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318" r:id="rId3"/>
    <p:sldId id="339" r:id="rId4"/>
    <p:sldId id="337" r:id="rId5"/>
    <p:sldId id="336" r:id="rId6"/>
    <p:sldId id="340" r:id="rId7"/>
  </p:sldIdLst>
  <p:sldSz cx="9144000" cy="6858000" type="screen4x3"/>
  <p:notesSz cx="6797675" cy="9928225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DA8E"/>
    <a:srgbClr val="AFFFAF"/>
    <a:srgbClr val="0000FF"/>
    <a:srgbClr val="FF9B57"/>
    <a:srgbClr val="F6C1A4"/>
    <a:srgbClr val="FCEAE0"/>
    <a:srgbClr val="F1FBD9"/>
    <a:srgbClr val="FEF5F0"/>
    <a:srgbClr val="FDEFE7"/>
    <a:srgbClr val="FCE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5507" autoAdjust="0"/>
  </p:normalViewPr>
  <p:slideViewPr>
    <p:cSldViewPr>
      <p:cViewPr varScale="1">
        <p:scale>
          <a:sx n="77" d="100"/>
          <a:sy n="77" d="100"/>
        </p:scale>
        <p:origin x="179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98CD8-12F9-4E0A-A674-7DCA64B722C6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A9D27-7038-44C2-9DB3-5E0CB683B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314767A-3791-45BF-B7B9-578D9F43CFDD}" type="datetimeFigureOut">
              <a:rPr lang="fa-IR" smtClean="0"/>
              <a:pPr/>
              <a:t>19/03/1442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E799F12-CFB1-4574-9C5E-920D3CE095F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 rtl="1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Titr" pitchFamily="2" charset="-78"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ctr" rtl="1">
              <a:buNone/>
              <a:defRPr>
                <a:solidFill>
                  <a:schemeClr val="tx2"/>
                </a:solidFill>
                <a:cs typeface="Titr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84F803-B010-4753-B935-EC320F05F8CE}" type="datetimeFigureOut">
              <a:rPr lang="fa-IR" smtClean="0"/>
              <a:pPr/>
              <a:t>19/03/1442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0DEABB-00FA-4E41-9659-36FB3B6BF53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cs typeface="Titr" pitchFamily="2" charset="-78"/>
              </a:defRPr>
            </a:lvl1pPr>
            <a:lvl2pPr>
              <a:defRPr sz="2000">
                <a:cs typeface="Titr" pitchFamily="2" charset="-78"/>
              </a:defRPr>
            </a:lvl2pPr>
            <a:lvl3pPr>
              <a:defRPr sz="2000">
                <a:cs typeface="Titr" pitchFamily="2" charset="-78"/>
              </a:defRPr>
            </a:lvl3pPr>
            <a:lvl4pPr>
              <a:defRPr sz="1800">
                <a:cs typeface="Titr" pitchFamily="2" charset="-78"/>
              </a:defRPr>
            </a:lvl4pPr>
            <a:lvl5pPr>
              <a:defRPr sz="1600">
                <a:cs typeface="Titr" pitchFamily="2" charset="-78"/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803-B010-4753-B935-EC320F05F8CE}" type="datetimeFigureOut">
              <a:rPr lang="fa-IR" smtClean="0"/>
              <a:pPr/>
              <a:t>19/03/1442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EABB-00FA-4E41-9659-36FB3B6BF530}" type="slidenum">
              <a:rPr lang="fa-IR" smtClean="0"/>
              <a:pPr/>
              <a:t>‹#›</a:t>
            </a:fld>
            <a:endParaRPr lang="fa-I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ctr">
              <a:defRPr sz="3600">
                <a:latin typeface="Btitr (Headings)"/>
                <a:cs typeface="Titr" pitchFamily="2" charset="-78"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692696"/>
            <a:ext cx="8208912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84F803-B010-4753-B935-EC320F05F8CE}" type="datetimeFigureOut">
              <a:rPr lang="fa-IR" smtClean="0"/>
              <a:pPr/>
              <a:t>19/03/1442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0DEABB-00FA-4E41-9659-36FB3B6BF53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772400" cy="158417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4000" dirty="0">
                <a:solidFill>
                  <a:srgbClr val="0000FF"/>
                </a:solidFill>
                <a:cs typeface="B Titr" pitchFamily="2" charset="-78"/>
              </a:rPr>
              <a:t>موضوع گزارش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445224"/>
            <a:ext cx="7772400" cy="187220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a-IR" sz="1600" b="1" dirty="0">
                <a:cs typeface="B Titr" pitchFamily="2" charset="-78"/>
              </a:rPr>
              <a:t>تهيه كننده:</a:t>
            </a:r>
          </a:p>
          <a:p>
            <a:pPr algn="ctr">
              <a:lnSpc>
                <a:spcPct val="150000"/>
              </a:lnSpc>
            </a:pPr>
            <a:r>
              <a:rPr lang="fa-IR" sz="1600" b="1" dirty="0">
                <a:cs typeface="B Titr" pitchFamily="2" charset="-78"/>
              </a:rPr>
              <a:t>واحد :</a:t>
            </a:r>
          </a:p>
          <a:p>
            <a:pPr algn="ctr">
              <a:lnSpc>
                <a:spcPct val="150000"/>
              </a:lnSpc>
            </a:pPr>
            <a:r>
              <a:rPr lang="fa-IR" sz="1600" b="1" dirty="0">
                <a:cs typeface="B Titr" pitchFamily="2" charset="-78"/>
              </a:rPr>
              <a:t>تاريخ :</a:t>
            </a:r>
          </a:p>
          <a:p>
            <a:pPr algn="ctr">
              <a:lnSpc>
                <a:spcPct val="150000"/>
              </a:lnSpc>
            </a:pPr>
            <a:endParaRPr lang="fa-IR" sz="1600" b="1" dirty="0"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92313" y="5229200"/>
            <a:ext cx="2651687" cy="3385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1600" dirty="0">
                <a:solidFill>
                  <a:srgbClr val="FF9B57"/>
                </a:solidFill>
                <a:cs typeface="B Nazanin" pitchFamily="2" charset="-78"/>
              </a:rPr>
              <a:t>*راه خوب از راه خوب ساخته مي شود*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88640"/>
            <a:ext cx="115212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91440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fa-IR" sz="2800" dirty="0">
                <a:solidFill>
                  <a:srgbClr val="0000FF"/>
                </a:solidFill>
                <a:cs typeface="B Titr" pitchFamily="2" charset="-78"/>
              </a:rPr>
              <a:t>عنوان اسلايد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470776" cy="5562600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None/>
              <a:defRPr/>
            </a:pPr>
            <a:r>
              <a:rPr lang="fa-IR" sz="2000" b="1" dirty="0">
                <a:solidFill>
                  <a:srgbClr val="0000FF"/>
                </a:solidFill>
                <a:cs typeface="B Nazanin" panose="00000400000000000000" pitchFamily="2" charset="-78"/>
              </a:rPr>
              <a:t>شرح اصلي موضوع </a:t>
            </a:r>
          </a:p>
          <a:p>
            <a:pPr marL="452628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</a:pPr>
            <a:r>
              <a:rPr lang="fa-IR" sz="1800" b="1" dirty="0">
                <a:cs typeface="B Nazanin" pitchFamily="2" charset="-78"/>
              </a:rPr>
              <a:t>شرح اقدامات </a:t>
            </a:r>
            <a:endParaRPr lang="en-US" sz="1800" dirty="0">
              <a:cs typeface="B Nazanin" pitchFamily="2" charset="-78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1600" dirty="0">
                <a:cs typeface="B Nazanin" pitchFamily="2" charset="-78"/>
              </a:rPr>
              <a:t>شرح زير اقدام </a:t>
            </a:r>
          </a:p>
          <a:p>
            <a:pPr>
              <a:lnSpc>
                <a:spcPct val="200000"/>
              </a:lnSpc>
            </a:pPr>
            <a:endParaRPr lang="fa-IR" sz="2000" dirty="0">
              <a:cs typeface="B Nazanin" pitchFamily="2" charset="-78"/>
            </a:endParaRPr>
          </a:p>
          <a:p>
            <a:pPr>
              <a:lnSpc>
                <a:spcPct val="200000"/>
              </a:lnSpc>
            </a:pPr>
            <a:endParaRPr lang="fa-IR" sz="2000" dirty="0">
              <a:cs typeface="B Nazanin" pitchFamily="2" charset="-78"/>
            </a:endParaRPr>
          </a:p>
          <a:p>
            <a:pPr>
              <a:lnSpc>
                <a:spcPct val="200000"/>
              </a:lnSpc>
            </a:pPr>
            <a:endParaRPr lang="fa-IR" sz="2000" dirty="0">
              <a:cs typeface="B Nazanin" pitchFamily="2" charset="-78"/>
            </a:endParaRPr>
          </a:p>
          <a:p>
            <a:pPr>
              <a:lnSpc>
                <a:spcPct val="200000"/>
              </a:lnSpc>
            </a:pPr>
            <a:endParaRPr lang="en-US" sz="20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843808" y="6492875"/>
            <a:ext cx="2133600" cy="365125"/>
          </a:xfrm>
        </p:spPr>
        <p:txBody>
          <a:bodyPr/>
          <a:lstStyle/>
          <a:p>
            <a:pPr>
              <a:defRPr/>
            </a:pPr>
            <a:fld id="{67049C65-893B-48C4-906C-3ECCE2581AA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3568" y="2564904"/>
          <a:ext cx="5400600" cy="720080"/>
        </p:xfrm>
        <a:graphic>
          <a:graphicData uri="http://schemas.openxmlformats.org/drawingml/2006/table">
            <a:tbl>
              <a:tblPr rtl="1"/>
              <a:tblGrid>
                <a:gridCol w="270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B Nazanin"/>
                        </a:rPr>
                        <a:t>موضوع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C1A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B Nazanin"/>
                        </a:rPr>
                        <a:t>شرح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C1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Times New Roman"/>
                          <a:cs typeface="B Nazanin"/>
                        </a:rPr>
                        <a:t>موضوع 1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AE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a-IR" sz="1400" b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B Nazanin"/>
                        </a:rPr>
                        <a:t>شرح 1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A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588224" y="4941168"/>
            <a:ext cx="20882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10" name="TextBox 9"/>
          <p:cNvSpPr txBox="1"/>
          <p:nvPr/>
        </p:nvSpPr>
        <p:spPr>
          <a:xfrm>
            <a:off x="6588224" y="5373216"/>
            <a:ext cx="208823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11" name="TextBox 10"/>
          <p:cNvSpPr txBox="1"/>
          <p:nvPr/>
        </p:nvSpPr>
        <p:spPr>
          <a:xfrm>
            <a:off x="6588224" y="5805264"/>
            <a:ext cx="208823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12" name="TextBox 11"/>
          <p:cNvSpPr txBox="1"/>
          <p:nvPr/>
        </p:nvSpPr>
        <p:spPr>
          <a:xfrm>
            <a:off x="6588224" y="4509120"/>
            <a:ext cx="2088232" cy="369332"/>
          </a:xfrm>
          <a:prstGeom prst="rect">
            <a:avLst/>
          </a:prstGeom>
          <a:solidFill>
            <a:srgbClr val="8EDA8E"/>
          </a:solidFill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13" name="Left Brace 12"/>
          <p:cNvSpPr/>
          <p:nvPr/>
        </p:nvSpPr>
        <p:spPr>
          <a:xfrm>
            <a:off x="6156176" y="4509120"/>
            <a:ext cx="216024" cy="1656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Rectangle 13"/>
          <p:cNvSpPr/>
          <p:nvPr/>
        </p:nvSpPr>
        <p:spPr>
          <a:xfrm>
            <a:off x="3500049" y="5157192"/>
            <a:ext cx="25651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600" dirty="0">
                <a:cs typeface="B Nazanin" pitchFamily="2" charset="-78"/>
              </a:rPr>
              <a:t>طيف رنگي جهت جداول، نمودارها و ...</a:t>
            </a:r>
            <a:endParaRPr lang="fa-IR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772400" cy="158417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3000" dirty="0">
                <a:solidFill>
                  <a:srgbClr val="0000FF"/>
                </a:solidFill>
                <a:cs typeface="B Titr" pitchFamily="2" charset="-78"/>
              </a:rPr>
              <a:t>با سپاس از توجه شما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772400" cy="158417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4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Presentation Title</a:t>
            </a:r>
            <a:endParaRPr lang="fa-IR" sz="4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589240"/>
            <a:ext cx="7772400" cy="1872208"/>
          </a:xfrm>
        </p:spPr>
        <p:txBody>
          <a:bodyPr>
            <a:noAutofit/>
          </a:bodyPr>
          <a:lstStyle/>
          <a:p>
            <a:pPr rtl="0"/>
            <a:r>
              <a:rPr lang="en-US" sz="1600" dirty="0">
                <a:latin typeface="Calibri" pitchFamily="34" charset="0"/>
                <a:cs typeface="Calibri" pitchFamily="34" charset="0"/>
              </a:rPr>
              <a:t>Author:</a:t>
            </a:r>
          </a:p>
          <a:p>
            <a:pPr rtl="0"/>
            <a:r>
              <a:rPr lang="en-US" sz="1600" dirty="0">
                <a:latin typeface="Calibri" pitchFamily="34" charset="0"/>
                <a:cs typeface="Calibri" pitchFamily="34" charset="0"/>
              </a:rPr>
              <a:t>Department:</a:t>
            </a:r>
          </a:p>
          <a:p>
            <a:pPr rtl="0"/>
            <a:r>
              <a:rPr lang="en-US" sz="1600" dirty="0">
                <a:latin typeface="Calibri" pitchFamily="34" charset="0"/>
                <a:cs typeface="Calibri" pitchFamily="34" charset="0"/>
              </a:rPr>
              <a:t>Date:</a:t>
            </a:r>
            <a:endParaRPr lang="fa-IR" sz="1600" dirty="0">
              <a:latin typeface="Calibri" pitchFamily="34" charset="0"/>
              <a:cs typeface="B Titr" pitchFamily="2" charset="-78"/>
            </a:endParaRPr>
          </a:p>
        </p:txBody>
      </p:sp>
      <p:pic>
        <p:nvPicPr>
          <p:cNvPr id="1026" name="Picture 2" descr="D:\Jey Co\گواهینامه ها\LOGO\LOGO JPG 96\logo 96 OL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88640"/>
            <a:ext cx="1388353" cy="108012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674781" y="5229200"/>
            <a:ext cx="3469219" cy="3385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1600" dirty="0">
                <a:solidFill>
                  <a:srgbClr val="FF9B57"/>
                </a:solidFill>
                <a:latin typeface="Calibri" pitchFamily="34" charset="0"/>
                <a:cs typeface="B Nazanin" pitchFamily="2" charset="-78"/>
              </a:rPr>
              <a:t>*</a:t>
            </a:r>
            <a:r>
              <a:rPr lang="en-US" sz="1600" dirty="0">
                <a:solidFill>
                  <a:srgbClr val="FF9B57"/>
                </a:solidFill>
                <a:latin typeface="Calibri" pitchFamily="34" charset="0"/>
                <a:cs typeface="Calibri" pitchFamily="34" charset="0"/>
              </a:rPr>
              <a:t>The good way is made of a good way</a:t>
            </a:r>
            <a:r>
              <a:rPr lang="fa-IR" sz="1600" dirty="0">
                <a:solidFill>
                  <a:srgbClr val="FF9B57"/>
                </a:solidFill>
                <a:latin typeface="Calibri" pitchFamily="34" charset="0"/>
                <a:cs typeface="B Nazanin" pitchFamily="2" charset="-78"/>
              </a:rPr>
              <a:t>*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91440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Slide Title</a:t>
            </a:r>
            <a:endParaRPr lang="fa-IR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470776" cy="5562600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None/>
              <a:defRPr/>
            </a:pPr>
            <a:r>
              <a:rPr lang="en-US" sz="2000" b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Main </a:t>
            </a:r>
            <a:r>
              <a:rPr lang="en-US" sz="2000" b="1" dirty="0" err="1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Titel</a:t>
            </a:r>
            <a:endParaRPr lang="en-US" sz="2000" b="1" dirty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 algn="l" rtl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Ø"/>
              <a:defRPr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Description </a:t>
            </a:r>
            <a:endParaRPr lang="fa-IR" sz="1800" b="1" dirty="0">
              <a:latin typeface="Calibri" pitchFamily="34" charset="0"/>
              <a:cs typeface="Calibri" pitchFamily="34" charset="0"/>
            </a:endParaRPr>
          </a:p>
          <a:p>
            <a:pPr lvl="1" algn="l" rtl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Ø"/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Sub-description</a:t>
            </a:r>
            <a:endParaRPr lang="fa-IR" sz="1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200000"/>
              </a:lnSpc>
            </a:pPr>
            <a:endParaRPr lang="fa-IR" sz="2000" dirty="0">
              <a:cs typeface="B Nazanin" pitchFamily="2" charset="-78"/>
            </a:endParaRPr>
          </a:p>
          <a:p>
            <a:pPr>
              <a:lnSpc>
                <a:spcPct val="200000"/>
              </a:lnSpc>
            </a:pPr>
            <a:endParaRPr lang="fa-IR" sz="2000" dirty="0">
              <a:cs typeface="B Nazanin" pitchFamily="2" charset="-78"/>
            </a:endParaRPr>
          </a:p>
          <a:p>
            <a:pPr>
              <a:lnSpc>
                <a:spcPct val="200000"/>
              </a:lnSpc>
            </a:pPr>
            <a:endParaRPr lang="en-US" sz="20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843808" y="6492875"/>
            <a:ext cx="2133600" cy="365125"/>
          </a:xfrm>
        </p:spPr>
        <p:txBody>
          <a:bodyPr/>
          <a:lstStyle/>
          <a:p>
            <a:pPr>
              <a:defRPr/>
            </a:pPr>
            <a:fld id="{67049C65-893B-48C4-906C-3ECCE2581AA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03648" y="2780928"/>
          <a:ext cx="5400600" cy="720080"/>
        </p:xfrm>
        <a:graphic>
          <a:graphicData uri="http://schemas.openxmlformats.org/drawingml/2006/table">
            <a:tbl>
              <a:tblPr rtl="1"/>
              <a:tblGrid>
                <a:gridCol w="270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Arial"/>
                        </a:rPr>
                        <a:t>Title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C1A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Arial"/>
                        </a:rPr>
                        <a:t>Description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C1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Arial"/>
                        </a:rPr>
                        <a:t>Title1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AE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Arial"/>
                        </a:rPr>
                        <a:t>Description1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A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Left Brace 11"/>
          <p:cNvSpPr/>
          <p:nvPr/>
        </p:nvSpPr>
        <p:spPr>
          <a:xfrm flipH="1">
            <a:off x="5004048" y="4509120"/>
            <a:ext cx="216024" cy="1656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Rectangle 12"/>
          <p:cNvSpPr/>
          <p:nvPr/>
        </p:nvSpPr>
        <p:spPr>
          <a:xfrm>
            <a:off x="5364088" y="5085184"/>
            <a:ext cx="30446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  <a:cs typeface="Calibri" pitchFamily="34" charset="0"/>
              </a:rPr>
              <a:t>Color spectrum for graph, table, …</a:t>
            </a:r>
          </a:p>
          <a:p>
            <a:endParaRPr lang="fa-IR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699792" y="4941168"/>
            <a:ext cx="20882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15" name="TextBox 14"/>
          <p:cNvSpPr txBox="1"/>
          <p:nvPr/>
        </p:nvSpPr>
        <p:spPr>
          <a:xfrm>
            <a:off x="2699792" y="5373216"/>
            <a:ext cx="208823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16" name="TextBox 15"/>
          <p:cNvSpPr txBox="1"/>
          <p:nvPr/>
        </p:nvSpPr>
        <p:spPr>
          <a:xfrm>
            <a:off x="2699792" y="5805264"/>
            <a:ext cx="208823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17" name="TextBox 16"/>
          <p:cNvSpPr txBox="1"/>
          <p:nvPr/>
        </p:nvSpPr>
        <p:spPr>
          <a:xfrm>
            <a:off x="2699792" y="4509120"/>
            <a:ext cx="2088232" cy="369332"/>
          </a:xfrm>
          <a:prstGeom prst="rect">
            <a:avLst/>
          </a:prstGeom>
          <a:solidFill>
            <a:srgbClr val="8EDA8E"/>
          </a:solidFill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772400" cy="1584176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Thanks for your attention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1">
      <a:majorFont>
        <a:latin typeface="Btitr"/>
        <a:ea typeface=""/>
        <a:cs typeface="Btitr"/>
      </a:majorFont>
      <a:minorFont>
        <a:latin typeface="Btitr"/>
        <a:ea typeface=""/>
        <a:cs typeface="Btit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18247</TotalTime>
  <Words>92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Btitr</vt:lpstr>
      <vt:lpstr>Btitr (Headings)</vt:lpstr>
      <vt:lpstr>Calibri</vt:lpstr>
      <vt:lpstr>Verdana</vt:lpstr>
      <vt:lpstr>Wingdings</vt:lpstr>
      <vt:lpstr>Wingdings 2</vt:lpstr>
      <vt:lpstr>Wingdings 3</vt:lpstr>
      <vt:lpstr>Concourse</vt:lpstr>
      <vt:lpstr>موضوع گزارش </vt:lpstr>
      <vt:lpstr>عنوان اسلايد</vt:lpstr>
      <vt:lpstr>با سپاس از توجه شما</vt:lpstr>
      <vt:lpstr>Presentation Title</vt:lpstr>
      <vt:lpstr>Slide Title</vt:lpstr>
      <vt:lpstr>Thanks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مطالعات بازار اندونزی</dc:title>
  <dc:creator>Jeihouni</dc:creator>
  <cp:lastModifiedBy>Abdorrahman Soheili</cp:lastModifiedBy>
  <cp:revision>1454</cp:revision>
  <dcterms:created xsi:type="dcterms:W3CDTF">2017-04-15T11:58:40Z</dcterms:created>
  <dcterms:modified xsi:type="dcterms:W3CDTF">2020-11-04T05:53:31Z</dcterms:modified>
</cp:coreProperties>
</file>