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27"/>
  </p:notesMasterIdLst>
  <p:sldIdLst>
    <p:sldId id="604" r:id="rId2"/>
    <p:sldId id="605" r:id="rId3"/>
    <p:sldId id="550" r:id="rId4"/>
    <p:sldId id="458" r:id="rId5"/>
    <p:sldId id="543" r:id="rId6"/>
    <p:sldId id="527" r:id="rId7"/>
    <p:sldId id="617" r:id="rId8"/>
    <p:sldId id="559" r:id="rId9"/>
    <p:sldId id="515" r:id="rId10"/>
    <p:sldId id="560" r:id="rId11"/>
    <p:sldId id="390" r:id="rId12"/>
    <p:sldId id="573" r:id="rId13"/>
    <p:sldId id="360" r:id="rId14"/>
    <p:sldId id="357" r:id="rId15"/>
    <p:sldId id="479" r:id="rId16"/>
    <p:sldId id="618" r:id="rId17"/>
    <p:sldId id="619" r:id="rId18"/>
    <p:sldId id="620" r:id="rId19"/>
    <p:sldId id="621" r:id="rId20"/>
    <p:sldId id="622" r:id="rId21"/>
    <p:sldId id="282" r:id="rId22"/>
    <p:sldId id="275" r:id="rId23"/>
    <p:sldId id="305" r:id="rId24"/>
    <p:sldId id="616" r:id="rId25"/>
    <p:sldId id="468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90" d="100"/>
          <a:sy n="90" d="100"/>
        </p:scale>
        <p:origin x="-108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 w="9500" cap="flat" cmpd="sng" algn="ctr">
              <a:noFill/>
              <a:round/>
            </a:ln>
            <a:effectLst/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EC6-4DAB-AC8D-DB84FCD0F17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EC6-4DAB-AC8D-DB84FCD0F17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EC6-4DAB-AC8D-DB84FCD0F17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EC6-4DAB-AC8D-DB84FCD0F170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EC6-4DAB-AC8D-DB84FCD0F17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96" b="0" i="0" u="none" strike="noStrike" kern="1200" baseline="0">
                    <a:solidFill>
                      <a:schemeClr val="tx1"/>
                    </a:solidFill>
                    <a:latin typeface="+mn-lt"/>
                    <a:ea typeface="Roboto Condensed Light" panose="02000000000000000000" pitchFamily="2" charset="0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Facebook</c:v>
                </c:pt>
                <c:pt idx="1">
                  <c:v>Twitter</c:v>
                </c:pt>
                <c:pt idx="2">
                  <c:v>Youtube</c:v>
                </c:pt>
                <c:pt idx="3">
                  <c:v>Google Plus</c:v>
                </c:pt>
                <c:pt idx="4">
                  <c:v>Linked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EC6-4DAB-AC8D-DB84FCD0F1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1"/>
        <c:overlap val="-27"/>
        <c:axId val="1419983152"/>
        <c:axId val="1"/>
      </c:barChart>
      <c:catAx>
        <c:axId val="1419983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666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97" b="0" i="0" u="none" strike="noStrike" kern="1200" baseline="0">
                <a:solidFill>
                  <a:schemeClr val="tx1"/>
                </a:solidFill>
                <a:latin typeface="+mj-lt"/>
                <a:ea typeface="Roboto Condensed Light" panose="02000000000000000000" pitchFamily="2" charset="0"/>
                <a:cs typeface="+mn-cs"/>
              </a:defRPr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97" b="0" i="0" u="none" strike="noStrike" kern="1200" baseline="0">
                <a:solidFill>
                  <a:schemeClr val="tx1"/>
                </a:solidFill>
                <a:latin typeface="+mj-lt"/>
                <a:ea typeface="Roboto Condensed Light" panose="02000000000000000000" pitchFamily="2" charset="0"/>
                <a:cs typeface="+mn-cs"/>
              </a:defRPr>
            </a:pPr>
            <a:endParaRPr lang="en-US"/>
          </a:p>
        </c:txPr>
        <c:crossAx val="1419983152"/>
        <c:crosses val="autoZero"/>
        <c:crossBetween val="between"/>
      </c:valAx>
      <c:spPr>
        <a:noFill/>
        <a:ln w="25332">
          <a:noFill/>
        </a:ln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2DA763-E22D-4E53-9A92-F88495F4B2AB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D0A5B3-961B-47A1-8130-3C9B1CE89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197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Slide Image Placeholder 1">
            <a:extLst>
              <a:ext uri="{FF2B5EF4-FFF2-40B4-BE49-F238E27FC236}">
                <a16:creationId xmlns:a16="http://schemas.microsoft.com/office/drawing/2014/main" id="{C22D55BD-7E47-2DA4-2F95-3BA339D7FCB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1315" name="Notes Placeholder 2">
            <a:extLst>
              <a:ext uri="{FF2B5EF4-FFF2-40B4-BE49-F238E27FC236}">
                <a16:creationId xmlns:a16="http://schemas.microsoft.com/office/drawing/2014/main" id="{ACBF2DB6-2A3E-6939-7BB2-BC07DF35DD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altLang="en-US"/>
          </a:p>
        </p:txBody>
      </p:sp>
      <p:sp>
        <p:nvSpPr>
          <p:cNvPr id="141316" name="Slide Number Placeholder 3">
            <a:extLst>
              <a:ext uri="{FF2B5EF4-FFF2-40B4-BE49-F238E27FC236}">
                <a16:creationId xmlns:a16="http://schemas.microsoft.com/office/drawing/2014/main" id="{0A60ECC2-73A0-06AE-EBA2-DB68D6360E5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fld id="{9523FE60-E76E-41A4-95A6-19D4B78F58D8}" type="slidenum">
              <a:rPr lang="en-US" altLang="en-US">
                <a:latin typeface="Calibri" panose="020F0502020204030204" pitchFamily="34" charset="0"/>
              </a:rPr>
              <a:pPr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Slide Image Placeholder 1">
            <a:extLst>
              <a:ext uri="{FF2B5EF4-FFF2-40B4-BE49-F238E27FC236}">
                <a16:creationId xmlns:a16="http://schemas.microsoft.com/office/drawing/2014/main" id="{DE65A3F4-107D-91CC-4B82-81E3A06AAAA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3779" name="Notes Placeholder 2">
            <a:extLst>
              <a:ext uri="{FF2B5EF4-FFF2-40B4-BE49-F238E27FC236}">
                <a16:creationId xmlns:a16="http://schemas.microsoft.com/office/drawing/2014/main" id="{9C913028-0C47-2B49-77F5-FB89E5BEF12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d-ID" altLang="en-US"/>
          </a:p>
        </p:txBody>
      </p:sp>
      <p:sp>
        <p:nvSpPr>
          <p:cNvPr id="203780" name="Slide Number Placeholder 3">
            <a:extLst>
              <a:ext uri="{FF2B5EF4-FFF2-40B4-BE49-F238E27FC236}">
                <a16:creationId xmlns:a16="http://schemas.microsoft.com/office/drawing/2014/main" id="{053D4A18-F80F-8E2F-218D-BE30258949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fld id="{42C0AEAE-729B-4CD7-A1A5-94B53711B0ED}" type="slidenum">
              <a:rPr lang="en-US" altLang="en-US">
                <a:latin typeface="Calibri" panose="020F0502020204030204" pitchFamily="34" charset="0"/>
              </a:rPr>
              <a:pPr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052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681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3657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29803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0410"/>
            <a:ext cx="12192000" cy="3415024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300342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1" y="3894138"/>
            <a:ext cx="12192000" cy="2963862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6118578" y="654756"/>
            <a:ext cx="5373335" cy="3239382"/>
          </a:xfr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269830" y="4367167"/>
            <a:ext cx="10389132" cy="962413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54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5428725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6">
            <a:extLst>
              <a:ext uri="{FF2B5EF4-FFF2-40B4-BE49-F238E27FC236}">
                <a16:creationId xmlns:a16="http://schemas.microsoft.com/office/drawing/2014/main" id="{315AC5EC-2CDB-508A-5B13-1781F937FD9C}"/>
              </a:ext>
            </a:extLst>
          </p:cNvPr>
          <p:cNvGrpSpPr>
            <a:grpSpLocks/>
          </p:cNvGrpSpPr>
          <p:nvPr userDrawn="1"/>
        </p:nvGrpSpPr>
        <p:grpSpPr bwMode="auto">
          <a:xfrm rot="5400000">
            <a:off x="11390577" y="6495257"/>
            <a:ext cx="309563" cy="44451"/>
            <a:chOff x="11008409" y="6143528"/>
            <a:chExt cx="352370" cy="102724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2D30A22-4AA8-2763-2AA7-E67121E99A76}"/>
                </a:ext>
              </a:extLst>
            </p:cNvPr>
            <p:cNvSpPr/>
            <p:nvPr userDrawn="1"/>
          </p:nvSpPr>
          <p:spPr>
            <a:xfrm>
              <a:off x="11008409" y="6143528"/>
              <a:ext cx="54211" cy="1027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983C28B-4FFE-138B-1456-643909C509D6}"/>
                </a:ext>
              </a:extLst>
            </p:cNvPr>
            <p:cNvSpPr/>
            <p:nvPr userDrawn="1"/>
          </p:nvSpPr>
          <p:spPr>
            <a:xfrm>
              <a:off x="11107796" y="6143528"/>
              <a:ext cx="54211" cy="10272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5C5AE86-6779-8AA3-0EC9-8E0503CE8C3E}"/>
                </a:ext>
              </a:extLst>
            </p:cNvPr>
            <p:cNvSpPr/>
            <p:nvPr userDrawn="1"/>
          </p:nvSpPr>
          <p:spPr>
            <a:xfrm>
              <a:off x="11207181" y="6143528"/>
              <a:ext cx="54211" cy="10272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49E47F2-E39F-DE8F-39D3-1DFA513526C7}"/>
                </a:ext>
              </a:extLst>
            </p:cNvPr>
            <p:cNvSpPr/>
            <p:nvPr/>
          </p:nvSpPr>
          <p:spPr>
            <a:xfrm>
              <a:off x="11306568" y="6143528"/>
              <a:ext cx="54211" cy="10272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</p:grpSp>
      <p:grpSp>
        <p:nvGrpSpPr>
          <p:cNvPr id="14" name="Group 11">
            <a:extLst>
              <a:ext uri="{FF2B5EF4-FFF2-40B4-BE49-F238E27FC236}">
                <a16:creationId xmlns:a16="http://schemas.microsoft.com/office/drawing/2014/main" id="{58378575-1B9C-0073-2143-7F4E9CEFFDB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32367" y="695326"/>
            <a:ext cx="459317" cy="68263"/>
            <a:chOff x="11008409" y="6143528"/>
            <a:chExt cx="352370" cy="102724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26E458F-965A-0841-D796-48656F433EA9}"/>
                </a:ext>
              </a:extLst>
            </p:cNvPr>
            <p:cNvSpPr/>
            <p:nvPr userDrawn="1"/>
          </p:nvSpPr>
          <p:spPr>
            <a:xfrm>
              <a:off x="11008409" y="6143528"/>
              <a:ext cx="55210" cy="1027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53443030-92FA-9252-28B9-A57D4445F6C1}"/>
                </a:ext>
              </a:extLst>
            </p:cNvPr>
            <p:cNvSpPr/>
            <p:nvPr userDrawn="1"/>
          </p:nvSpPr>
          <p:spPr>
            <a:xfrm>
              <a:off x="11107463" y="6143528"/>
              <a:ext cx="55210" cy="10272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A3A8FC83-F846-158C-63A3-0BE6FACC2820}"/>
                </a:ext>
              </a:extLst>
            </p:cNvPr>
            <p:cNvSpPr/>
            <p:nvPr userDrawn="1"/>
          </p:nvSpPr>
          <p:spPr>
            <a:xfrm>
              <a:off x="11206515" y="6143528"/>
              <a:ext cx="55210" cy="10272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C0309F7C-922B-790B-DD5D-8C9C934D701B}"/>
                </a:ext>
              </a:extLst>
            </p:cNvPr>
            <p:cNvSpPr/>
            <p:nvPr/>
          </p:nvSpPr>
          <p:spPr>
            <a:xfrm>
              <a:off x="11305569" y="6143528"/>
              <a:ext cx="55210" cy="10272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</p:grpSp>
      <p:sp>
        <p:nvSpPr>
          <p:cNvPr id="19" name="Slide Number Placeholder 5">
            <a:extLst>
              <a:ext uri="{FF2B5EF4-FFF2-40B4-BE49-F238E27FC236}">
                <a16:creationId xmlns:a16="http://schemas.microsoft.com/office/drawing/2014/main" id="{D3CA1904-19F0-333E-6E70-6A7432F22B44}"/>
              </a:ext>
            </a:extLst>
          </p:cNvPr>
          <p:cNvSpPr txBox="1">
            <a:spLocks/>
          </p:cNvSpPr>
          <p:nvPr userDrawn="1"/>
        </p:nvSpPr>
        <p:spPr>
          <a:xfrm>
            <a:off x="10947401" y="6284914"/>
            <a:ext cx="503767" cy="433387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eaLnBrk="1" hangingPunct="1"/>
            <a:fld id="{46BB6E47-FA06-42C9-981D-C6FF100387B2}" type="slidenum">
              <a:rPr lang="id-ID" altLang="en-US" sz="1000">
                <a:latin typeface="Montserrat" panose="00000500000000000000" pitchFamily="2" charset="0"/>
              </a:rPr>
              <a:pPr algn="r" eaLnBrk="1" hangingPunct="1"/>
              <a:t>‹#›</a:t>
            </a:fld>
            <a:endParaRPr lang="id-ID" altLang="en-US" sz="1000">
              <a:latin typeface="Montserrat" panose="00000500000000000000" pitchFamily="2" charset="0"/>
            </a:endParaRPr>
          </a:p>
        </p:txBody>
      </p:sp>
      <p:grpSp>
        <p:nvGrpSpPr>
          <p:cNvPr id="20" name="Group 17">
            <a:extLst>
              <a:ext uri="{FF2B5EF4-FFF2-40B4-BE49-F238E27FC236}">
                <a16:creationId xmlns:a16="http://schemas.microsoft.com/office/drawing/2014/main" id="{5FF3797F-BDFE-4923-DC67-294D4240AD6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36600" y="6419850"/>
            <a:ext cx="383117" cy="165100"/>
            <a:chOff x="3375894" y="4271089"/>
            <a:chExt cx="2407452" cy="1043865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E44DE8A5-4060-3B6F-4943-C8A4BFA959EF}"/>
                </a:ext>
              </a:extLst>
            </p:cNvPr>
            <p:cNvGrpSpPr/>
            <p:nvPr userDrawn="1"/>
          </p:nvGrpSpPr>
          <p:grpSpPr>
            <a:xfrm>
              <a:off x="3375894" y="4271089"/>
              <a:ext cx="2407452" cy="1043865"/>
              <a:chOff x="4899894" y="2399956"/>
              <a:chExt cx="2407452" cy="1043865"/>
            </a:xfrm>
            <a:solidFill>
              <a:schemeClr val="tx1"/>
            </a:solidFill>
          </p:grpSpPr>
          <p:sp>
            <p:nvSpPr>
              <p:cNvPr id="23" name="Freeform 5">
                <a:extLst>
                  <a:ext uri="{FF2B5EF4-FFF2-40B4-BE49-F238E27FC236}">
                    <a16:creationId xmlns:a16="http://schemas.microsoft.com/office/drawing/2014/main" id="{E17FE077-3094-156F-2587-B37E6EF4F5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9894" y="2399956"/>
                <a:ext cx="474291" cy="1043865"/>
              </a:xfrm>
              <a:custGeom>
                <a:avLst/>
                <a:gdLst>
                  <a:gd name="T0" fmla="*/ 47 w 94"/>
                  <a:gd name="T1" fmla="*/ 0 h 207"/>
                  <a:gd name="T2" fmla="*/ 94 w 94"/>
                  <a:gd name="T3" fmla="*/ 51 h 207"/>
                  <a:gd name="T4" fmla="*/ 94 w 94"/>
                  <a:gd name="T5" fmla="*/ 57 h 207"/>
                  <a:gd name="T6" fmla="*/ 64 w 94"/>
                  <a:gd name="T7" fmla="*/ 57 h 207"/>
                  <a:gd name="T8" fmla="*/ 64 w 94"/>
                  <a:gd name="T9" fmla="*/ 49 h 207"/>
                  <a:gd name="T10" fmla="*/ 48 w 94"/>
                  <a:gd name="T11" fmla="*/ 29 h 207"/>
                  <a:gd name="T12" fmla="*/ 32 w 94"/>
                  <a:gd name="T13" fmla="*/ 49 h 207"/>
                  <a:gd name="T14" fmla="*/ 59 w 94"/>
                  <a:gd name="T15" fmla="*/ 93 h 207"/>
                  <a:gd name="T16" fmla="*/ 94 w 94"/>
                  <a:gd name="T17" fmla="*/ 156 h 207"/>
                  <a:gd name="T18" fmla="*/ 47 w 94"/>
                  <a:gd name="T19" fmla="*/ 207 h 207"/>
                  <a:gd name="T20" fmla="*/ 0 w 94"/>
                  <a:gd name="T21" fmla="*/ 156 h 207"/>
                  <a:gd name="T22" fmla="*/ 0 w 94"/>
                  <a:gd name="T23" fmla="*/ 144 h 207"/>
                  <a:gd name="T24" fmla="*/ 30 w 94"/>
                  <a:gd name="T25" fmla="*/ 144 h 207"/>
                  <a:gd name="T26" fmla="*/ 30 w 94"/>
                  <a:gd name="T27" fmla="*/ 158 h 207"/>
                  <a:gd name="T28" fmla="*/ 46 w 94"/>
                  <a:gd name="T29" fmla="*/ 178 h 207"/>
                  <a:gd name="T30" fmla="*/ 62 w 94"/>
                  <a:gd name="T31" fmla="*/ 158 h 207"/>
                  <a:gd name="T32" fmla="*/ 35 w 94"/>
                  <a:gd name="T33" fmla="*/ 114 h 207"/>
                  <a:gd name="T34" fmla="*/ 0 w 94"/>
                  <a:gd name="T35" fmla="*/ 51 h 207"/>
                  <a:gd name="T36" fmla="*/ 47 w 94"/>
                  <a:gd name="T37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4" h="207">
                    <a:moveTo>
                      <a:pt x="47" y="0"/>
                    </a:moveTo>
                    <a:cubicBezTo>
                      <a:pt x="78" y="0"/>
                      <a:pt x="94" y="19"/>
                      <a:pt x="94" y="51"/>
                    </a:cubicBezTo>
                    <a:cubicBezTo>
                      <a:pt x="94" y="57"/>
                      <a:pt x="94" y="57"/>
                      <a:pt x="94" y="57"/>
                    </a:cubicBezTo>
                    <a:cubicBezTo>
                      <a:pt x="64" y="57"/>
                      <a:pt x="64" y="57"/>
                      <a:pt x="64" y="57"/>
                    </a:cubicBezTo>
                    <a:cubicBezTo>
                      <a:pt x="64" y="49"/>
                      <a:pt x="64" y="49"/>
                      <a:pt x="64" y="49"/>
                    </a:cubicBezTo>
                    <a:cubicBezTo>
                      <a:pt x="64" y="35"/>
                      <a:pt x="58" y="29"/>
                      <a:pt x="48" y="29"/>
                    </a:cubicBezTo>
                    <a:cubicBezTo>
                      <a:pt x="38" y="29"/>
                      <a:pt x="32" y="35"/>
                      <a:pt x="32" y="49"/>
                    </a:cubicBezTo>
                    <a:cubicBezTo>
                      <a:pt x="32" y="64"/>
                      <a:pt x="39" y="75"/>
                      <a:pt x="59" y="93"/>
                    </a:cubicBezTo>
                    <a:cubicBezTo>
                      <a:pt x="86" y="116"/>
                      <a:pt x="94" y="133"/>
                      <a:pt x="94" y="156"/>
                    </a:cubicBezTo>
                    <a:cubicBezTo>
                      <a:pt x="94" y="188"/>
                      <a:pt x="78" y="207"/>
                      <a:pt x="47" y="207"/>
                    </a:cubicBezTo>
                    <a:cubicBezTo>
                      <a:pt x="16" y="207"/>
                      <a:pt x="0" y="188"/>
                      <a:pt x="0" y="156"/>
                    </a:cubicBezTo>
                    <a:cubicBezTo>
                      <a:pt x="0" y="144"/>
                      <a:pt x="0" y="144"/>
                      <a:pt x="0" y="144"/>
                    </a:cubicBezTo>
                    <a:cubicBezTo>
                      <a:pt x="30" y="144"/>
                      <a:pt x="30" y="144"/>
                      <a:pt x="30" y="144"/>
                    </a:cubicBezTo>
                    <a:cubicBezTo>
                      <a:pt x="30" y="158"/>
                      <a:pt x="30" y="158"/>
                      <a:pt x="30" y="158"/>
                    </a:cubicBezTo>
                    <a:cubicBezTo>
                      <a:pt x="30" y="172"/>
                      <a:pt x="36" y="178"/>
                      <a:pt x="46" y="178"/>
                    </a:cubicBezTo>
                    <a:cubicBezTo>
                      <a:pt x="56" y="178"/>
                      <a:pt x="62" y="172"/>
                      <a:pt x="62" y="158"/>
                    </a:cubicBezTo>
                    <a:cubicBezTo>
                      <a:pt x="62" y="143"/>
                      <a:pt x="56" y="132"/>
                      <a:pt x="35" y="114"/>
                    </a:cubicBezTo>
                    <a:cubicBezTo>
                      <a:pt x="9" y="91"/>
                      <a:pt x="0" y="74"/>
                      <a:pt x="0" y="51"/>
                    </a:cubicBezTo>
                    <a:cubicBezTo>
                      <a:pt x="0" y="19"/>
                      <a:pt x="16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24" name="Freeform 6">
                <a:extLst>
                  <a:ext uri="{FF2B5EF4-FFF2-40B4-BE49-F238E27FC236}">
                    <a16:creationId xmlns:a16="http://schemas.microsoft.com/office/drawing/2014/main" id="{F98B7E69-C54A-4DDA-F45C-4EB29F5470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0881" y="2414778"/>
                <a:ext cx="421356" cy="1014222"/>
              </a:xfrm>
              <a:custGeom>
                <a:avLst/>
                <a:gdLst>
                  <a:gd name="T0" fmla="*/ 76 w 199"/>
                  <a:gd name="T1" fmla="*/ 212 h 479"/>
                  <a:gd name="T2" fmla="*/ 173 w 199"/>
                  <a:gd name="T3" fmla="*/ 212 h 479"/>
                  <a:gd name="T4" fmla="*/ 173 w 199"/>
                  <a:gd name="T5" fmla="*/ 281 h 479"/>
                  <a:gd name="T6" fmla="*/ 76 w 199"/>
                  <a:gd name="T7" fmla="*/ 281 h 479"/>
                  <a:gd name="T8" fmla="*/ 76 w 199"/>
                  <a:gd name="T9" fmla="*/ 479 h 479"/>
                  <a:gd name="T10" fmla="*/ 0 w 199"/>
                  <a:gd name="T11" fmla="*/ 479 h 479"/>
                  <a:gd name="T12" fmla="*/ 0 w 199"/>
                  <a:gd name="T13" fmla="*/ 0 h 479"/>
                  <a:gd name="T14" fmla="*/ 199 w 199"/>
                  <a:gd name="T15" fmla="*/ 0 h 479"/>
                  <a:gd name="T16" fmla="*/ 199 w 199"/>
                  <a:gd name="T17" fmla="*/ 69 h 479"/>
                  <a:gd name="T18" fmla="*/ 76 w 199"/>
                  <a:gd name="T19" fmla="*/ 69 h 479"/>
                  <a:gd name="T20" fmla="*/ 76 w 199"/>
                  <a:gd name="T21" fmla="*/ 212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9" h="479">
                    <a:moveTo>
                      <a:pt x="76" y="212"/>
                    </a:moveTo>
                    <a:lnTo>
                      <a:pt x="173" y="212"/>
                    </a:lnTo>
                    <a:lnTo>
                      <a:pt x="173" y="281"/>
                    </a:lnTo>
                    <a:lnTo>
                      <a:pt x="76" y="281"/>
                    </a:lnTo>
                    <a:lnTo>
                      <a:pt x="76" y="479"/>
                    </a:lnTo>
                    <a:lnTo>
                      <a:pt x="0" y="479"/>
                    </a:lnTo>
                    <a:lnTo>
                      <a:pt x="0" y="0"/>
                    </a:lnTo>
                    <a:lnTo>
                      <a:pt x="199" y="0"/>
                    </a:lnTo>
                    <a:lnTo>
                      <a:pt x="199" y="69"/>
                    </a:lnTo>
                    <a:lnTo>
                      <a:pt x="76" y="69"/>
                    </a:lnTo>
                    <a:lnTo>
                      <a:pt x="76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25" name="Freeform 7">
                <a:extLst>
                  <a:ext uri="{FF2B5EF4-FFF2-40B4-BE49-F238E27FC236}">
                    <a16:creationId xmlns:a16="http://schemas.microsoft.com/office/drawing/2014/main" id="{FB87A6FE-F6D2-08D4-4B5A-877DA1E14F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3999" y="2414778"/>
                <a:ext cx="493347" cy="1014222"/>
              </a:xfrm>
              <a:custGeom>
                <a:avLst/>
                <a:gdLst>
                  <a:gd name="T0" fmla="*/ 0 w 233"/>
                  <a:gd name="T1" fmla="*/ 0 h 479"/>
                  <a:gd name="T2" fmla="*/ 233 w 233"/>
                  <a:gd name="T3" fmla="*/ 0 h 479"/>
                  <a:gd name="T4" fmla="*/ 233 w 233"/>
                  <a:gd name="T5" fmla="*/ 69 h 479"/>
                  <a:gd name="T6" fmla="*/ 154 w 233"/>
                  <a:gd name="T7" fmla="*/ 69 h 479"/>
                  <a:gd name="T8" fmla="*/ 154 w 233"/>
                  <a:gd name="T9" fmla="*/ 479 h 479"/>
                  <a:gd name="T10" fmla="*/ 78 w 233"/>
                  <a:gd name="T11" fmla="*/ 479 h 479"/>
                  <a:gd name="T12" fmla="*/ 78 w 233"/>
                  <a:gd name="T13" fmla="*/ 69 h 479"/>
                  <a:gd name="T14" fmla="*/ 0 w 233"/>
                  <a:gd name="T15" fmla="*/ 69 h 479"/>
                  <a:gd name="T16" fmla="*/ 0 w 233"/>
                  <a:gd name="T17" fmla="*/ 0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3" h="479">
                    <a:moveTo>
                      <a:pt x="0" y="0"/>
                    </a:moveTo>
                    <a:lnTo>
                      <a:pt x="233" y="0"/>
                    </a:lnTo>
                    <a:lnTo>
                      <a:pt x="233" y="69"/>
                    </a:lnTo>
                    <a:lnTo>
                      <a:pt x="154" y="69"/>
                    </a:lnTo>
                    <a:lnTo>
                      <a:pt x="154" y="479"/>
                    </a:lnTo>
                    <a:lnTo>
                      <a:pt x="78" y="479"/>
                    </a:lnTo>
                    <a:lnTo>
                      <a:pt x="78" y="69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26" name="Freeform 23">
                <a:extLst>
                  <a:ext uri="{FF2B5EF4-FFF2-40B4-BE49-F238E27FC236}">
                    <a16:creationId xmlns:a16="http://schemas.microsoft.com/office/drawing/2014/main" id="{61A5471D-5F7F-7F4D-C31A-65BD66098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3115" y="2417127"/>
                <a:ext cx="170894" cy="1011873"/>
              </a:xfrm>
              <a:custGeom>
                <a:avLst/>
                <a:gdLst>
                  <a:gd name="connsiteX0" fmla="*/ 0 w 122237"/>
                  <a:gd name="connsiteY0" fmla="*/ 0 h 728968"/>
                  <a:gd name="connsiteX1" fmla="*/ 122237 w 122237"/>
                  <a:gd name="connsiteY1" fmla="*/ 0 h 728968"/>
                  <a:gd name="connsiteX2" fmla="*/ 122237 w 122237"/>
                  <a:gd name="connsiteY2" fmla="*/ 184456 h 728968"/>
                  <a:gd name="connsiteX3" fmla="*/ 122237 w 122237"/>
                  <a:gd name="connsiteY3" fmla="*/ 293993 h 728968"/>
                  <a:gd name="connsiteX4" fmla="*/ 122237 w 122237"/>
                  <a:gd name="connsiteY4" fmla="*/ 728968 h 728968"/>
                  <a:gd name="connsiteX5" fmla="*/ 0 w 122237"/>
                  <a:gd name="connsiteY5" fmla="*/ 728968 h 728968"/>
                  <a:gd name="connsiteX6" fmla="*/ 0 w 122237"/>
                  <a:gd name="connsiteY6" fmla="*/ 0 h 728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2237" h="728968">
                    <a:moveTo>
                      <a:pt x="0" y="0"/>
                    </a:moveTo>
                    <a:lnTo>
                      <a:pt x="122237" y="0"/>
                    </a:lnTo>
                    <a:lnTo>
                      <a:pt x="122237" y="184456"/>
                    </a:lnTo>
                    <a:lnTo>
                      <a:pt x="122237" y="293993"/>
                    </a:lnTo>
                    <a:lnTo>
                      <a:pt x="122237" y="728968"/>
                    </a:lnTo>
                    <a:lnTo>
                      <a:pt x="0" y="72896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27" name="Freeform 13">
                <a:extLst>
                  <a:ext uri="{FF2B5EF4-FFF2-40B4-BE49-F238E27FC236}">
                    <a16:creationId xmlns:a16="http://schemas.microsoft.com/office/drawing/2014/main" id="{C1587762-94FE-93A2-1953-962266C2D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5566" y="2414778"/>
                <a:ext cx="351484" cy="1014222"/>
              </a:xfrm>
              <a:custGeom>
                <a:avLst/>
                <a:gdLst>
                  <a:gd name="T0" fmla="*/ 90 w 166"/>
                  <a:gd name="T1" fmla="*/ 0 h 479"/>
                  <a:gd name="T2" fmla="*/ 90 w 166"/>
                  <a:gd name="T3" fmla="*/ 205 h 479"/>
                  <a:gd name="T4" fmla="*/ 0 w 166"/>
                  <a:gd name="T5" fmla="*/ 205 h 479"/>
                  <a:gd name="T6" fmla="*/ 0 w 166"/>
                  <a:gd name="T7" fmla="*/ 274 h 479"/>
                  <a:gd name="T8" fmla="*/ 90 w 166"/>
                  <a:gd name="T9" fmla="*/ 274 h 479"/>
                  <a:gd name="T10" fmla="*/ 90 w 166"/>
                  <a:gd name="T11" fmla="*/ 479 h 479"/>
                  <a:gd name="T12" fmla="*/ 166 w 166"/>
                  <a:gd name="T13" fmla="*/ 479 h 479"/>
                  <a:gd name="T14" fmla="*/ 166 w 166"/>
                  <a:gd name="T15" fmla="*/ 0 h 479"/>
                  <a:gd name="T16" fmla="*/ 90 w 166"/>
                  <a:gd name="T17" fmla="*/ 0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6" h="479">
                    <a:moveTo>
                      <a:pt x="90" y="0"/>
                    </a:moveTo>
                    <a:lnTo>
                      <a:pt x="90" y="205"/>
                    </a:lnTo>
                    <a:lnTo>
                      <a:pt x="0" y="205"/>
                    </a:lnTo>
                    <a:lnTo>
                      <a:pt x="0" y="274"/>
                    </a:lnTo>
                    <a:lnTo>
                      <a:pt x="90" y="274"/>
                    </a:lnTo>
                    <a:lnTo>
                      <a:pt x="90" y="479"/>
                    </a:lnTo>
                    <a:lnTo>
                      <a:pt x="166" y="479"/>
                    </a:lnTo>
                    <a:lnTo>
                      <a:pt x="166" y="0"/>
                    </a:lnTo>
                    <a:lnTo>
                      <a:pt x="9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28" name="Freeform 25">
                <a:extLst>
                  <a:ext uri="{FF2B5EF4-FFF2-40B4-BE49-F238E27FC236}">
                    <a16:creationId xmlns:a16="http://schemas.microsoft.com/office/drawing/2014/main" id="{4FF2B3F3-692C-8266-261E-C4AFF2E1A747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6086591" y="2560460"/>
                <a:ext cx="163037" cy="868540"/>
              </a:xfrm>
              <a:custGeom>
                <a:avLst/>
                <a:gdLst>
                  <a:gd name="connsiteX0" fmla="*/ 0 w 122237"/>
                  <a:gd name="connsiteY0" fmla="*/ 0 h 728968"/>
                  <a:gd name="connsiteX1" fmla="*/ 122237 w 122237"/>
                  <a:gd name="connsiteY1" fmla="*/ 0 h 728968"/>
                  <a:gd name="connsiteX2" fmla="*/ 122237 w 122237"/>
                  <a:gd name="connsiteY2" fmla="*/ 184456 h 728968"/>
                  <a:gd name="connsiteX3" fmla="*/ 122237 w 122237"/>
                  <a:gd name="connsiteY3" fmla="*/ 293993 h 728968"/>
                  <a:gd name="connsiteX4" fmla="*/ 122237 w 122237"/>
                  <a:gd name="connsiteY4" fmla="*/ 728968 h 728968"/>
                  <a:gd name="connsiteX5" fmla="*/ 0 w 122237"/>
                  <a:gd name="connsiteY5" fmla="*/ 728968 h 728968"/>
                  <a:gd name="connsiteX6" fmla="*/ 0 w 122237"/>
                  <a:gd name="connsiteY6" fmla="*/ 0 h 728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2237" h="728968">
                    <a:moveTo>
                      <a:pt x="0" y="0"/>
                    </a:moveTo>
                    <a:lnTo>
                      <a:pt x="122237" y="0"/>
                    </a:lnTo>
                    <a:lnTo>
                      <a:pt x="122237" y="184456"/>
                    </a:lnTo>
                    <a:lnTo>
                      <a:pt x="122237" y="293993"/>
                    </a:lnTo>
                    <a:lnTo>
                      <a:pt x="122237" y="728968"/>
                    </a:lnTo>
                    <a:lnTo>
                      <a:pt x="0" y="72896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</p:grpSp>
        <p:sp>
          <p:nvSpPr>
            <p:cNvPr id="22" name="Freeform 19">
              <a:extLst>
                <a:ext uri="{FF2B5EF4-FFF2-40B4-BE49-F238E27FC236}">
                  <a16:creationId xmlns:a16="http://schemas.microsoft.com/office/drawing/2014/main" id="{11FF91B1-9D92-6DE1-8E43-CD4B504FCE49}"/>
                </a:ext>
              </a:extLst>
            </p:cNvPr>
            <p:cNvSpPr>
              <a:spLocks/>
            </p:cNvSpPr>
            <p:nvPr userDrawn="1"/>
          </p:nvSpPr>
          <p:spPr bwMode="auto">
            <a:xfrm flipV="1">
              <a:off x="4559671" y="4281129"/>
              <a:ext cx="159610" cy="90331"/>
            </a:xfrm>
            <a:custGeom>
              <a:avLst/>
              <a:gdLst>
                <a:gd name="connsiteX0" fmla="*/ 0 w 122237"/>
                <a:gd name="connsiteY0" fmla="*/ 0 h 728968"/>
                <a:gd name="connsiteX1" fmla="*/ 122237 w 122237"/>
                <a:gd name="connsiteY1" fmla="*/ 0 h 728968"/>
                <a:gd name="connsiteX2" fmla="*/ 122237 w 122237"/>
                <a:gd name="connsiteY2" fmla="*/ 184456 h 728968"/>
                <a:gd name="connsiteX3" fmla="*/ 122237 w 122237"/>
                <a:gd name="connsiteY3" fmla="*/ 293993 h 728968"/>
                <a:gd name="connsiteX4" fmla="*/ 122237 w 122237"/>
                <a:gd name="connsiteY4" fmla="*/ 728968 h 728968"/>
                <a:gd name="connsiteX5" fmla="*/ 0 w 122237"/>
                <a:gd name="connsiteY5" fmla="*/ 728968 h 728968"/>
                <a:gd name="connsiteX6" fmla="*/ 0 w 122237"/>
                <a:gd name="connsiteY6" fmla="*/ 0 h 728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237" h="728968">
                  <a:moveTo>
                    <a:pt x="0" y="0"/>
                  </a:moveTo>
                  <a:lnTo>
                    <a:pt x="122237" y="0"/>
                  </a:lnTo>
                  <a:lnTo>
                    <a:pt x="122237" y="184456"/>
                  </a:lnTo>
                  <a:lnTo>
                    <a:pt x="122237" y="293993"/>
                  </a:lnTo>
                  <a:lnTo>
                    <a:pt x="122237" y="728968"/>
                  </a:lnTo>
                  <a:lnTo>
                    <a:pt x="0" y="728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latin typeface="+mn-lt"/>
              </a:endParaRPr>
            </a:p>
          </p:txBody>
        </p:sp>
      </p:grpSp>
      <p:sp>
        <p:nvSpPr>
          <p:cNvPr id="76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2132629" y="4472967"/>
            <a:ext cx="1270609" cy="950165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7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5995225" y="4472967"/>
            <a:ext cx="1270609" cy="950165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74" name="Picture Placeholder 4"/>
          <p:cNvSpPr>
            <a:spLocks noGrp="1"/>
          </p:cNvSpPr>
          <p:nvPr>
            <p:ph type="pic" sz="quarter" idx="14"/>
          </p:nvPr>
        </p:nvSpPr>
        <p:spPr>
          <a:xfrm>
            <a:off x="9158396" y="4472967"/>
            <a:ext cx="1270609" cy="950165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73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7989386" y="2033426"/>
            <a:ext cx="1270609" cy="950165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72" name="Picture Placeholder 4"/>
          <p:cNvSpPr>
            <a:spLocks noGrp="1"/>
          </p:cNvSpPr>
          <p:nvPr>
            <p:ph type="pic" sz="quarter" idx="12"/>
          </p:nvPr>
        </p:nvSpPr>
        <p:spPr>
          <a:xfrm>
            <a:off x="3921737" y="2033426"/>
            <a:ext cx="1270609" cy="950165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862020" y="2033426"/>
            <a:ext cx="1270609" cy="950165"/>
          </a:xfrm>
          <a:prstGeom prst="ellipse">
            <a:avLst/>
          </a:prstGeom>
        </p:spPr>
        <p:txBody>
          <a:bodyPr rtlCol="0">
            <a:normAutofit/>
          </a:bodyPr>
          <a:lstStyle>
            <a:lvl1pPr>
              <a:defRPr sz="1100"/>
            </a:lvl1pPr>
          </a:lstStyle>
          <a:p>
            <a:pPr lvl="0"/>
            <a:endParaRPr lang="en-US" noProof="0"/>
          </a:p>
        </p:txBody>
      </p:sp>
      <p:sp>
        <p:nvSpPr>
          <p:cNvPr id="44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585371" y="828174"/>
            <a:ext cx="3468560" cy="454025"/>
          </a:xfrm>
        </p:spPr>
        <p:txBody>
          <a:bodyPr anchor="ctr">
            <a:noAutofit/>
          </a:bodyPr>
          <a:lstStyle>
            <a:lvl1pPr marL="0" indent="0">
              <a:buNone/>
              <a:defRPr sz="3200"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</p:spTree>
    <p:extLst>
      <p:ext uri="{BB962C8B-B14F-4D97-AF65-F5344CB8AC3E}">
        <p14:creationId xmlns:p14="http://schemas.microsoft.com/office/powerpoint/2010/main" val="770073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>
            <a:extLst>
              <a:ext uri="{FF2B5EF4-FFF2-40B4-BE49-F238E27FC236}">
                <a16:creationId xmlns:a16="http://schemas.microsoft.com/office/drawing/2014/main" id="{A7873738-DE81-68CF-3B99-702E72AB3FB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36600" y="6419850"/>
            <a:ext cx="383117" cy="165100"/>
            <a:chOff x="3375894" y="4271089"/>
            <a:chExt cx="2407452" cy="1043865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4A7B833-5722-5F16-9E60-131092769596}"/>
                </a:ext>
              </a:extLst>
            </p:cNvPr>
            <p:cNvGrpSpPr/>
            <p:nvPr userDrawn="1"/>
          </p:nvGrpSpPr>
          <p:grpSpPr>
            <a:xfrm>
              <a:off x="3375894" y="4271089"/>
              <a:ext cx="2407452" cy="1043865"/>
              <a:chOff x="4899894" y="2399956"/>
              <a:chExt cx="2407452" cy="1043865"/>
            </a:xfrm>
            <a:solidFill>
              <a:schemeClr val="tx1"/>
            </a:solidFill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85690AB2-69B7-BFBA-25AC-96D40907DB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9894" y="2399956"/>
                <a:ext cx="474291" cy="1043865"/>
              </a:xfrm>
              <a:custGeom>
                <a:avLst/>
                <a:gdLst>
                  <a:gd name="T0" fmla="*/ 47 w 94"/>
                  <a:gd name="T1" fmla="*/ 0 h 207"/>
                  <a:gd name="T2" fmla="*/ 94 w 94"/>
                  <a:gd name="T3" fmla="*/ 51 h 207"/>
                  <a:gd name="T4" fmla="*/ 94 w 94"/>
                  <a:gd name="T5" fmla="*/ 57 h 207"/>
                  <a:gd name="T6" fmla="*/ 64 w 94"/>
                  <a:gd name="T7" fmla="*/ 57 h 207"/>
                  <a:gd name="T8" fmla="*/ 64 w 94"/>
                  <a:gd name="T9" fmla="*/ 49 h 207"/>
                  <a:gd name="T10" fmla="*/ 48 w 94"/>
                  <a:gd name="T11" fmla="*/ 29 h 207"/>
                  <a:gd name="T12" fmla="*/ 32 w 94"/>
                  <a:gd name="T13" fmla="*/ 49 h 207"/>
                  <a:gd name="T14" fmla="*/ 59 w 94"/>
                  <a:gd name="T15" fmla="*/ 93 h 207"/>
                  <a:gd name="T16" fmla="*/ 94 w 94"/>
                  <a:gd name="T17" fmla="*/ 156 h 207"/>
                  <a:gd name="T18" fmla="*/ 47 w 94"/>
                  <a:gd name="T19" fmla="*/ 207 h 207"/>
                  <a:gd name="T20" fmla="*/ 0 w 94"/>
                  <a:gd name="T21" fmla="*/ 156 h 207"/>
                  <a:gd name="T22" fmla="*/ 0 w 94"/>
                  <a:gd name="T23" fmla="*/ 144 h 207"/>
                  <a:gd name="T24" fmla="*/ 30 w 94"/>
                  <a:gd name="T25" fmla="*/ 144 h 207"/>
                  <a:gd name="T26" fmla="*/ 30 w 94"/>
                  <a:gd name="T27" fmla="*/ 158 h 207"/>
                  <a:gd name="T28" fmla="*/ 46 w 94"/>
                  <a:gd name="T29" fmla="*/ 178 h 207"/>
                  <a:gd name="T30" fmla="*/ 62 w 94"/>
                  <a:gd name="T31" fmla="*/ 158 h 207"/>
                  <a:gd name="T32" fmla="*/ 35 w 94"/>
                  <a:gd name="T33" fmla="*/ 114 h 207"/>
                  <a:gd name="T34" fmla="*/ 0 w 94"/>
                  <a:gd name="T35" fmla="*/ 51 h 207"/>
                  <a:gd name="T36" fmla="*/ 47 w 94"/>
                  <a:gd name="T37" fmla="*/ 0 h 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94" h="207">
                    <a:moveTo>
                      <a:pt x="47" y="0"/>
                    </a:moveTo>
                    <a:cubicBezTo>
                      <a:pt x="78" y="0"/>
                      <a:pt x="94" y="19"/>
                      <a:pt x="94" y="51"/>
                    </a:cubicBezTo>
                    <a:cubicBezTo>
                      <a:pt x="94" y="57"/>
                      <a:pt x="94" y="57"/>
                      <a:pt x="94" y="57"/>
                    </a:cubicBezTo>
                    <a:cubicBezTo>
                      <a:pt x="64" y="57"/>
                      <a:pt x="64" y="57"/>
                      <a:pt x="64" y="57"/>
                    </a:cubicBezTo>
                    <a:cubicBezTo>
                      <a:pt x="64" y="49"/>
                      <a:pt x="64" y="49"/>
                      <a:pt x="64" y="49"/>
                    </a:cubicBezTo>
                    <a:cubicBezTo>
                      <a:pt x="64" y="35"/>
                      <a:pt x="58" y="29"/>
                      <a:pt x="48" y="29"/>
                    </a:cubicBezTo>
                    <a:cubicBezTo>
                      <a:pt x="38" y="29"/>
                      <a:pt x="32" y="35"/>
                      <a:pt x="32" y="49"/>
                    </a:cubicBezTo>
                    <a:cubicBezTo>
                      <a:pt x="32" y="64"/>
                      <a:pt x="39" y="75"/>
                      <a:pt x="59" y="93"/>
                    </a:cubicBezTo>
                    <a:cubicBezTo>
                      <a:pt x="86" y="116"/>
                      <a:pt x="94" y="133"/>
                      <a:pt x="94" y="156"/>
                    </a:cubicBezTo>
                    <a:cubicBezTo>
                      <a:pt x="94" y="188"/>
                      <a:pt x="78" y="207"/>
                      <a:pt x="47" y="207"/>
                    </a:cubicBezTo>
                    <a:cubicBezTo>
                      <a:pt x="16" y="207"/>
                      <a:pt x="0" y="188"/>
                      <a:pt x="0" y="156"/>
                    </a:cubicBezTo>
                    <a:cubicBezTo>
                      <a:pt x="0" y="144"/>
                      <a:pt x="0" y="144"/>
                      <a:pt x="0" y="144"/>
                    </a:cubicBezTo>
                    <a:cubicBezTo>
                      <a:pt x="30" y="144"/>
                      <a:pt x="30" y="144"/>
                      <a:pt x="30" y="144"/>
                    </a:cubicBezTo>
                    <a:cubicBezTo>
                      <a:pt x="30" y="158"/>
                      <a:pt x="30" y="158"/>
                      <a:pt x="30" y="158"/>
                    </a:cubicBezTo>
                    <a:cubicBezTo>
                      <a:pt x="30" y="172"/>
                      <a:pt x="36" y="178"/>
                      <a:pt x="46" y="178"/>
                    </a:cubicBezTo>
                    <a:cubicBezTo>
                      <a:pt x="56" y="178"/>
                      <a:pt x="62" y="172"/>
                      <a:pt x="62" y="158"/>
                    </a:cubicBezTo>
                    <a:cubicBezTo>
                      <a:pt x="62" y="143"/>
                      <a:pt x="56" y="132"/>
                      <a:pt x="35" y="114"/>
                    </a:cubicBezTo>
                    <a:cubicBezTo>
                      <a:pt x="9" y="91"/>
                      <a:pt x="0" y="74"/>
                      <a:pt x="0" y="51"/>
                    </a:cubicBezTo>
                    <a:cubicBezTo>
                      <a:pt x="0" y="19"/>
                      <a:pt x="16" y="0"/>
                      <a:pt x="47" y="0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2A780E5C-920D-127C-B976-5CF03CD52B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60881" y="2414778"/>
                <a:ext cx="421356" cy="1014222"/>
              </a:xfrm>
              <a:custGeom>
                <a:avLst/>
                <a:gdLst>
                  <a:gd name="T0" fmla="*/ 76 w 199"/>
                  <a:gd name="T1" fmla="*/ 212 h 479"/>
                  <a:gd name="T2" fmla="*/ 173 w 199"/>
                  <a:gd name="T3" fmla="*/ 212 h 479"/>
                  <a:gd name="T4" fmla="*/ 173 w 199"/>
                  <a:gd name="T5" fmla="*/ 281 h 479"/>
                  <a:gd name="T6" fmla="*/ 76 w 199"/>
                  <a:gd name="T7" fmla="*/ 281 h 479"/>
                  <a:gd name="T8" fmla="*/ 76 w 199"/>
                  <a:gd name="T9" fmla="*/ 479 h 479"/>
                  <a:gd name="T10" fmla="*/ 0 w 199"/>
                  <a:gd name="T11" fmla="*/ 479 h 479"/>
                  <a:gd name="T12" fmla="*/ 0 w 199"/>
                  <a:gd name="T13" fmla="*/ 0 h 479"/>
                  <a:gd name="T14" fmla="*/ 199 w 199"/>
                  <a:gd name="T15" fmla="*/ 0 h 479"/>
                  <a:gd name="T16" fmla="*/ 199 w 199"/>
                  <a:gd name="T17" fmla="*/ 69 h 479"/>
                  <a:gd name="T18" fmla="*/ 76 w 199"/>
                  <a:gd name="T19" fmla="*/ 69 h 479"/>
                  <a:gd name="T20" fmla="*/ 76 w 199"/>
                  <a:gd name="T21" fmla="*/ 212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99" h="479">
                    <a:moveTo>
                      <a:pt x="76" y="212"/>
                    </a:moveTo>
                    <a:lnTo>
                      <a:pt x="173" y="212"/>
                    </a:lnTo>
                    <a:lnTo>
                      <a:pt x="173" y="281"/>
                    </a:lnTo>
                    <a:lnTo>
                      <a:pt x="76" y="281"/>
                    </a:lnTo>
                    <a:lnTo>
                      <a:pt x="76" y="479"/>
                    </a:lnTo>
                    <a:lnTo>
                      <a:pt x="0" y="479"/>
                    </a:lnTo>
                    <a:lnTo>
                      <a:pt x="0" y="0"/>
                    </a:lnTo>
                    <a:lnTo>
                      <a:pt x="199" y="0"/>
                    </a:lnTo>
                    <a:lnTo>
                      <a:pt x="199" y="69"/>
                    </a:lnTo>
                    <a:lnTo>
                      <a:pt x="76" y="69"/>
                    </a:lnTo>
                    <a:lnTo>
                      <a:pt x="76" y="212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1E968629-99C7-BA70-E67C-C9D8F19BE0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813999" y="2414778"/>
                <a:ext cx="493347" cy="1014222"/>
              </a:xfrm>
              <a:custGeom>
                <a:avLst/>
                <a:gdLst>
                  <a:gd name="T0" fmla="*/ 0 w 233"/>
                  <a:gd name="T1" fmla="*/ 0 h 479"/>
                  <a:gd name="T2" fmla="*/ 233 w 233"/>
                  <a:gd name="T3" fmla="*/ 0 h 479"/>
                  <a:gd name="T4" fmla="*/ 233 w 233"/>
                  <a:gd name="T5" fmla="*/ 69 h 479"/>
                  <a:gd name="T6" fmla="*/ 154 w 233"/>
                  <a:gd name="T7" fmla="*/ 69 h 479"/>
                  <a:gd name="T8" fmla="*/ 154 w 233"/>
                  <a:gd name="T9" fmla="*/ 479 h 479"/>
                  <a:gd name="T10" fmla="*/ 78 w 233"/>
                  <a:gd name="T11" fmla="*/ 479 h 479"/>
                  <a:gd name="T12" fmla="*/ 78 w 233"/>
                  <a:gd name="T13" fmla="*/ 69 h 479"/>
                  <a:gd name="T14" fmla="*/ 0 w 233"/>
                  <a:gd name="T15" fmla="*/ 69 h 479"/>
                  <a:gd name="T16" fmla="*/ 0 w 233"/>
                  <a:gd name="T17" fmla="*/ 0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233" h="479">
                    <a:moveTo>
                      <a:pt x="0" y="0"/>
                    </a:moveTo>
                    <a:lnTo>
                      <a:pt x="233" y="0"/>
                    </a:lnTo>
                    <a:lnTo>
                      <a:pt x="233" y="69"/>
                    </a:lnTo>
                    <a:lnTo>
                      <a:pt x="154" y="69"/>
                    </a:lnTo>
                    <a:lnTo>
                      <a:pt x="154" y="479"/>
                    </a:lnTo>
                    <a:lnTo>
                      <a:pt x="78" y="479"/>
                    </a:lnTo>
                    <a:lnTo>
                      <a:pt x="78" y="69"/>
                    </a:lnTo>
                    <a:lnTo>
                      <a:pt x="0" y="69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10" name="Freeform 12">
                <a:extLst>
                  <a:ext uri="{FF2B5EF4-FFF2-40B4-BE49-F238E27FC236}">
                    <a16:creationId xmlns:a16="http://schemas.microsoft.com/office/drawing/2014/main" id="{74BA5B17-895E-699C-9616-B6423E9B93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3115" y="2417127"/>
                <a:ext cx="170894" cy="1011873"/>
              </a:xfrm>
              <a:custGeom>
                <a:avLst/>
                <a:gdLst>
                  <a:gd name="connsiteX0" fmla="*/ 0 w 122237"/>
                  <a:gd name="connsiteY0" fmla="*/ 0 h 728968"/>
                  <a:gd name="connsiteX1" fmla="*/ 122237 w 122237"/>
                  <a:gd name="connsiteY1" fmla="*/ 0 h 728968"/>
                  <a:gd name="connsiteX2" fmla="*/ 122237 w 122237"/>
                  <a:gd name="connsiteY2" fmla="*/ 184456 h 728968"/>
                  <a:gd name="connsiteX3" fmla="*/ 122237 w 122237"/>
                  <a:gd name="connsiteY3" fmla="*/ 293993 h 728968"/>
                  <a:gd name="connsiteX4" fmla="*/ 122237 w 122237"/>
                  <a:gd name="connsiteY4" fmla="*/ 728968 h 728968"/>
                  <a:gd name="connsiteX5" fmla="*/ 0 w 122237"/>
                  <a:gd name="connsiteY5" fmla="*/ 728968 h 728968"/>
                  <a:gd name="connsiteX6" fmla="*/ 0 w 122237"/>
                  <a:gd name="connsiteY6" fmla="*/ 0 h 728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2237" h="728968">
                    <a:moveTo>
                      <a:pt x="0" y="0"/>
                    </a:moveTo>
                    <a:lnTo>
                      <a:pt x="122237" y="0"/>
                    </a:lnTo>
                    <a:lnTo>
                      <a:pt x="122237" y="184456"/>
                    </a:lnTo>
                    <a:lnTo>
                      <a:pt x="122237" y="293993"/>
                    </a:lnTo>
                    <a:lnTo>
                      <a:pt x="122237" y="728968"/>
                    </a:lnTo>
                    <a:lnTo>
                      <a:pt x="0" y="72896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11" name="Freeform 13">
                <a:extLst>
                  <a:ext uri="{FF2B5EF4-FFF2-40B4-BE49-F238E27FC236}">
                    <a16:creationId xmlns:a16="http://schemas.microsoft.com/office/drawing/2014/main" id="{384BB486-1918-4F21-240E-EF472185B7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5566" y="2414778"/>
                <a:ext cx="351484" cy="1014222"/>
              </a:xfrm>
              <a:custGeom>
                <a:avLst/>
                <a:gdLst>
                  <a:gd name="T0" fmla="*/ 90 w 166"/>
                  <a:gd name="T1" fmla="*/ 0 h 479"/>
                  <a:gd name="T2" fmla="*/ 90 w 166"/>
                  <a:gd name="T3" fmla="*/ 205 h 479"/>
                  <a:gd name="T4" fmla="*/ 0 w 166"/>
                  <a:gd name="T5" fmla="*/ 205 h 479"/>
                  <a:gd name="T6" fmla="*/ 0 w 166"/>
                  <a:gd name="T7" fmla="*/ 274 h 479"/>
                  <a:gd name="T8" fmla="*/ 90 w 166"/>
                  <a:gd name="T9" fmla="*/ 274 h 479"/>
                  <a:gd name="T10" fmla="*/ 90 w 166"/>
                  <a:gd name="T11" fmla="*/ 479 h 479"/>
                  <a:gd name="T12" fmla="*/ 166 w 166"/>
                  <a:gd name="T13" fmla="*/ 479 h 479"/>
                  <a:gd name="T14" fmla="*/ 166 w 166"/>
                  <a:gd name="T15" fmla="*/ 0 h 479"/>
                  <a:gd name="T16" fmla="*/ 90 w 166"/>
                  <a:gd name="T17" fmla="*/ 0 h 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6" h="479">
                    <a:moveTo>
                      <a:pt x="90" y="0"/>
                    </a:moveTo>
                    <a:lnTo>
                      <a:pt x="90" y="205"/>
                    </a:lnTo>
                    <a:lnTo>
                      <a:pt x="0" y="205"/>
                    </a:lnTo>
                    <a:lnTo>
                      <a:pt x="0" y="274"/>
                    </a:lnTo>
                    <a:lnTo>
                      <a:pt x="90" y="274"/>
                    </a:lnTo>
                    <a:lnTo>
                      <a:pt x="90" y="479"/>
                    </a:lnTo>
                    <a:lnTo>
                      <a:pt x="166" y="479"/>
                    </a:lnTo>
                    <a:lnTo>
                      <a:pt x="166" y="0"/>
                    </a:lnTo>
                    <a:lnTo>
                      <a:pt x="9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  <p:sp>
            <p:nvSpPr>
              <p:cNvPr id="12" name="Freeform 14">
                <a:extLst>
                  <a:ext uri="{FF2B5EF4-FFF2-40B4-BE49-F238E27FC236}">
                    <a16:creationId xmlns:a16="http://schemas.microsoft.com/office/drawing/2014/main" id="{DA69C178-3D38-C96B-F3A7-C885046D78A1}"/>
                  </a:ext>
                </a:extLst>
              </p:cNvPr>
              <p:cNvSpPr>
                <a:spLocks/>
              </p:cNvSpPr>
              <p:nvPr/>
            </p:nvSpPr>
            <p:spPr bwMode="auto">
              <a:xfrm flipV="1">
                <a:off x="6086591" y="2560460"/>
                <a:ext cx="163037" cy="868540"/>
              </a:xfrm>
              <a:custGeom>
                <a:avLst/>
                <a:gdLst>
                  <a:gd name="connsiteX0" fmla="*/ 0 w 122237"/>
                  <a:gd name="connsiteY0" fmla="*/ 0 h 728968"/>
                  <a:gd name="connsiteX1" fmla="*/ 122237 w 122237"/>
                  <a:gd name="connsiteY1" fmla="*/ 0 h 728968"/>
                  <a:gd name="connsiteX2" fmla="*/ 122237 w 122237"/>
                  <a:gd name="connsiteY2" fmla="*/ 184456 h 728968"/>
                  <a:gd name="connsiteX3" fmla="*/ 122237 w 122237"/>
                  <a:gd name="connsiteY3" fmla="*/ 293993 h 728968"/>
                  <a:gd name="connsiteX4" fmla="*/ 122237 w 122237"/>
                  <a:gd name="connsiteY4" fmla="*/ 728968 h 728968"/>
                  <a:gd name="connsiteX5" fmla="*/ 0 w 122237"/>
                  <a:gd name="connsiteY5" fmla="*/ 728968 h 728968"/>
                  <a:gd name="connsiteX6" fmla="*/ 0 w 122237"/>
                  <a:gd name="connsiteY6" fmla="*/ 0 h 728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22237" h="728968">
                    <a:moveTo>
                      <a:pt x="0" y="0"/>
                    </a:moveTo>
                    <a:lnTo>
                      <a:pt x="122237" y="0"/>
                    </a:lnTo>
                    <a:lnTo>
                      <a:pt x="122237" y="184456"/>
                    </a:lnTo>
                    <a:lnTo>
                      <a:pt x="122237" y="293993"/>
                    </a:lnTo>
                    <a:lnTo>
                      <a:pt x="122237" y="728968"/>
                    </a:lnTo>
                    <a:lnTo>
                      <a:pt x="0" y="728968"/>
                    </a:lnTo>
                    <a:lnTo>
                      <a:pt x="0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350" dirty="0">
                  <a:latin typeface="+mn-lt"/>
                </a:endParaRPr>
              </a:p>
            </p:txBody>
          </p:sp>
        </p:grpSp>
        <p:sp>
          <p:nvSpPr>
            <p:cNvPr id="6" name="Freeform 8">
              <a:extLst>
                <a:ext uri="{FF2B5EF4-FFF2-40B4-BE49-F238E27FC236}">
                  <a16:creationId xmlns:a16="http://schemas.microsoft.com/office/drawing/2014/main" id="{F4A949B8-137A-545C-0E0C-C05076A66188}"/>
                </a:ext>
              </a:extLst>
            </p:cNvPr>
            <p:cNvSpPr>
              <a:spLocks/>
            </p:cNvSpPr>
            <p:nvPr userDrawn="1"/>
          </p:nvSpPr>
          <p:spPr bwMode="auto">
            <a:xfrm flipV="1">
              <a:off x="4559671" y="4281129"/>
              <a:ext cx="159610" cy="90331"/>
            </a:xfrm>
            <a:custGeom>
              <a:avLst/>
              <a:gdLst>
                <a:gd name="connsiteX0" fmla="*/ 0 w 122237"/>
                <a:gd name="connsiteY0" fmla="*/ 0 h 728968"/>
                <a:gd name="connsiteX1" fmla="*/ 122237 w 122237"/>
                <a:gd name="connsiteY1" fmla="*/ 0 h 728968"/>
                <a:gd name="connsiteX2" fmla="*/ 122237 w 122237"/>
                <a:gd name="connsiteY2" fmla="*/ 184456 h 728968"/>
                <a:gd name="connsiteX3" fmla="*/ 122237 w 122237"/>
                <a:gd name="connsiteY3" fmla="*/ 293993 h 728968"/>
                <a:gd name="connsiteX4" fmla="*/ 122237 w 122237"/>
                <a:gd name="connsiteY4" fmla="*/ 728968 h 728968"/>
                <a:gd name="connsiteX5" fmla="*/ 0 w 122237"/>
                <a:gd name="connsiteY5" fmla="*/ 728968 h 728968"/>
                <a:gd name="connsiteX6" fmla="*/ 0 w 122237"/>
                <a:gd name="connsiteY6" fmla="*/ 0 h 728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2237" h="728968">
                  <a:moveTo>
                    <a:pt x="0" y="0"/>
                  </a:moveTo>
                  <a:lnTo>
                    <a:pt x="122237" y="0"/>
                  </a:lnTo>
                  <a:lnTo>
                    <a:pt x="122237" y="184456"/>
                  </a:lnTo>
                  <a:lnTo>
                    <a:pt x="122237" y="293993"/>
                  </a:lnTo>
                  <a:lnTo>
                    <a:pt x="122237" y="728968"/>
                  </a:lnTo>
                  <a:lnTo>
                    <a:pt x="0" y="728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 dirty="0">
                <a:latin typeface="+mn-lt"/>
              </a:endParaRPr>
            </a:p>
          </p:txBody>
        </p:sp>
      </p:grpSp>
      <p:grpSp>
        <p:nvGrpSpPr>
          <p:cNvPr id="13" name="Group 15">
            <a:extLst>
              <a:ext uri="{FF2B5EF4-FFF2-40B4-BE49-F238E27FC236}">
                <a16:creationId xmlns:a16="http://schemas.microsoft.com/office/drawing/2014/main" id="{DA327926-28E0-A70F-14C8-B48C19560C71}"/>
              </a:ext>
            </a:extLst>
          </p:cNvPr>
          <p:cNvGrpSpPr>
            <a:grpSpLocks/>
          </p:cNvGrpSpPr>
          <p:nvPr userDrawn="1"/>
        </p:nvGrpSpPr>
        <p:grpSpPr bwMode="auto">
          <a:xfrm rot="5400000">
            <a:off x="11390577" y="6495257"/>
            <a:ext cx="309563" cy="44451"/>
            <a:chOff x="11008409" y="6143528"/>
            <a:chExt cx="352370" cy="102724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A2BCDCB5-2FEA-88CC-84C3-2AFFFDDED72E}"/>
                </a:ext>
              </a:extLst>
            </p:cNvPr>
            <p:cNvSpPr/>
            <p:nvPr userDrawn="1"/>
          </p:nvSpPr>
          <p:spPr>
            <a:xfrm>
              <a:off x="11008409" y="6143528"/>
              <a:ext cx="54211" cy="1027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9CB0A4A-BBB7-79FF-FB8A-D51964C6B514}"/>
                </a:ext>
              </a:extLst>
            </p:cNvPr>
            <p:cNvSpPr/>
            <p:nvPr userDrawn="1"/>
          </p:nvSpPr>
          <p:spPr>
            <a:xfrm>
              <a:off x="11107796" y="6143528"/>
              <a:ext cx="54211" cy="10272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146717A3-2D6D-057B-D613-582F675073FC}"/>
                </a:ext>
              </a:extLst>
            </p:cNvPr>
            <p:cNvSpPr/>
            <p:nvPr userDrawn="1"/>
          </p:nvSpPr>
          <p:spPr>
            <a:xfrm>
              <a:off x="11207181" y="6143528"/>
              <a:ext cx="54211" cy="10272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A7CD881-73DB-8ECB-19D4-266A8C100FB6}"/>
                </a:ext>
              </a:extLst>
            </p:cNvPr>
            <p:cNvSpPr/>
            <p:nvPr/>
          </p:nvSpPr>
          <p:spPr>
            <a:xfrm>
              <a:off x="11306568" y="6143528"/>
              <a:ext cx="54211" cy="10272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</p:grpSp>
      <p:grpSp>
        <p:nvGrpSpPr>
          <p:cNvPr id="18" name="Group 20">
            <a:extLst>
              <a:ext uri="{FF2B5EF4-FFF2-40B4-BE49-F238E27FC236}">
                <a16:creationId xmlns:a16="http://schemas.microsoft.com/office/drawing/2014/main" id="{F823C41F-9F15-268D-C4D0-C2BE9DEA2CA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732367" y="695326"/>
            <a:ext cx="459317" cy="68263"/>
            <a:chOff x="11008409" y="6143528"/>
            <a:chExt cx="352370" cy="10272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FB42FF3-4CD3-21DF-C99A-46AE61A35E87}"/>
                </a:ext>
              </a:extLst>
            </p:cNvPr>
            <p:cNvSpPr/>
            <p:nvPr userDrawn="1"/>
          </p:nvSpPr>
          <p:spPr>
            <a:xfrm>
              <a:off x="11008409" y="6143528"/>
              <a:ext cx="55210" cy="10272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72EF0A26-AD15-8E06-A841-1898CA9D85AD}"/>
                </a:ext>
              </a:extLst>
            </p:cNvPr>
            <p:cNvSpPr/>
            <p:nvPr userDrawn="1"/>
          </p:nvSpPr>
          <p:spPr>
            <a:xfrm>
              <a:off x="11107463" y="6143528"/>
              <a:ext cx="55210" cy="10272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0C3D2234-9C2F-123E-4C5B-6C1D1F2C0DA9}"/>
                </a:ext>
              </a:extLst>
            </p:cNvPr>
            <p:cNvSpPr/>
            <p:nvPr userDrawn="1"/>
          </p:nvSpPr>
          <p:spPr>
            <a:xfrm>
              <a:off x="11206515" y="6143528"/>
              <a:ext cx="55210" cy="10272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3509E9D3-0195-8B64-0024-FCE12B95F791}"/>
                </a:ext>
              </a:extLst>
            </p:cNvPr>
            <p:cNvSpPr/>
            <p:nvPr/>
          </p:nvSpPr>
          <p:spPr>
            <a:xfrm>
              <a:off x="11305569" y="6143528"/>
              <a:ext cx="55210" cy="102724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350"/>
            </a:p>
          </p:txBody>
        </p:sp>
      </p:grp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0724DB10-BC22-EB1F-4BD1-7BA9CF70F080}"/>
              </a:ext>
            </a:extLst>
          </p:cNvPr>
          <p:cNvSpPr txBox="1">
            <a:spLocks/>
          </p:cNvSpPr>
          <p:nvPr userDrawn="1"/>
        </p:nvSpPr>
        <p:spPr>
          <a:xfrm>
            <a:off x="10947401" y="6297613"/>
            <a:ext cx="503767" cy="431800"/>
          </a:xfrm>
          <a:prstGeom prst="rect">
            <a:avLst/>
          </a:prstGeom>
        </p:spPr>
        <p:txBody>
          <a:bodyPr lIns="68580" tIns="34290" rIns="68580" bIns="34290" anchor="ctr"/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eaLnBrk="1" hangingPunct="1"/>
            <a:fld id="{3164D360-C652-4250-B688-9A941CDBF4C3}" type="slidenum">
              <a:rPr lang="id-ID" altLang="en-US" sz="1000">
                <a:latin typeface="Montserrat" panose="00000500000000000000" pitchFamily="2" charset="0"/>
              </a:rPr>
              <a:pPr algn="r" eaLnBrk="1" hangingPunct="1"/>
              <a:t>‹#›</a:t>
            </a:fld>
            <a:endParaRPr lang="id-ID" altLang="en-US" sz="1000">
              <a:latin typeface="Montserrat" panose="00000500000000000000" pitchFamily="2" charset="0"/>
            </a:endParaRPr>
          </a:p>
        </p:txBody>
      </p:sp>
      <p:sp>
        <p:nvSpPr>
          <p:cNvPr id="24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624067" y="828174"/>
            <a:ext cx="3468560" cy="454025"/>
          </a:xfrm>
        </p:spPr>
        <p:txBody>
          <a:bodyPr anchor="ctr">
            <a:noAutofit/>
          </a:bodyPr>
          <a:lstStyle>
            <a:lvl1pPr marL="0" indent="0">
              <a:buNone/>
              <a:defRPr sz="2400">
                <a:latin typeface="+mj-lt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6551251 w 12192000"/>
              <a:gd name="connsiteY0" fmla="*/ 0 h 6858000"/>
              <a:gd name="connsiteX1" fmla="*/ 12192000 w 12192000"/>
              <a:gd name="connsiteY1" fmla="*/ 0 h 6858000"/>
              <a:gd name="connsiteX2" fmla="*/ 12192000 w 12192000"/>
              <a:gd name="connsiteY2" fmla="*/ 1067624 h 6858000"/>
              <a:gd name="connsiteX3" fmla="*/ 6401624 w 12192000"/>
              <a:gd name="connsiteY3" fmla="*/ 6858000 h 6858000"/>
              <a:gd name="connsiteX4" fmla="*/ 0 w 12192000"/>
              <a:gd name="connsiteY4" fmla="*/ 6858000 h 6858000"/>
              <a:gd name="connsiteX5" fmla="*/ 0 w 12192000"/>
              <a:gd name="connsiteY5" fmla="*/ 6551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6551251" y="0"/>
                </a:moveTo>
                <a:lnTo>
                  <a:pt x="12192000" y="0"/>
                </a:lnTo>
                <a:lnTo>
                  <a:pt x="12192000" y="1067624"/>
                </a:lnTo>
                <a:lnTo>
                  <a:pt x="6401624" y="6858000"/>
                </a:lnTo>
                <a:lnTo>
                  <a:pt x="0" y="6858000"/>
                </a:lnTo>
                <a:lnTo>
                  <a:pt x="0" y="6551250"/>
                </a:lnTo>
                <a:close/>
              </a:path>
            </a:pathLst>
          </a:custGeom>
        </p:spPr>
        <p:txBody>
          <a:bodyPr rtlCol="0">
            <a:no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877260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3429000"/>
          </a:xfrm>
          <a:ln>
            <a:noFill/>
          </a:ln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1"/>
          </p:nvPr>
        </p:nvSpPr>
        <p:spPr>
          <a:xfrm>
            <a:off x="6096000" y="0"/>
            <a:ext cx="6096000" cy="3429000"/>
          </a:xfrm>
          <a:ln>
            <a:noFill/>
          </a:ln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6096000" y="3429000"/>
            <a:ext cx="6096000" cy="3429000"/>
          </a:xfrm>
          <a:ln>
            <a:noFill/>
          </a:ln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0" y="3429000"/>
            <a:ext cx="6096000" cy="3429000"/>
          </a:xfrm>
          <a:ln>
            <a:noFill/>
          </a:ln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50413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281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6955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599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435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9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98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04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2757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7BD38AF-714D-4F49-8C2F-52727DC86151}" type="datetimeFigureOut">
              <a:rPr lang="en-US" smtClean="0"/>
              <a:t>8/8/2022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00EC473-C87A-40D2-BF8D-1CEB3906B2B2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0521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6.xml"/><Relationship Id="rId1" Type="http://schemas.openxmlformats.org/officeDocument/2006/relationships/tags" Target="../tags/tag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slideLayout" Target="../slideLayouts/slideLayout15.xml"/><Relationship Id="rId7" Type="http://schemas.openxmlformats.org/officeDocument/2006/relationships/image" Target="../media/image5.jp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10" Type="http://schemas.openxmlformats.org/officeDocument/2006/relationships/image" Target="../media/image8.png"/><Relationship Id="rId4" Type="http://schemas.openxmlformats.org/officeDocument/2006/relationships/image" Target="../media/image2.jpg"/><Relationship Id="rId9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Picture Placeholder 1">
            <a:extLst>
              <a:ext uri="{FF2B5EF4-FFF2-40B4-BE49-F238E27FC236}">
                <a16:creationId xmlns:a16="http://schemas.microsoft.com/office/drawing/2014/main" id="{744A9D9D-BE0F-ADBD-CF0C-D8252BAC8C79}"/>
              </a:ext>
            </a:extLst>
          </p:cNvPr>
          <p:cNvSpPr>
            <a:spLocks noGrp="1" noTextEdit="1"/>
          </p:cNvSpPr>
          <p:nvPr>
            <p:ph type="pic" sz="quarter" idx="10"/>
          </p:nvPr>
        </p:nvSpPr>
        <p:spPr/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A6D8D87-DB94-8CC6-7B57-7E7D1DD89547}"/>
              </a:ext>
            </a:extLst>
          </p:cNvPr>
          <p:cNvSpPr/>
          <p:nvPr/>
        </p:nvSpPr>
        <p:spPr>
          <a:xfrm>
            <a:off x="0" y="1"/>
            <a:ext cx="12192000" cy="6857999"/>
          </a:xfrm>
          <a:prstGeom prst="rect">
            <a:avLst/>
          </a:prstGeom>
          <a:gradFill flip="none" rotWithShape="1">
            <a:gsLst>
              <a:gs pos="11000">
                <a:schemeClr val="tx1">
                  <a:alpha val="94000"/>
                </a:schemeClr>
              </a:gs>
              <a:gs pos="100000">
                <a:schemeClr val="accent2">
                  <a:alpha val="8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A4153AD-0115-4BCA-FD97-0ED5A7B52C22}"/>
              </a:ext>
            </a:extLst>
          </p:cNvPr>
          <p:cNvSpPr txBox="1"/>
          <p:nvPr/>
        </p:nvSpPr>
        <p:spPr>
          <a:xfrm>
            <a:off x="4305301" y="3629025"/>
            <a:ext cx="359251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dirty="0">
                <a:solidFill>
                  <a:srgbClr val="FFFF00"/>
                </a:solidFill>
              </a:rPr>
              <a:t>excellence is a journey and not a destination </a:t>
            </a:r>
            <a:endParaRPr lang="en-US" sz="1350" dirty="0">
              <a:solidFill>
                <a:srgbClr val="FFFF0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5F8B279-B329-0433-2F99-9E05BCAF0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0914" y="5126776"/>
            <a:ext cx="5221287" cy="339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US" altLang="en-US" sz="1200" dirty="0">
                <a:solidFill>
                  <a:schemeClr val="bg1"/>
                </a:solidFill>
                <a:latin typeface="Open Sans Light" panose="020B0604020202020204" pitchFamily="34" charset="0"/>
                <a:cs typeface="Open Sans Light" panose="020B0604020202020204" pitchFamily="34" charset="0"/>
              </a:rPr>
              <a:t>Nasrin Barforoush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A98E8B0-DF8D-E316-DE4B-85267EFC1237}"/>
              </a:ext>
            </a:extLst>
          </p:cNvPr>
          <p:cNvSpPr/>
          <p:nvPr/>
        </p:nvSpPr>
        <p:spPr>
          <a:xfrm>
            <a:off x="5765801" y="4202113"/>
            <a:ext cx="104775" cy="10001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3059235A-C51E-17FD-9C49-382856302BBE}"/>
              </a:ext>
            </a:extLst>
          </p:cNvPr>
          <p:cNvSpPr/>
          <p:nvPr/>
        </p:nvSpPr>
        <p:spPr>
          <a:xfrm>
            <a:off x="5954714" y="4202113"/>
            <a:ext cx="104775" cy="10001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30654956-7DB3-9D65-79D3-79FBD04246E8}"/>
              </a:ext>
            </a:extLst>
          </p:cNvPr>
          <p:cNvSpPr/>
          <p:nvPr/>
        </p:nvSpPr>
        <p:spPr>
          <a:xfrm>
            <a:off x="6143626" y="4202113"/>
            <a:ext cx="104775" cy="10001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9F0A7731-3CD1-D5C0-FEA4-2FD26561484F}"/>
              </a:ext>
            </a:extLst>
          </p:cNvPr>
          <p:cNvSpPr/>
          <p:nvPr/>
        </p:nvSpPr>
        <p:spPr>
          <a:xfrm>
            <a:off x="6332539" y="4202113"/>
            <a:ext cx="104775" cy="10001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</p:spTree>
  </p:cSld>
  <p:clrMapOvr>
    <a:masterClrMapping/>
  </p:clrMapOvr>
  <p:transition spd="slow" advTm="7571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75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75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/>
      <p:bldP spid="63" grpId="0" animBg="1"/>
      <p:bldP spid="70" grpId="0" animBg="1"/>
      <p:bldP spid="71" grpId="0" animBg="1"/>
      <p:bldP spid="7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77646D9-B21A-44D8-37B6-D8FEB6A9B57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7" y="828676"/>
            <a:ext cx="4205283" cy="454025"/>
          </a:xfrm>
        </p:spPr>
        <p:txBody>
          <a:bodyPr rtlCol="0"/>
          <a:lstStyle/>
          <a:p>
            <a:pPr algn="l"/>
            <a:endParaRPr lang="en-US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Value cocreation of innovation ecosystem</a:t>
            </a:r>
            <a:endParaRPr lang="en-US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0036B90-F656-0725-15E3-81FC77BD9E9F}"/>
              </a:ext>
            </a:extLst>
          </p:cNvPr>
          <p:cNvGrpSpPr/>
          <p:nvPr/>
        </p:nvGrpSpPr>
        <p:grpSpPr>
          <a:xfrm rot="20441731">
            <a:off x="7025530" y="2273415"/>
            <a:ext cx="1320815" cy="1321768"/>
            <a:chOff x="1455738" y="2371725"/>
            <a:chExt cx="2198688" cy="2200275"/>
          </a:xfrm>
          <a:solidFill>
            <a:schemeClr val="accent4"/>
          </a:solidFill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E219A4B3-09BA-FC8A-9561-CC84A92DA25F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175" y="2967038"/>
              <a:ext cx="1071563" cy="1009650"/>
            </a:xfrm>
            <a:custGeom>
              <a:avLst/>
              <a:gdLst>
                <a:gd name="T0" fmla="*/ 277 w 570"/>
                <a:gd name="T1" fmla="*/ 0 h 536"/>
                <a:gd name="T2" fmla="*/ 217 w 570"/>
                <a:gd name="T3" fmla="*/ 7 h 536"/>
                <a:gd name="T4" fmla="*/ 50 w 570"/>
                <a:gd name="T5" fmla="*/ 126 h 536"/>
                <a:gd name="T6" fmla="*/ 16 w 570"/>
                <a:gd name="T7" fmla="*/ 328 h 536"/>
                <a:gd name="T8" fmla="*/ 276 w 570"/>
                <a:gd name="T9" fmla="*/ 536 h 536"/>
                <a:gd name="T10" fmla="*/ 336 w 570"/>
                <a:gd name="T11" fmla="*/ 529 h 536"/>
                <a:gd name="T12" fmla="*/ 538 w 570"/>
                <a:gd name="T13" fmla="*/ 208 h 536"/>
                <a:gd name="T14" fmla="*/ 277 w 570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0" h="536">
                  <a:moveTo>
                    <a:pt x="277" y="0"/>
                  </a:moveTo>
                  <a:cubicBezTo>
                    <a:pt x="257" y="0"/>
                    <a:pt x="237" y="3"/>
                    <a:pt x="217" y="7"/>
                  </a:cubicBezTo>
                  <a:cubicBezTo>
                    <a:pt x="147" y="23"/>
                    <a:pt x="88" y="65"/>
                    <a:pt x="50" y="126"/>
                  </a:cubicBezTo>
                  <a:cubicBezTo>
                    <a:pt x="12" y="186"/>
                    <a:pt x="0" y="258"/>
                    <a:pt x="16" y="328"/>
                  </a:cubicBezTo>
                  <a:cubicBezTo>
                    <a:pt x="44" y="450"/>
                    <a:pt x="151" y="536"/>
                    <a:pt x="276" y="536"/>
                  </a:cubicBezTo>
                  <a:cubicBezTo>
                    <a:pt x="296" y="536"/>
                    <a:pt x="316" y="533"/>
                    <a:pt x="336" y="529"/>
                  </a:cubicBezTo>
                  <a:cubicBezTo>
                    <a:pt x="480" y="496"/>
                    <a:pt x="570" y="352"/>
                    <a:pt x="538" y="208"/>
                  </a:cubicBezTo>
                  <a:cubicBezTo>
                    <a:pt x="510" y="86"/>
                    <a:pt x="402" y="0"/>
                    <a:pt x="2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B809EBC6-DB5E-D8A7-96AD-835A7EB6835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55738" y="2371725"/>
              <a:ext cx="2198688" cy="2200275"/>
            </a:xfrm>
            <a:custGeom>
              <a:avLst/>
              <a:gdLst>
                <a:gd name="T0" fmla="*/ 1055 w 1169"/>
                <a:gd name="T1" fmla="*/ 596 h 1170"/>
                <a:gd name="T2" fmla="*/ 1169 w 1169"/>
                <a:gd name="T3" fmla="*/ 551 h 1170"/>
                <a:gd name="T4" fmla="*/ 1156 w 1169"/>
                <a:gd name="T5" fmla="*/ 455 h 1170"/>
                <a:gd name="T6" fmla="*/ 1153 w 1169"/>
                <a:gd name="T7" fmla="*/ 446 h 1170"/>
                <a:gd name="T8" fmla="*/ 1031 w 1169"/>
                <a:gd name="T9" fmla="*/ 436 h 1170"/>
                <a:gd name="T10" fmla="*/ 998 w 1169"/>
                <a:gd name="T11" fmla="*/ 359 h 1170"/>
                <a:gd name="T12" fmla="*/ 1074 w 1169"/>
                <a:gd name="T13" fmla="*/ 263 h 1170"/>
                <a:gd name="T14" fmla="*/ 1008 w 1169"/>
                <a:gd name="T15" fmla="*/ 180 h 1170"/>
                <a:gd name="T16" fmla="*/ 897 w 1169"/>
                <a:gd name="T17" fmla="*/ 233 h 1170"/>
                <a:gd name="T18" fmla="*/ 829 w 1169"/>
                <a:gd name="T19" fmla="*/ 183 h 1170"/>
                <a:gd name="T20" fmla="*/ 847 w 1169"/>
                <a:gd name="T21" fmla="*/ 62 h 1170"/>
                <a:gd name="T22" fmla="*/ 749 w 1169"/>
                <a:gd name="T23" fmla="*/ 23 h 1170"/>
                <a:gd name="T24" fmla="*/ 679 w 1169"/>
                <a:gd name="T25" fmla="*/ 124 h 1170"/>
                <a:gd name="T26" fmla="*/ 596 w 1169"/>
                <a:gd name="T27" fmla="*/ 114 h 1170"/>
                <a:gd name="T28" fmla="*/ 550 w 1169"/>
                <a:gd name="T29" fmla="*/ 0 h 1170"/>
                <a:gd name="T30" fmla="*/ 454 w 1169"/>
                <a:gd name="T31" fmla="*/ 14 h 1170"/>
                <a:gd name="T32" fmla="*/ 446 w 1169"/>
                <a:gd name="T33" fmla="*/ 16 h 1170"/>
                <a:gd name="T34" fmla="*/ 436 w 1169"/>
                <a:gd name="T35" fmla="*/ 139 h 1170"/>
                <a:gd name="T36" fmla="*/ 359 w 1169"/>
                <a:gd name="T37" fmla="*/ 172 h 1170"/>
                <a:gd name="T38" fmla="*/ 262 w 1169"/>
                <a:gd name="T39" fmla="*/ 96 h 1170"/>
                <a:gd name="T40" fmla="*/ 180 w 1169"/>
                <a:gd name="T41" fmla="*/ 162 h 1170"/>
                <a:gd name="T42" fmla="*/ 232 w 1169"/>
                <a:gd name="T43" fmla="*/ 273 h 1170"/>
                <a:gd name="T44" fmla="*/ 183 w 1169"/>
                <a:gd name="T45" fmla="*/ 340 h 1170"/>
                <a:gd name="T46" fmla="*/ 61 w 1169"/>
                <a:gd name="T47" fmla="*/ 323 h 1170"/>
                <a:gd name="T48" fmla="*/ 22 w 1169"/>
                <a:gd name="T49" fmla="*/ 421 h 1170"/>
                <a:gd name="T50" fmla="*/ 123 w 1169"/>
                <a:gd name="T51" fmla="*/ 491 h 1170"/>
                <a:gd name="T52" fmla="*/ 114 w 1169"/>
                <a:gd name="T53" fmla="*/ 574 h 1170"/>
                <a:gd name="T54" fmla="*/ 0 w 1169"/>
                <a:gd name="T55" fmla="*/ 619 h 1170"/>
                <a:gd name="T56" fmla="*/ 14 w 1169"/>
                <a:gd name="T57" fmla="*/ 716 h 1170"/>
                <a:gd name="T58" fmla="*/ 16 w 1169"/>
                <a:gd name="T59" fmla="*/ 724 h 1170"/>
                <a:gd name="T60" fmla="*/ 138 w 1169"/>
                <a:gd name="T61" fmla="*/ 734 h 1170"/>
                <a:gd name="T62" fmla="*/ 171 w 1169"/>
                <a:gd name="T63" fmla="*/ 811 h 1170"/>
                <a:gd name="T64" fmla="*/ 95 w 1169"/>
                <a:gd name="T65" fmla="*/ 907 h 1170"/>
                <a:gd name="T66" fmla="*/ 161 w 1169"/>
                <a:gd name="T67" fmla="*/ 990 h 1170"/>
                <a:gd name="T68" fmla="*/ 272 w 1169"/>
                <a:gd name="T69" fmla="*/ 937 h 1170"/>
                <a:gd name="T70" fmla="*/ 340 w 1169"/>
                <a:gd name="T71" fmla="*/ 987 h 1170"/>
                <a:gd name="T72" fmla="*/ 322 w 1169"/>
                <a:gd name="T73" fmla="*/ 1109 h 1170"/>
                <a:gd name="T74" fmla="*/ 420 w 1169"/>
                <a:gd name="T75" fmla="*/ 1147 h 1170"/>
                <a:gd name="T76" fmla="*/ 490 w 1169"/>
                <a:gd name="T77" fmla="*/ 1046 h 1170"/>
                <a:gd name="T78" fmla="*/ 574 w 1169"/>
                <a:gd name="T79" fmla="*/ 1056 h 1170"/>
                <a:gd name="T80" fmla="*/ 619 w 1169"/>
                <a:gd name="T81" fmla="*/ 1170 h 1170"/>
                <a:gd name="T82" fmla="*/ 715 w 1169"/>
                <a:gd name="T83" fmla="*/ 1156 h 1170"/>
                <a:gd name="T84" fmla="*/ 723 w 1169"/>
                <a:gd name="T85" fmla="*/ 1154 h 1170"/>
                <a:gd name="T86" fmla="*/ 733 w 1169"/>
                <a:gd name="T87" fmla="*/ 1032 h 1170"/>
                <a:gd name="T88" fmla="*/ 810 w 1169"/>
                <a:gd name="T89" fmla="*/ 998 h 1170"/>
                <a:gd name="T90" fmla="*/ 907 w 1169"/>
                <a:gd name="T91" fmla="*/ 1074 h 1170"/>
                <a:gd name="T92" fmla="*/ 989 w 1169"/>
                <a:gd name="T93" fmla="*/ 1008 h 1170"/>
                <a:gd name="T94" fmla="*/ 937 w 1169"/>
                <a:gd name="T95" fmla="*/ 897 h 1170"/>
                <a:gd name="T96" fmla="*/ 987 w 1169"/>
                <a:gd name="T97" fmla="*/ 830 h 1170"/>
                <a:gd name="T98" fmla="*/ 1108 w 1169"/>
                <a:gd name="T99" fmla="*/ 848 h 1170"/>
                <a:gd name="T100" fmla="*/ 1147 w 1169"/>
                <a:gd name="T101" fmla="*/ 749 h 1170"/>
                <a:gd name="T102" fmla="*/ 1046 w 1169"/>
                <a:gd name="T103" fmla="*/ 679 h 1170"/>
                <a:gd name="T104" fmla="*/ 1055 w 1169"/>
                <a:gd name="T105" fmla="*/ 596 h 1170"/>
                <a:gd name="T106" fmla="*/ 657 w 1169"/>
                <a:gd name="T107" fmla="*/ 901 h 1170"/>
                <a:gd name="T108" fmla="*/ 584 w 1169"/>
                <a:gd name="T109" fmla="*/ 909 h 1170"/>
                <a:gd name="T110" fmla="*/ 384 w 1169"/>
                <a:gd name="T111" fmla="*/ 839 h 1170"/>
                <a:gd name="T112" fmla="*/ 269 w 1169"/>
                <a:gd name="T113" fmla="*/ 657 h 1170"/>
                <a:gd name="T114" fmla="*/ 310 w 1169"/>
                <a:gd name="T115" fmla="*/ 413 h 1170"/>
                <a:gd name="T116" fmla="*/ 512 w 1169"/>
                <a:gd name="T117" fmla="*/ 270 h 1170"/>
                <a:gd name="T118" fmla="*/ 585 w 1169"/>
                <a:gd name="T119" fmla="*/ 261 h 1170"/>
                <a:gd name="T120" fmla="*/ 785 w 1169"/>
                <a:gd name="T121" fmla="*/ 331 h 1170"/>
                <a:gd name="T122" fmla="*/ 900 w 1169"/>
                <a:gd name="T123" fmla="*/ 513 h 1170"/>
                <a:gd name="T124" fmla="*/ 657 w 1169"/>
                <a:gd name="T125" fmla="*/ 901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69" h="1170">
                  <a:moveTo>
                    <a:pt x="1055" y="596"/>
                  </a:moveTo>
                  <a:cubicBezTo>
                    <a:pt x="1101" y="580"/>
                    <a:pt x="1140" y="564"/>
                    <a:pt x="1169" y="551"/>
                  </a:cubicBezTo>
                  <a:cubicBezTo>
                    <a:pt x="1167" y="519"/>
                    <a:pt x="1163" y="487"/>
                    <a:pt x="1156" y="455"/>
                  </a:cubicBezTo>
                  <a:cubicBezTo>
                    <a:pt x="1155" y="452"/>
                    <a:pt x="1154" y="449"/>
                    <a:pt x="1153" y="446"/>
                  </a:cubicBezTo>
                  <a:cubicBezTo>
                    <a:pt x="1121" y="442"/>
                    <a:pt x="1080" y="438"/>
                    <a:pt x="1031" y="436"/>
                  </a:cubicBezTo>
                  <a:cubicBezTo>
                    <a:pt x="1022" y="409"/>
                    <a:pt x="1011" y="384"/>
                    <a:pt x="998" y="359"/>
                  </a:cubicBezTo>
                  <a:cubicBezTo>
                    <a:pt x="1030" y="322"/>
                    <a:pt x="1055" y="290"/>
                    <a:pt x="1074" y="263"/>
                  </a:cubicBezTo>
                  <a:cubicBezTo>
                    <a:pt x="1054" y="233"/>
                    <a:pt x="1032" y="206"/>
                    <a:pt x="1008" y="180"/>
                  </a:cubicBezTo>
                  <a:cubicBezTo>
                    <a:pt x="977" y="193"/>
                    <a:pt x="940" y="210"/>
                    <a:pt x="897" y="233"/>
                  </a:cubicBezTo>
                  <a:cubicBezTo>
                    <a:pt x="876" y="214"/>
                    <a:pt x="853" y="198"/>
                    <a:pt x="829" y="183"/>
                  </a:cubicBezTo>
                  <a:cubicBezTo>
                    <a:pt x="838" y="135"/>
                    <a:pt x="844" y="94"/>
                    <a:pt x="847" y="62"/>
                  </a:cubicBezTo>
                  <a:cubicBezTo>
                    <a:pt x="816" y="46"/>
                    <a:pt x="783" y="33"/>
                    <a:pt x="749" y="23"/>
                  </a:cubicBezTo>
                  <a:cubicBezTo>
                    <a:pt x="729" y="49"/>
                    <a:pt x="705" y="82"/>
                    <a:pt x="679" y="124"/>
                  </a:cubicBezTo>
                  <a:cubicBezTo>
                    <a:pt x="652" y="118"/>
                    <a:pt x="624" y="115"/>
                    <a:pt x="596" y="114"/>
                  </a:cubicBezTo>
                  <a:cubicBezTo>
                    <a:pt x="579" y="68"/>
                    <a:pt x="564" y="30"/>
                    <a:pt x="550" y="0"/>
                  </a:cubicBezTo>
                  <a:cubicBezTo>
                    <a:pt x="518" y="2"/>
                    <a:pt x="486" y="7"/>
                    <a:pt x="454" y="14"/>
                  </a:cubicBezTo>
                  <a:cubicBezTo>
                    <a:pt x="451" y="15"/>
                    <a:pt x="449" y="15"/>
                    <a:pt x="446" y="16"/>
                  </a:cubicBezTo>
                  <a:cubicBezTo>
                    <a:pt x="441" y="49"/>
                    <a:pt x="438" y="89"/>
                    <a:pt x="436" y="139"/>
                  </a:cubicBezTo>
                  <a:cubicBezTo>
                    <a:pt x="409" y="147"/>
                    <a:pt x="383" y="159"/>
                    <a:pt x="359" y="172"/>
                  </a:cubicBezTo>
                  <a:cubicBezTo>
                    <a:pt x="321" y="140"/>
                    <a:pt x="289" y="115"/>
                    <a:pt x="262" y="96"/>
                  </a:cubicBezTo>
                  <a:cubicBezTo>
                    <a:pt x="233" y="115"/>
                    <a:pt x="205" y="137"/>
                    <a:pt x="180" y="162"/>
                  </a:cubicBezTo>
                  <a:cubicBezTo>
                    <a:pt x="192" y="192"/>
                    <a:pt x="210" y="229"/>
                    <a:pt x="232" y="273"/>
                  </a:cubicBezTo>
                  <a:cubicBezTo>
                    <a:pt x="214" y="294"/>
                    <a:pt x="197" y="316"/>
                    <a:pt x="183" y="340"/>
                  </a:cubicBezTo>
                  <a:cubicBezTo>
                    <a:pt x="134" y="331"/>
                    <a:pt x="94" y="325"/>
                    <a:pt x="61" y="323"/>
                  </a:cubicBezTo>
                  <a:cubicBezTo>
                    <a:pt x="45" y="354"/>
                    <a:pt x="32" y="387"/>
                    <a:pt x="22" y="421"/>
                  </a:cubicBezTo>
                  <a:cubicBezTo>
                    <a:pt x="48" y="441"/>
                    <a:pt x="82" y="464"/>
                    <a:pt x="123" y="491"/>
                  </a:cubicBezTo>
                  <a:cubicBezTo>
                    <a:pt x="118" y="518"/>
                    <a:pt x="115" y="546"/>
                    <a:pt x="114" y="574"/>
                  </a:cubicBezTo>
                  <a:cubicBezTo>
                    <a:pt x="68" y="590"/>
                    <a:pt x="30" y="606"/>
                    <a:pt x="0" y="619"/>
                  </a:cubicBezTo>
                  <a:cubicBezTo>
                    <a:pt x="2" y="651"/>
                    <a:pt x="6" y="683"/>
                    <a:pt x="14" y="716"/>
                  </a:cubicBezTo>
                  <a:cubicBezTo>
                    <a:pt x="14" y="718"/>
                    <a:pt x="15" y="721"/>
                    <a:pt x="16" y="724"/>
                  </a:cubicBezTo>
                  <a:cubicBezTo>
                    <a:pt x="48" y="729"/>
                    <a:pt x="89" y="732"/>
                    <a:pt x="138" y="734"/>
                  </a:cubicBezTo>
                  <a:cubicBezTo>
                    <a:pt x="147" y="761"/>
                    <a:pt x="158" y="787"/>
                    <a:pt x="171" y="811"/>
                  </a:cubicBezTo>
                  <a:cubicBezTo>
                    <a:pt x="140" y="848"/>
                    <a:pt x="114" y="880"/>
                    <a:pt x="95" y="907"/>
                  </a:cubicBezTo>
                  <a:cubicBezTo>
                    <a:pt x="115" y="937"/>
                    <a:pt x="137" y="965"/>
                    <a:pt x="161" y="990"/>
                  </a:cubicBezTo>
                  <a:cubicBezTo>
                    <a:pt x="192" y="977"/>
                    <a:pt x="229" y="960"/>
                    <a:pt x="272" y="937"/>
                  </a:cubicBezTo>
                  <a:cubicBezTo>
                    <a:pt x="293" y="956"/>
                    <a:pt x="316" y="972"/>
                    <a:pt x="340" y="987"/>
                  </a:cubicBezTo>
                  <a:cubicBezTo>
                    <a:pt x="331" y="1035"/>
                    <a:pt x="325" y="1076"/>
                    <a:pt x="322" y="1109"/>
                  </a:cubicBezTo>
                  <a:cubicBezTo>
                    <a:pt x="354" y="1124"/>
                    <a:pt x="386" y="1137"/>
                    <a:pt x="420" y="1147"/>
                  </a:cubicBezTo>
                  <a:cubicBezTo>
                    <a:pt x="441" y="1121"/>
                    <a:pt x="464" y="1088"/>
                    <a:pt x="490" y="1046"/>
                  </a:cubicBezTo>
                  <a:cubicBezTo>
                    <a:pt x="517" y="1052"/>
                    <a:pt x="545" y="1055"/>
                    <a:pt x="574" y="1056"/>
                  </a:cubicBezTo>
                  <a:cubicBezTo>
                    <a:pt x="590" y="1102"/>
                    <a:pt x="605" y="1140"/>
                    <a:pt x="619" y="1170"/>
                  </a:cubicBezTo>
                  <a:cubicBezTo>
                    <a:pt x="651" y="1168"/>
                    <a:pt x="683" y="1163"/>
                    <a:pt x="715" y="1156"/>
                  </a:cubicBezTo>
                  <a:cubicBezTo>
                    <a:pt x="718" y="1155"/>
                    <a:pt x="721" y="1155"/>
                    <a:pt x="723" y="1154"/>
                  </a:cubicBezTo>
                  <a:cubicBezTo>
                    <a:pt x="728" y="1121"/>
                    <a:pt x="731" y="1081"/>
                    <a:pt x="733" y="1032"/>
                  </a:cubicBezTo>
                  <a:cubicBezTo>
                    <a:pt x="760" y="1023"/>
                    <a:pt x="786" y="1011"/>
                    <a:pt x="810" y="998"/>
                  </a:cubicBezTo>
                  <a:cubicBezTo>
                    <a:pt x="848" y="1030"/>
                    <a:pt x="880" y="1055"/>
                    <a:pt x="907" y="1074"/>
                  </a:cubicBezTo>
                  <a:cubicBezTo>
                    <a:pt x="936" y="1055"/>
                    <a:pt x="964" y="1033"/>
                    <a:pt x="989" y="1008"/>
                  </a:cubicBezTo>
                  <a:cubicBezTo>
                    <a:pt x="977" y="978"/>
                    <a:pt x="960" y="941"/>
                    <a:pt x="937" y="897"/>
                  </a:cubicBezTo>
                  <a:cubicBezTo>
                    <a:pt x="955" y="876"/>
                    <a:pt x="972" y="854"/>
                    <a:pt x="987" y="830"/>
                  </a:cubicBezTo>
                  <a:cubicBezTo>
                    <a:pt x="1035" y="839"/>
                    <a:pt x="1075" y="845"/>
                    <a:pt x="1108" y="848"/>
                  </a:cubicBezTo>
                  <a:cubicBezTo>
                    <a:pt x="1124" y="816"/>
                    <a:pt x="1137" y="783"/>
                    <a:pt x="1147" y="749"/>
                  </a:cubicBezTo>
                  <a:cubicBezTo>
                    <a:pt x="1121" y="729"/>
                    <a:pt x="1087" y="706"/>
                    <a:pt x="1046" y="679"/>
                  </a:cubicBezTo>
                  <a:cubicBezTo>
                    <a:pt x="1051" y="652"/>
                    <a:pt x="1055" y="624"/>
                    <a:pt x="1055" y="596"/>
                  </a:cubicBezTo>
                  <a:close/>
                  <a:moveTo>
                    <a:pt x="657" y="901"/>
                  </a:moveTo>
                  <a:cubicBezTo>
                    <a:pt x="633" y="906"/>
                    <a:pt x="609" y="909"/>
                    <a:pt x="584" y="909"/>
                  </a:cubicBezTo>
                  <a:cubicBezTo>
                    <a:pt x="512" y="909"/>
                    <a:pt x="441" y="884"/>
                    <a:pt x="384" y="839"/>
                  </a:cubicBezTo>
                  <a:cubicBezTo>
                    <a:pt x="326" y="794"/>
                    <a:pt x="285" y="729"/>
                    <a:pt x="269" y="657"/>
                  </a:cubicBezTo>
                  <a:cubicBezTo>
                    <a:pt x="250" y="573"/>
                    <a:pt x="264" y="486"/>
                    <a:pt x="310" y="413"/>
                  </a:cubicBezTo>
                  <a:cubicBezTo>
                    <a:pt x="356" y="340"/>
                    <a:pt x="428" y="289"/>
                    <a:pt x="512" y="270"/>
                  </a:cubicBezTo>
                  <a:cubicBezTo>
                    <a:pt x="536" y="264"/>
                    <a:pt x="561" y="261"/>
                    <a:pt x="585" y="261"/>
                  </a:cubicBezTo>
                  <a:cubicBezTo>
                    <a:pt x="657" y="261"/>
                    <a:pt x="728" y="286"/>
                    <a:pt x="785" y="331"/>
                  </a:cubicBezTo>
                  <a:cubicBezTo>
                    <a:pt x="843" y="376"/>
                    <a:pt x="884" y="441"/>
                    <a:pt x="900" y="513"/>
                  </a:cubicBezTo>
                  <a:cubicBezTo>
                    <a:pt x="940" y="687"/>
                    <a:pt x="831" y="861"/>
                    <a:pt x="657" y="9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AB8FE220-2E54-D87E-386D-F21F62C011B3}"/>
              </a:ext>
            </a:extLst>
          </p:cNvPr>
          <p:cNvGrpSpPr/>
          <p:nvPr/>
        </p:nvGrpSpPr>
        <p:grpSpPr>
          <a:xfrm>
            <a:off x="7981787" y="3018627"/>
            <a:ext cx="1927751" cy="1929143"/>
            <a:chOff x="1455738" y="2371725"/>
            <a:chExt cx="2198688" cy="2200275"/>
          </a:xfrm>
          <a:solidFill>
            <a:schemeClr val="accent2"/>
          </a:solidFill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620223CB-21F8-819D-4789-225EFC143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175" y="2967038"/>
              <a:ext cx="1071563" cy="1009650"/>
            </a:xfrm>
            <a:custGeom>
              <a:avLst/>
              <a:gdLst>
                <a:gd name="T0" fmla="*/ 277 w 570"/>
                <a:gd name="T1" fmla="*/ 0 h 536"/>
                <a:gd name="T2" fmla="*/ 217 w 570"/>
                <a:gd name="T3" fmla="*/ 7 h 536"/>
                <a:gd name="T4" fmla="*/ 50 w 570"/>
                <a:gd name="T5" fmla="*/ 126 h 536"/>
                <a:gd name="T6" fmla="*/ 16 w 570"/>
                <a:gd name="T7" fmla="*/ 328 h 536"/>
                <a:gd name="T8" fmla="*/ 276 w 570"/>
                <a:gd name="T9" fmla="*/ 536 h 536"/>
                <a:gd name="T10" fmla="*/ 336 w 570"/>
                <a:gd name="T11" fmla="*/ 529 h 536"/>
                <a:gd name="T12" fmla="*/ 538 w 570"/>
                <a:gd name="T13" fmla="*/ 208 h 536"/>
                <a:gd name="T14" fmla="*/ 277 w 570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0" h="536">
                  <a:moveTo>
                    <a:pt x="277" y="0"/>
                  </a:moveTo>
                  <a:cubicBezTo>
                    <a:pt x="257" y="0"/>
                    <a:pt x="237" y="3"/>
                    <a:pt x="217" y="7"/>
                  </a:cubicBezTo>
                  <a:cubicBezTo>
                    <a:pt x="147" y="23"/>
                    <a:pt x="88" y="65"/>
                    <a:pt x="50" y="126"/>
                  </a:cubicBezTo>
                  <a:cubicBezTo>
                    <a:pt x="12" y="186"/>
                    <a:pt x="0" y="258"/>
                    <a:pt x="16" y="328"/>
                  </a:cubicBezTo>
                  <a:cubicBezTo>
                    <a:pt x="44" y="450"/>
                    <a:pt x="151" y="536"/>
                    <a:pt x="276" y="536"/>
                  </a:cubicBezTo>
                  <a:cubicBezTo>
                    <a:pt x="296" y="536"/>
                    <a:pt x="316" y="533"/>
                    <a:pt x="336" y="529"/>
                  </a:cubicBezTo>
                  <a:cubicBezTo>
                    <a:pt x="480" y="496"/>
                    <a:pt x="570" y="352"/>
                    <a:pt x="538" y="208"/>
                  </a:cubicBezTo>
                  <a:cubicBezTo>
                    <a:pt x="510" y="86"/>
                    <a:pt x="402" y="0"/>
                    <a:pt x="2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4929FEA7-FEF9-93FF-8DCF-5A0F02D52A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55738" y="2371725"/>
              <a:ext cx="2198688" cy="2200275"/>
            </a:xfrm>
            <a:custGeom>
              <a:avLst/>
              <a:gdLst>
                <a:gd name="T0" fmla="*/ 1055 w 1169"/>
                <a:gd name="T1" fmla="*/ 596 h 1170"/>
                <a:gd name="T2" fmla="*/ 1169 w 1169"/>
                <a:gd name="T3" fmla="*/ 551 h 1170"/>
                <a:gd name="T4" fmla="*/ 1156 w 1169"/>
                <a:gd name="T5" fmla="*/ 455 h 1170"/>
                <a:gd name="T6" fmla="*/ 1153 w 1169"/>
                <a:gd name="T7" fmla="*/ 446 h 1170"/>
                <a:gd name="T8" fmla="*/ 1031 w 1169"/>
                <a:gd name="T9" fmla="*/ 436 h 1170"/>
                <a:gd name="T10" fmla="*/ 998 w 1169"/>
                <a:gd name="T11" fmla="*/ 359 h 1170"/>
                <a:gd name="T12" fmla="*/ 1074 w 1169"/>
                <a:gd name="T13" fmla="*/ 263 h 1170"/>
                <a:gd name="T14" fmla="*/ 1008 w 1169"/>
                <a:gd name="T15" fmla="*/ 180 h 1170"/>
                <a:gd name="T16" fmla="*/ 897 w 1169"/>
                <a:gd name="T17" fmla="*/ 233 h 1170"/>
                <a:gd name="T18" fmla="*/ 829 w 1169"/>
                <a:gd name="T19" fmla="*/ 183 h 1170"/>
                <a:gd name="T20" fmla="*/ 847 w 1169"/>
                <a:gd name="T21" fmla="*/ 62 h 1170"/>
                <a:gd name="T22" fmla="*/ 749 w 1169"/>
                <a:gd name="T23" fmla="*/ 23 h 1170"/>
                <a:gd name="T24" fmla="*/ 679 w 1169"/>
                <a:gd name="T25" fmla="*/ 124 h 1170"/>
                <a:gd name="T26" fmla="*/ 596 w 1169"/>
                <a:gd name="T27" fmla="*/ 114 h 1170"/>
                <a:gd name="T28" fmla="*/ 550 w 1169"/>
                <a:gd name="T29" fmla="*/ 0 h 1170"/>
                <a:gd name="T30" fmla="*/ 454 w 1169"/>
                <a:gd name="T31" fmla="*/ 14 h 1170"/>
                <a:gd name="T32" fmla="*/ 446 w 1169"/>
                <a:gd name="T33" fmla="*/ 16 h 1170"/>
                <a:gd name="T34" fmla="*/ 436 w 1169"/>
                <a:gd name="T35" fmla="*/ 139 h 1170"/>
                <a:gd name="T36" fmla="*/ 359 w 1169"/>
                <a:gd name="T37" fmla="*/ 172 h 1170"/>
                <a:gd name="T38" fmla="*/ 262 w 1169"/>
                <a:gd name="T39" fmla="*/ 96 h 1170"/>
                <a:gd name="T40" fmla="*/ 180 w 1169"/>
                <a:gd name="T41" fmla="*/ 162 h 1170"/>
                <a:gd name="T42" fmla="*/ 232 w 1169"/>
                <a:gd name="T43" fmla="*/ 273 h 1170"/>
                <a:gd name="T44" fmla="*/ 183 w 1169"/>
                <a:gd name="T45" fmla="*/ 340 h 1170"/>
                <a:gd name="T46" fmla="*/ 61 w 1169"/>
                <a:gd name="T47" fmla="*/ 323 h 1170"/>
                <a:gd name="T48" fmla="*/ 22 w 1169"/>
                <a:gd name="T49" fmla="*/ 421 h 1170"/>
                <a:gd name="T50" fmla="*/ 123 w 1169"/>
                <a:gd name="T51" fmla="*/ 491 h 1170"/>
                <a:gd name="T52" fmla="*/ 114 w 1169"/>
                <a:gd name="T53" fmla="*/ 574 h 1170"/>
                <a:gd name="T54" fmla="*/ 0 w 1169"/>
                <a:gd name="T55" fmla="*/ 619 h 1170"/>
                <a:gd name="T56" fmla="*/ 14 w 1169"/>
                <a:gd name="T57" fmla="*/ 716 h 1170"/>
                <a:gd name="T58" fmla="*/ 16 w 1169"/>
                <a:gd name="T59" fmla="*/ 724 h 1170"/>
                <a:gd name="T60" fmla="*/ 138 w 1169"/>
                <a:gd name="T61" fmla="*/ 734 h 1170"/>
                <a:gd name="T62" fmla="*/ 171 w 1169"/>
                <a:gd name="T63" fmla="*/ 811 h 1170"/>
                <a:gd name="T64" fmla="*/ 95 w 1169"/>
                <a:gd name="T65" fmla="*/ 907 h 1170"/>
                <a:gd name="T66" fmla="*/ 161 w 1169"/>
                <a:gd name="T67" fmla="*/ 990 h 1170"/>
                <a:gd name="T68" fmla="*/ 272 w 1169"/>
                <a:gd name="T69" fmla="*/ 937 h 1170"/>
                <a:gd name="T70" fmla="*/ 340 w 1169"/>
                <a:gd name="T71" fmla="*/ 987 h 1170"/>
                <a:gd name="T72" fmla="*/ 322 w 1169"/>
                <a:gd name="T73" fmla="*/ 1109 h 1170"/>
                <a:gd name="T74" fmla="*/ 420 w 1169"/>
                <a:gd name="T75" fmla="*/ 1147 h 1170"/>
                <a:gd name="T76" fmla="*/ 490 w 1169"/>
                <a:gd name="T77" fmla="*/ 1046 h 1170"/>
                <a:gd name="T78" fmla="*/ 574 w 1169"/>
                <a:gd name="T79" fmla="*/ 1056 h 1170"/>
                <a:gd name="T80" fmla="*/ 619 w 1169"/>
                <a:gd name="T81" fmla="*/ 1170 h 1170"/>
                <a:gd name="T82" fmla="*/ 715 w 1169"/>
                <a:gd name="T83" fmla="*/ 1156 h 1170"/>
                <a:gd name="T84" fmla="*/ 723 w 1169"/>
                <a:gd name="T85" fmla="*/ 1154 h 1170"/>
                <a:gd name="T86" fmla="*/ 733 w 1169"/>
                <a:gd name="T87" fmla="*/ 1032 h 1170"/>
                <a:gd name="T88" fmla="*/ 810 w 1169"/>
                <a:gd name="T89" fmla="*/ 998 h 1170"/>
                <a:gd name="T90" fmla="*/ 907 w 1169"/>
                <a:gd name="T91" fmla="*/ 1074 h 1170"/>
                <a:gd name="T92" fmla="*/ 989 w 1169"/>
                <a:gd name="T93" fmla="*/ 1008 h 1170"/>
                <a:gd name="T94" fmla="*/ 937 w 1169"/>
                <a:gd name="T95" fmla="*/ 897 h 1170"/>
                <a:gd name="T96" fmla="*/ 987 w 1169"/>
                <a:gd name="T97" fmla="*/ 830 h 1170"/>
                <a:gd name="T98" fmla="*/ 1108 w 1169"/>
                <a:gd name="T99" fmla="*/ 848 h 1170"/>
                <a:gd name="T100" fmla="*/ 1147 w 1169"/>
                <a:gd name="T101" fmla="*/ 749 h 1170"/>
                <a:gd name="T102" fmla="*/ 1046 w 1169"/>
                <a:gd name="T103" fmla="*/ 679 h 1170"/>
                <a:gd name="T104" fmla="*/ 1055 w 1169"/>
                <a:gd name="T105" fmla="*/ 596 h 1170"/>
                <a:gd name="T106" fmla="*/ 657 w 1169"/>
                <a:gd name="T107" fmla="*/ 901 h 1170"/>
                <a:gd name="T108" fmla="*/ 584 w 1169"/>
                <a:gd name="T109" fmla="*/ 909 h 1170"/>
                <a:gd name="T110" fmla="*/ 384 w 1169"/>
                <a:gd name="T111" fmla="*/ 839 h 1170"/>
                <a:gd name="T112" fmla="*/ 269 w 1169"/>
                <a:gd name="T113" fmla="*/ 657 h 1170"/>
                <a:gd name="T114" fmla="*/ 310 w 1169"/>
                <a:gd name="T115" fmla="*/ 413 h 1170"/>
                <a:gd name="T116" fmla="*/ 512 w 1169"/>
                <a:gd name="T117" fmla="*/ 270 h 1170"/>
                <a:gd name="T118" fmla="*/ 585 w 1169"/>
                <a:gd name="T119" fmla="*/ 261 h 1170"/>
                <a:gd name="T120" fmla="*/ 785 w 1169"/>
                <a:gd name="T121" fmla="*/ 331 h 1170"/>
                <a:gd name="T122" fmla="*/ 900 w 1169"/>
                <a:gd name="T123" fmla="*/ 513 h 1170"/>
                <a:gd name="T124" fmla="*/ 657 w 1169"/>
                <a:gd name="T125" fmla="*/ 901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69" h="1170">
                  <a:moveTo>
                    <a:pt x="1055" y="596"/>
                  </a:moveTo>
                  <a:cubicBezTo>
                    <a:pt x="1101" y="580"/>
                    <a:pt x="1140" y="564"/>
                    <a:pt x="1169" y="551"/>
                  </a:cubicBezTo>
                  <a:cubicBezTo>
                    <a:pt x="1167" y="519"/>
                    <a:pt x="1163" y="487"/>
                    <a:pt x="1156" y="455"/>
                  </a:cubicBezTo>
                  <a:cubicBezTo>
                    <a:pt x="1155" y="452"/>
                    <a:pt x="1154" y="449"/>
                    <a:pt x="1153" y="446"/>
                  </a:cubicBezTo>
                  <a:cubicBezTo>
                    <a:pt x="1121" y="442"/>
                    <a:pt x="1080" y="438"/>
                    <a:pt x="1031" y="436"/>
                  </a:cubicBezTo>
                  <a:cubicBezTo>
                    <a:pt x="1022" y="409"/>
                    <a:pt x="1011" y="384"/>
                    <a:pt x="998" y="359"/>
                  </a:cubicBezTo>
                  <a:cubicBezTo>
                    <a:pt x="1030" y="322"/>
                    <a:pt x="1055" y="290"/>
                    <a:pt x="1074" y="263"/>
                  </a:cubicBezTo>
                  <a:cubicBezTo>
                    <a:pt x="1054" y="233"/>
                    <a:pt x="1032" y="206"/>
                    <a:pt x="1008" y="180"/>
                  </a:cubicBezTo>
                  <a:cubicBezTo>
                    <a:pt x="977" y="193"/>
                    <a:pt x="940" y="210"/>
                    <a:pt x="897" y="233"/>
                  </a:cubicBezTo>
                  <a:cubicBezTo>
                    <a:pt x="876" y="214"/>
                    <a:pt x="853" y="198"/>
                    <a:pt x="829" y="183"/>
                  </a:cubicBezTo>
                  <a:cubicBezTo>
                    <a:pt x="838" y="135"/>
                    <a:pt x="844" y="94"/>
                    <a:pt x="847" y="62"/>
                  </a:cubicBezTo>
                  <a:cubicBezTo>
                    <a:pt x="816" y="46"/>
                    <a:pt x="783" y="33"/>
                    <a:pt x="749" y="23"/>
                  </a:cubicBezTo>
                  <a:cubicBezTo>
                    <a:pt x="729" y="49"/>
                    <a:pt x="705" y="82"/>
                    <a:pt x="679" y="124"/>
                  </a:cubicBezTo>
                  <a:cubicBezTo>
                    <a:pt x="652" y="118"/>
                    <a:pt x="624" y="115"/>
                    <a:pt x="596" y="114"/>
                  </a:cubicBezTo>
                  <a:cubicBezTo>
                    <a:pt x="579" y="68"/>
                    <a:pt x="564" y="30"/>
                    <a:pt x="550" y="0"/>
                  </a:cubicBezTo>
                  <a:cubicBezTo>
                    <a:pt x="518" y="2"/>
                    <a:pt x="486" y="7"/>
                    <a:pt x="454" y="14"/>
                  </a:cubicBezTo>
                  <a:cubicBezTo>
                    <a:pt x="451" y="15"/>
                    <a:pt x="449" y="15"/>
                    <a:pt x="446" y="16"/>
                  </a:cubicBezTo>
                  <a:cubicBezTo>
                    <a:pt x="441" y="49"/>
                    <a:pt x="438" y="89"/>
                    <a:pt x="436" y="139"/>
                  </a:cubicBezTo>
                  <a:cubicBezTo>
                    <a:pt x="409" y="147"/>
                    <a:pt x="383" y="159"/>
                    <a:pt x="359" y="172"/>
                  </a:cubicBezTo>
                  <a:cubicBezTo>
                    <a:pt x="321" y="140"/>
                    <a:pt x="289" y="115"/>
                    <a:pt x="262" y="96"/>
                  </a:cubicBezTo>
                  <a:cubicBezTo>
                    <a:pt x="233" y="115"/>
                    <a:pt x="205" y="137"/>
                    <a:pt x="180" y="162"/>
                  </a:cubicBezTo>
                  <a:cubicBezTo>
                    <a:pt x="192" y="192"/>
                    <a:pt x="210" y="229"/>
                    <a:pt x="232" y="273"/>
                  </a:cubicBezTo>
                  <a:cubicBezTo>
                    <a:pt x="214" y="294"/>
                    <a:pt x="197" y="316"/>
                    <a:pt x="183" y="340"/>
                  </a:cubicBezTo>
                  <a:cubicBezTo>
                    <a:pt x="134" y="331"/>
                    <a:pt x="94" y="325"/>
                    <a:pt x="61" y="323"/>
                  </a:cubicBezTo>
                  <a:cubicBezTo>
                    <a:pt x="45" y="354"/>
                    <a:pt x="32" y="387"/>
                    <a:pt x="22" y="421"/>
                  </a:cubicBezTo>
                  <a:cubicBezTo>
                    <a:pt x="48" y="441"/>
                    <a:pt x="82" y="464"/>
                    <a:pt x="123" y="491"/>
                  </a:cubicBezTo>
                  <a:cubicBezTo>
                    <a:pt x="118" y="518"/>
                    <a:pt x="115" y="546"/>
                    <a:pt x="114" y="574"/>
                  </a:cubicBezTo>
                  <a:cubicBezTo>
                    <a:pt x="68" y="590"/>
                    <a:pt x="30" y="606"/>
                    <a:pt x="0" y="619"/>
                  </a:cubicBezTo>
                  <a:cubicBezTo>
                    <a:pt x="2" y="651"/>
                    <a:pt x="6" y="683"/>
                    <a:pt x="14" y="716"/>
                  </a:cubicBezTo>
                  <a:cubicBezTo>
                    <a:pt x="14" y="718"/>
                    <a:pt x="15" y="721"/>
                    <a:pt x="16" y="724"/>
                  </a:cubicBezTo>
                  <a:cubicBezTo>
                    <a:pt x="48" y="729"/>
                    <a:pt x="89" y="732"/>
                    <a:pt x="138" y="734"/>
                  </a:cubicBezTo>
                  <a:cubicBezTo>
                    <a:pt x="147" y="761"/>
                    <a:pt x="158" y="787"/>
                    <a:pt x="171" y="811"/>
                  </a:cubicBezTo>
                  <a:cubicBezTo>
                    <a:pt x="140" y="848"/>
                    <a:pt x="114" y="880"/>
                    <a:pt x="95" y="907"/>
                  </a:cubicBezTo>
                  <a:cubicBezTo>
                    <a:pt x="115" y="937"/>
                    <a:pt x="137" y="965"/>
                    <a:pt x="161" y="990"/>
                  </a:cubicBezTo>
                  <a:cubicBezTo>
                    <a:pt x="192" y="977"/>
                    <a:pt x="229" y="960"/>
                    <a:pt x="272" y="937"/>
                  </a:cubicBezTo>
                  <a:cubicBezTo>
                    <a:pt x="293" y="956"/>
                    <a:pt x="316" y="972"/>
                    <a:pt x="340" y="987"/>
                  </a:cubicBezTo>
                  <a:cubicBezTo>
                    <a:pt x="331" y="1035"/>
                    <a:pt x="325" y="1076"/>
                    <a:pt x="322" y="1109"/>
                  </a:cubicBezTo>
                  <a:cubicBezTo>
                    <a:pt x="354" y="1124"/>
                    <a:pt x="386" y="1137"/>
                    <a:pt x="420" y="1147"/>
                  </a:cubicBezTo>
                  <a:cubicBezTo>
                    <a:pt x="441" y="1121"/>
                    <a:pt x="464" y="1088"/>
                    <a:pt x="490" y="1046"/>
                  </a:cubicBezTo>
                  <a:cubicBezTo>
                    <a:pt x="517" y="1052"/>
                    <a:pt x="545" y="1055"/>
                    <a:pt x="574" y="1056"/>
                  </a:cubicBezTo>
                  <a:cubicBezTo>
                    <a:pt x="590" y="1102"/>
                    <a:pt x="605" y="1140"/>
                    <a:pt x="619" y="1170"/>
                  </a:cubicBezTo>
                  <a:cubicBezTo>
                    <a:pt x="651" y="1168"/>
                    <a:pt x="683" y="1163"/>
                    <a:pt x="715" y="1156"/>
                  </a:cubicBezTo>
                  <a:cubicBezTo>
                    <a:pt x="718" y="1155"/>
                    <a:pt x="721" y="1155"/>
                    <a:pt x="723" y="1154"/>
                  </a:cubicBezTo>
                  <a:cubicBezTo>
                    <a:pt x="728" y="1121"/>
                    <a:pt x="731" y="1081"/>
                    <a:pt x="733" y="1032"/>
                  </a:cubicBezTo>
                  <a:cubicBezTo>
                    <a:pt x="760" y="1023"/>
                    <a:pt x="786" y="1011"/>
                    <a:pt x="810" y="998"/>
                  </a:cubicBezTo>
                  <a:cubicBezTo>
                    <a:pt x="848" y="1030"/>
                    <a:pt x="880" y="1055"/>
                    <a:pt x="907" y="1074"/>
                  </a:cubicBezTo>
                  <a:cubicBezTo>
                    <a:pt x="936" y="1055"/>
                    <a:pt x="964" y="1033"/>
                    <a:pt x="989" y="1008"/>
                  </a:cubicBezTo>
                  <a:cubicBezTo>
                    <a:pt x="977" y="978"/>
                    <a:pt x="960" y="941"/>
                    <a:pt x="937" y="897"/>
                  </a:cubicBezTo>
                  <a:cubicBezTo>
                    <a:pt x="955" y="876"/>
                    <a:pt x="972" y="854"/>
                    <a:pt x="987" y="830"/>
                  </a:cubicBezTo>
                  <a:cubicBezTo>
                    <a:pt x="1035" y="839"/>
                    <a:pt x="1075" y="845"/>
                    <a:pt x="1108" y="848"/>
                  </a:cubicBezTo>
                  <a:cubicBezTo>
                    <a:pt x="1124" y="816"/>
                    <a:pt x="1137" y="783"/>
                    <a:pt x="1147" y="749"/>
                  </a:cubicBezTo>
                  <a:cubicBezTo>
                    <a:pt x="1121" y="729"/>
                    <a:pt x="1087" y="706"/>
                    <a:pt x="1046" y="679"/>
                  </a:cubicBezTo>
                  <a:cubicBezTo>
                    <a:pt x="1051" y="652"/>
                    <a:pt x="1055" y="624"/>
                    <a:pt x="1055" y="596"/>
                  </a:cubicBezTo>
                  <a:close/>
                  <a:moveTo>
                    <a:pt x="657" y="901"/>
                  </a:moveTo>
                  <a:cubicBezTo>
                    <a:pt x="633" y="906"/>
                    <a:pt x="609" y="909"/>
                    <a:pt x="584" y="909"/>
                  </a:cubicBezTo>
                  <a:cubicBezTo>
                    <a:pt x="512" y="909"/>
                    <a:pt x="441" y="884"/>
                    <a:pt x="384" y="839"/>
                  </a:cubicBezTo>
                  <a:cubicBezTo>
                    <a:pt x="326" y="794"/>
                    <a:pt x="285" y="729"/>
                    <a:pt x="269" y="657"/>
                  </a:cubicBezTo>
                  <a:cubicBezTo>
                    <a:pt x="250" y="573"/>
                    <a:pt x="264" y="486"/>
                    <a:pt x="310" y="413"/>
                  </a:cubicBezTo>
                  <a:cubicBezTo>
                    <a:pt x="356" y="340"/>
                    <a:pt x="428" y="289"/>
                    <a:pt x="512" y="270"/>
                  </a:cubicBezTo>
                  <a:cubicBezTo>
                    <a:pt x="536" y="264"/>
                    <a:pt x="561" y="261"/>
                    <a:pt x="585" y="261"/>
                  </a:cubicBezTo>
                  <a:cubicBezTo>
                    <a:pt x="657" y="261"/>
                    <a:pt x="728" y="286"/>
                    <a:pt x="785" y="331"/>
                  </a:cubicBezTo>
                  <a:cubicBezTo>
                    <a:pt x="843" y="376"/>
                    <a:pt x="884" y="441"/>
                    <a:pt x="900" y="513"/>
                  </a:cubicBezTo>
                  <a:cubicBezTo>
                    <a:pt x="940" y="687"/>
                    <a:pt x="831" y="861"/>
                    <a:pt x="657" y="9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9" name="Freeform 8">
            <a:extLst>
              <a:ext uri="{FF2B5EF4-FFF2-40B4-BE49-F238E27FC236}">
                <a16:creationId xmlns:a16="http://schemas.microsoft.com/office/drawing/2014/main" id="{262975CB-E2C0-4E63-0623-9F8C88274999}"/>
              </a:ext>
            </a:extLst>
          </p:cNvPr>
          <p:cNvSpPr>
            <a:spLocks/>
          </p:cNvSpPr>
          <p:nvPr/>
        </p:nvSpPr>
        <p:spPr bwMode="auto">
          <a:xfrm rot="12322883">
            <a:off x="8870950" y="4470401"/>
            <a:ext cx="814388" cy="815975"/>
          </a:xfrm>
          <a:custGeom>
            <a:avLst/>
            <a:gdLst>
              <a:gd name="T0" fmla="*/ 338 w 494"/>
              <a:gd name="T1" fmla="*/ 112 h 494"/>
              <a:gd name="T2" fmla="*/ 494 w 494"/>
              <a:gd name="T3" fmla="*/ 26 h 494"/>
              <a:gd name="T4" fmla="*/ 494 w 494"/>
              <a:gd name="T5" fmla="*/ 26 h 494"/>
              <a:gd name="T6" fmla="*/ 494 w 494"/>
              <a:gd name="T7" fmla="*/ 25 h 494"/>
              <a:gd name="T8" fmla="*/ 494 w 494"/>
              <a:gd name="T9" fmla="*/ 25 h 494"/>
              <a:gd name="T10" fmla="*/ 494 w 494"/>
              <a:gd name="T11" fmla="*/ 25 h 494"/>
              <a:gd name="T12" fmla="*/ 296 w 494"/>
              <a:gd name="T13" fmla="*/ 8 h 494"/>
              <a:gd name="T14" fmla="*/ 313 w 494"/>
              <a:gd name="T15" fmla="*/ 18 h 494"/>
              <a:gd name="T16" fmla="*/ 329 w 494"/>
              <a:gd name="T17" fmla="*/ 28 h 494"/>
              <a:gd name="T18" fmla="*/ 327 w 494"/>
              <a:gd name="T19" fmla="*/ 29 h 494"/>
              <a:gd name="T20" fmla="*/ 321 w 494"/>
              <a:gd name="T21" fmla="*/ 31 h 494"/>
              <a:gd name="T22" fmla="*/ 298 w 494"/>
              <a:gd name="T23" fmla="*/ 40 h 494"/>
              <a:gd name="T24" fmla="*/ 290 w 494"/>
              <a:gd name="T25" fmla="*/ 44 h 494"/>
              <a:gd name="T26" fmla="*/ 278 w 494"/>
              <a:gd name="T27" fmla="*/ 50 h 494"/>
              <a:gd name="T28" fmla="*/ 266 w 494"/>
              <a:gd name="T29" fmla="*/ 56 h 494"/>
              <a:gd name="T30" fmla="*/ 240 w 494"/>
              <a:gd name="T31" fmla="*/ 70 h 494"/>
              <a:gd name="T32" fmla="*/ 228 w 494"/>
              <a:gd name="T33" fmla="*/ 78 h 494"/>
              <a:gd name="T34" fmla="*/ 215 w 494"/>
              <a:gd name="T35" fmla="*/ 86 h 494"/>
              <a:gd name="T36" fmla="*/ 190 w 494"/>
              <a:gd name="T37" fmla="*/ 105 h 494"/>
              <a:gd name="T38" fmla="*/ 177 w 494"/>
              <a:gd name="T39" fmla="*/ 115 h 494"/>
              <a:gd name="T40" fmla="*/ 165 w 494"/>
              <a:gd name="T41" fmla="*/ 125 h 494"/>
              <a:gd name="T42" fmla="*/ 119 w 494"/>
              <a:gd name="T43" fmla="*/ 172 h 494"/>
              <a:gd name="T44" fmla="*/ 49 w 494"/>
              <a:gd name="T45" fmla="*/ 279 h 494"/>
              <a:gd name="T46" fmla="*/ 12 w 494"/>
              <a:gd name="T47" fmla="*/ 385 h 494"/>
              <a:gd name="T48" fmla="*/ 1 w 494"/>
              <a:gd name="T49" fmla="*/ 464 h 494"/>
              <a:gd name="T50" fmla="*/ 0 w 494"/>
              <a:gd name="T51" fmla="*/ 486 h 494"/>
              <a:gd name="T52" fmla="*/ 0 w 494"/>
              <a:gd name="T53" fmla="*/ 494 h 494"/>
              <a:gd name="T54" fmla="*/ 51 w 494"/>
              <a:gd name="T55" fmla="*/ 494 h 494"/>
              <a:gd name="T56" fmla="*/ 51 w 494"/>
              <a:gd name="T57" fmla="*/ 487 h 494"/>
              <a:gd name="T58" fmla="*/ 52 w 494"/>
              <a:gd name="T59" fmla="*/ 467 h 494"/>
              <a:gd name="T60" fmla="*/ 62 w 494"/>
              <a:gd name="T61" fmla="*/ 396 h 494"/>
              <a:gd name="T62" fmla="*/ 95 w 494"/>
              <a:gd name="T63" fmla="*/ 302 h 494"/>
              <a:gd name="T64" fmla="*/ 158 w 494"/>
              <a:gd name="T65" fmla="*/ 205 h 494"/>
              <a:gd name="T66" fmla="*/ 199 w 494"/>
              <a:gd name="T67" fmla="*/ 164 h 494"/>
              <a:gd name="T68" fmla="*/ 210 w 494"/>
              <a:gd name="T69" fmla="*/ 154 h 494"/>
              <a:gd name="T70" fmla="*/ 221 w 494"/>
              <a:gd name="T71" fmla="*/ 145 h 494"/>
              <a:gd name="T72" fmla="*/ 244 w 494"/>
              <a:gd name="T73" fmla="*/ 128 h 494"/>
              <a:gd name="T74" fmla="*/ 255 w 494"/>
              <a:gd name="T75" fmla="*/ 121 h 494"/>
              <a:gd name="T76" fmla="*/ 266 w 494"/>
              <a:gd name="T77" fmla="*/ 114 h 494"/>
              <a:gd name="T78" fmla="*/ 289 w 494"/>
              <a:gd name="T79" fmla="*/ 101 h 494"/>
              <a:gd name="T80" fmla="*/ 300 w 494"/>
              <a:gd name="T81" fmla="*/ 95 h 494"/>
              <a:gd name="T82" fmla="*/ 311 w 494"/>
              <a:gd name="T83" fmla="*/ 90 h 494"/>
              <a:gd name="T84" fmla="*/ 318 w 494"/>
              <a:gd name="T85" fmla="*/ 87 h 494"/>
              <a:gd name="T86" fmla="*/ 338 w 494"/>
              <a:gd name="T87" fmla="*/ 79 h 494"/>
              <a:gd name="T88" fmla="*/ 344 w 494"/>
              <a:gd name="T89" fmla="*/ 77 h 494"/>
              <a:gd name="T90" fmla="*/ 346 w 494"/>
              <a:gd name="T91" fmla="*/ 76 h 494"/>
              <a:gd name="T92" fmla="*/ 342 w 494"/>
              <a:gd name="T93" fmla="*/ 94 h 494"/>
              <a:gd name="T94" fmla="*/ 338 w 494"/>
              <a:gd name="T95" fmla="*/ 112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494" h="494">
                <a:moveTo>
                  <a:pt x="338" y="112"/>
                </a:moveTo>
                <a:cubicBezTo>
                  <a:pt x="380" y="75"/>
                  <a:pt x="433" y="44"/>
                  <a:pt x="494" y="26"/>
                </a:cubicBezTo>
                <a:cubicBezTo>
                  <a:pt x="494" y="26"/>
                  <a:pt x="494" y="26"/>
                  <a:pt x="494" y="26"/>
                </a:cubicBezTo>
                <a:cubicBezTo>
                  <a:pt x="494" y="25"/>
                  <a:pt x="494" y="25"/>
                  <a:pt x="494" y="25"/>
                </a:cubicBezTo>
                <a:cubicBezTo>
                  <a:pt x="494" y="25"/>
                  <a:pt x="494" y="25"/>
                  <a:pt x="494" y="25"/>
                </a:cubicBezTo>
                <a:cubicBezTo>
                  <a:pt x="494" y="25"/>
                  <a:pt x="494" y="25"/>
                  <a:pt x="494" y="25"/>
                </a:cubicBezTo>
                <a:cubicBezTo>
                  <a:pt x="433" y="7"/>
                  <a:pt x="366" y="0"/>
                  <a:pt x="296" y="8"/>
                </a:cubicBezTo>
                <a:cubicBezTo>
                  <a:pt x="296" y="8"/>
                  <a:pt x="305" y="13"/>
                  <a:pt x="313" y="18"/>
                </a:cubicBezTo>
                <a:cubicBezTo>
                  <a:pt x="321" y="23"/>
                  <a:pt x="329" y="28"/>
                  <a:pt x="329" y="28"/>
                </a:cubicBezTo>
                <a:cubicBezTo>
                  <a:pt x="329" y="28"/>
                  <a:pt x="328" y="28"/>
                  <a:pt x="327" y="29"/>
                </a:cubicBezTo>
                <a:cubicBezTo>
                  <a:pt x="325" y="29"/>
                  <a:pt x="323" y="30"/>
                  <a:pt x="321" y="31"/>
                </a:cubicBezTo>
                <a:cubicBezTo>
                  <a:pt x="315" y="34"/>
                  <a:pt x="307" y="36"/>
                  <a:pt x="298" y="40"/>
                </a:cubicBezTo>
                <a:cubicBezTo>
                  <a:pt x="296" y="42"/>
                  <a:pt x="293" y="43"/>
                  <a:pt x="290" y="44"/>
                </a:cubicBezTo>
                <a:cubicBezTo>
                  <a:pt x="286" y="46"/>
                  <a:pt x="282" y="48"/>
                  <a:pt x="278" y="50"/>
                </a:cubicBezTo>
                <a:cubicBezTo>
                  <a:pt x="274" y="52"/>
                  <a:pt x="270" y="54"/>
                  <a:pt x="266" y="56"/>
                </a:cubicBezTo>
                <a:cubicBezTo>
                  <a:pt x="257" y="60"/>
                  <a:pt x="249" y="65"/>
                  <a:pt x="240" y="70"/>
                </a:cubicBezTo>
                <a:cubicBezTo>
                  <a:pt x="236" y="72"/>
                  <a:pt x="232" y="75"/>
                  <a:pt x="228" y="78"/>
                </a:cubicBezTo>
                <a:cubicBezTo>
                  <a:pt x="223" y="81"/>
                  <a:pt x="219" y="83"/>
                  <a:pt x="215" y="86"/>
                </a:cubicBezTo>
                <a:cubicBezTo>
                  <a:pt x="207" y="92"/>
                  <a:pt x="198" y="98"/>
                  <a:pt x="190" y="105"/>
                </a:cubicBezTo>
                <a:cubicBezTo>
                  <a:pt x="186" y="108"/>
                  <a:pt x="181" y="111"/>
                  <a:pt x="177" y="115"/>
                </a:cubicBezTo>
                <a:cubicBezTo>
                  <a:pt x="173" y="118"/>
                  <a:pt x="169" y="122"/>
                  <a:pt x="165" y="125"/>
                </a:cubicBezTo>
                <a:cubicBezTo>
                  <a:pt x="149" y="140"/>
                  <a:pt x="133" y="155"/>
                  <a:pt x="119" y="172"/>
                </a:cubicBezTo>
                <a:cubicBezTo>
                  <a:pt x="91" y="205"/>
                  <a:pt x="67" y="242"/>
                  <a:pt x="49" y="279"/>
                </a:cubicBezTo>
                <a:cubicBezTo>
                  <a:pt x="31" y="316"/>
                  <a:pt x="19" y="353"/>
                  <a:pt x="12" y="385"/>
                </a:cubicBezTo>
                <a:cubicBezTo>
                  <a:pt x="5" y="417"/>
                  <a:pt x="2" y="445"/>
                  <a:pt x="1" y="464"/>
                </a:cubicBezTo>
                <a:cubicBezTo>
                  <a:pt x="0" y="473"/>
                  <a:pt x="0" y="481"/>
                  <a:pt x="0" y="486"/>
                </a:cubicBezTo>
                <a:cubicBezTo>
                  <a:pt x="0" y="491"/>
                  <a:pt x="0" y="494"/>
                  <a:pt x="0" y="494"/>
                </a:cubicBezTo>
                <a:cubicBezTo>
                  <a:pt x="51" y="494"/>
                  <a:pt x="51" y="494"/>
                  <a:pt x="51" y="494"/>
                </a:cubicBezTo>
                <a:cubicBezTo>
                  <a:pt x="51" y="494"/>
                  <a:pt x="51" y="491"/>
                  <a:pt x="51" y="487"/>
                </a:cubicBezTo>
                <a:cubicBezTo>
                  <a:pt x="51" y="482"/>
                  <a:pt x="51" y="475"/>
                  <a:pt x="52" y="467"/>
                </a:cubicBezTo>
                <a:cubicBezTo>
                  <a:pt x="53" y="450"/>
                  <a:pt x="55" y="425"/>
                  <a:pt x="62" y="396"/>
                </a:cubicBezTo>
                <a:cubicBezTo>
                  <a:pt x="68" y="368"/>
                  <a:pt x="79" y="335"/>
                  <a:pt x="95" y="302"/>
                </a:cubicBezTo>
                <a:cubicBezTo>
                  <a:pt x="111" y="269"/>
                  <a:pt x="132" y="235"/>
                  <a:pt x="158" y="205"/>
                </a:cubicBezTo>
                <a:cubicBezTo>
                  <a:pt x="171" y="190"/>
                  <a:pt x="185" y="177"/>
                  <a:pt x="199" y="164"/>
                </a:cubicBezTo>
                <a:cubicBezTo>
                  <a:pt x="203" y="160"/>
                  <a:pt x="206" y="157"/>
                  <a:pt x="210" y="154"/>
                </a:cubicBezTo>
                <a:cubicBezTo>
                  <a:pt x="213" y="151"/>
                  <a:pt x="217" y="148"/>
                  <a:pt x="221" y="145"/>
                </a:cubicBezTo>
                <a:cubicBezTo>
                  <a:pt x="228" y="139"/>
                  <a:pt x="236" y="134"/>
                  <a:pt x="244" y="128"/>
                </a:cubicBezTo>
                <a:cubicBezTo>
                  <a:pt x="247" y="126"/>
                  <a:pt x="251" y="123"/>
                  <a:pt x="255" y="121"/>
                </a:cubicBezTo>
                <a:cubicBezTo>
                  <a:pt x="259" y="119"/>
                  <a:pt x="263" y="116"/>
                  <a:pt x="266" y="114"/>
                </a:cubicBezTo>
                <a:cubicBezTo>
                  <a:pt x="274" y="110"/>
                  <a:pt x="281" y="105"/>
                  <a:pt x="289" y="101"/>
                </a:cubicBezTo>
                <a:cubicBezTo>
                  <a:pt x="293" y="99"/>
                  <a:pt x="297" y="97"/>
                  <a:pt x="300" y="95"/>
                </a:cubicBezTo>
                <a:cubicBezTo>
                  <a:pt x="304" y="94"/>
                  <a:pt x="308" y="92"/>
                  <a:pt x="311" y="90"/>
                </a:cubicBezTo>
                <a:cubicBezTo>
                  <a:pt x="314" y="89"/>
                  <a:pt x="316" y="88"/>
                  <a:pt x="318" y="87"/>
                </a:cubicBezTo>
                <a:cubicBezTo>
                  <a:pt x="327" y="84"/>
                  <a:pt x="334" y="81"/>
                  <a:pt x="338" y="79"/>
                </a:cubicBezTo>
                <a:cubicBezTo>
                  <a:pt x="341" y="78"/>
                  <a:pt x="343" y="77"/>
                  <a:pt x="344" y="77"/>
                </a:cubicBezTo>
                <a:cubicBezTo>
                  <a:pt x="345" y="77"/>
                  <a:pt x="346" y="76"/>
                  <a:pt x="346" y="76"/>
                </a:cubicBezTo>
                <a:cubicBezTo>
                  <a:pt x="346" y="76"/>
                  <a:pt x="344" y="85"/>
                  <a:pt x="342" y="94"/>
                </a:cubicBezTo>
                <a:cubicBezTo>
                  <a:pt x="340" y="103"/>
                  <a:pt x="338" y="112"/>
                  <a:pt x="338" y="1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D5C0E04E-FE11-9383-B842-3B0FA52FD1EA}"/>
              </a:ext>
            </a:extLst>
          </p:cNvPr>
          <p:cNvSpPr>
            <a:spLocks/>
          </p:cNvSpPr>
          <p:nvPr/>
        </p:nvSpPr>
        <p:spPr bwMode="auto">
          <a:xfrm rot="10113930">
            <a:off x="6831013" y="2528888"/>
            <a:ext cx="271462" cy="944562"/>
          </a:xfrm>
          <a:custGeom>
            <a:avLst/>
            <a:gdLst>
              <a:gd name="T0" fmla="*/ 49 w 163"/>
              <a:gd name="T1" fmla="*/ 401 h 572"/>
              <a:gd name="T2" fmla="*/ 0 w 163"/>
              <a:gd name="T3" fmla="*/ 572 h 572"/>
              <a:gd name="T4" fmla="*/ 0 w 163"/>
              <a:gd name="T5" fmla="*/ 572 h 572"/>
              <a:gd name="T6" fmla="*/ 0 w 163"/>
              <a:gd name="T7" fmla="*/ 572 h 572"/>
              <a:gd name="T8" fmla="*/ 0 w 163"/>
              <a:gd name="T9" fmla="*/ 572 h 572"/>
              <a:gd name="T10" fmla="*/ 0 w 163"/>
              <a:gd name="T11" fmla="*/ 572 h 572"/>
              <a:gd name="T12" fmla="*/ 152 w 163"/>
              <a:gd name="T13" fmla="*/ 445 h 572"/>
              <a:gd name="T14" fmla="*/ 133 w 163"/>
              <a:gd name="T15" fmla="*/ 450 h 572"/>
              <a:gd name="T16" fmla="*/ 114 w 163"/>
              <a:gd name="T17" fmla="*/ 454 h 572"/>
              <a:gd name="T18" fmla="*/ 118 w 163"/>
              <a:gd name="T19" fmla="*/ 446 h 572"/>
              <a:gd name="T20" fmla="*/ 128 w 163"/>
              <a:gd name="T21" fmla="*/ 423 h 572"/>
              <a:gd name="T22" fmla="*/ 129 w 163"/>
              <a:gd name="T23" fmla="*/ 420 h 572"/>
              <a:gd name="T24" fmla="*/ 131 w 163"/>
              <a:gd name="T25" fmla="*/ 416 h 572"/>
              <a:gd name="T26" fmla="*/ 137 w 163"/>
              <a:gd name="T27" fmla="*/ 396 h 572"/>
              <a:gd name="T28" fmla="*/ 144 w 163"/>
              <a:gd name="T29" fmla="*/ 375 h 572"/>
              <a:gd name="T30" fmla="*/ 147 w 163"/>
              <a:gd name="T31" fmla="*/ 364 h 572"/>
              <a:gd name="T32" fmla="*/ 150 w 163"/>
              <a:gd name="T33" fmla="*/ 353 h 572"/>
              <a:gd name="T34" fmla="*/ 158 w 163"/>
              <a:gd name="T35" fmla="*/ 305 h 572"/>
              <a:gd name="T36" fmla="*/ 162 w 163"/>
              <a:gd name="T37" fmla="*/ 256 h 572"/>
              <a:gd name="T38" fmla="*/ 155 w 163"/>
              <a:gd name="T39" fmla="*/ 158 h 572"/>
              <a:gd name="T40" fmla="*/ 134 w 163"/>
              <a:gd name="T41" fmla="*/ 76 h 572"/>
              <a:gd name="T42" fmla="*/ 110 w 163"/>
              <a:gd name="T43" fmla="*/ 20 h 572"/>
              <a:gd name="T44" fmla="*/ 102 w 163"/>
              <a:gd name="T45" fmla="*/ 5 h 572"/>
              <a:gd name="T46" fmla="*/ 100 w 163"/>
              <a:gd name="T47" fmla="*/ 0 h 572"/>
              <a:gd name="T48" fmla="*/ 55 w 163"/>
              <a:gd name="T49" fmla="*/ 25 h 572"/>
              <a:gd name="T50" fmla="*/ 58 w 163"/>
              <a:gd name="T51" fmla="*/ 30 h 572"/>
              <a:gd name="T52" fmla="*/ 65 w 163"/>
              <a:gd name="T53" fmla="*/ 43 h 572"/>
              <a:gd name="T54" fmla="*/ 86 w 163"/>
              <a:gd name="T55" fmla="*/ 93 h 572"/>
              <a:gd name="T56" fmla="*/ 111 w 163"/>
              <a:gd name="T57" fmla="*/ 254 h 572"/>
              <a:gd name="T58" fmla="*/ 108 w 163"/>
              <a:gd name="T59" fmla="*/ 299 h 572"/>
              <a:gd name="T60" fmla="*/ 100 w 163"/>
              <a:gd name="T61" fmla="*/ 341 h 572"/>
              <a:gd name="T62" fmla="*/ 98 w 163"/>
              <a:gd name="T63" fmla="*/ 351 h 572"/>
              <a:gd name="T64" fmla="*/ 95 w 163"/>
              <a:gd name="T65" fmla="*/ 361 h 572"/>
              <a:gd name="T66" fmla="*/ 89 w 163"/>
              <a:gd name="T67" fmla="*/ 380 h 572"/>
              <a:gd name="T68" fmla="*/ 83 w 163"/>
              <a:gd name="T69" fmla="*/ 397 h 572"/>
              <a:gd name="T70" fmla="*/ 81 w 163"/>
              <a:gd name="T71" fmla="*/ 401 h 572"/>
              <a:gd name="T72" fmla="*/ 80 w 163"/>
              <a:gd name="T73" fmla="*/ 405 h 572"/>
              <a:gd name="T74" fmla="*/ 72 w 163"/>
              <a:gd name="T75" fmla="*/ 424 h 572"/>
              <a:gd name="T76" fmla="*/ 68 w 163"/>
              <a:gd name="T77" fmla="*/ 432 h 572"/>
              <a:gd name="T78" fmla="*/ 59 w 163"/>
              <a:gd name="T79" fmla="*/ 416 h 572"/>
              <a:gd name="T80" fmla="*/ 52 w 163"/>
              <a:gd name="T81" fmla="*/ 406 h 572"/>
              <a:gd name="T82" fmla="*/ 49 w 163"/>
              <a:gd name="T83" fmla="*/ 401 h 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3" h="572">
                <a:moveTo>
                  <a:pt x="49" y="401"/>
                </a:moveTo>
                <a:cubicBezTo>
                  <a:pt x="45" y="457"/>
                  <a:pt x="29" y="516"/>
                  <a:pt x="0" y="572"/>
                </a:cubicBezTo>
                <a:cubicBezTo>
                  <a:pt x="0" y="572"/>
                  <a:pt x="0" y="572"/>
                  <a:pt x="0" y="572"/>
                </a:cubicBezTo>
                <a:cubicBezTo>
                  <a:pt x="0" y="572"/>
                  <a:pt x="0" y="572"/>
                  <a:pt x="0" y="572"/>
                </a:cubicBezTo>
                <a:cubicBezTo>
                  <a:pt x="0" y="572"/>
                  <a:pt x="0" y="572"/>
                  <a:pt x="0" y="572"/>
                </a:cubicBezTo>
                <a:cubicBezTo>
                  <a:pt x="0" y="572"/>
                  <a:pt x="0" y="572"/>
                  <a:pt x="0" y="572"/>
                </a:cubicBezTo>
                <a:cubicBezTo>
                  <a:pt x="55" y="543"/>
                  <a:pt x="108" y="500"/>
                  <a:pt x="152" y="445"/>
                </a:cubicBezTo>
                <a:cubicBezTo>
                  <a:pt x="152" y="445"/>
                  <a:pt x="142" y="448"/>
                  <a:pt x="133" y="450"/>
                </a:cubicBezTo>
                <a:cubicBezTo>
                  <a:pt x="123" y="452"/>
                  <a:pt x="114" y="454"/>
                  <a:pt x="114" y="454"/>
                </a:cubicBezTo>
                <a:cubicBezTo>
                  <a:pt x="114" y="454"/>
                  <a:pt x="116" y="451"/>
                  <a:pt x="118" y="446"/>
                </a:cubicBezTo>
                <a:cubicBezTo>
                  <a:pt x="121" y="440"/>
                  <a:pt x="124" y="433"/>
                  <a:pt x="128" y="423"/>
                </a:cubicBezTo>
                <a:cubicBezTo>
                  <a:pt x="128" y="422"/>
                  <a:pt x="129" y="421"/>
                  <a:pt x="129" y="420"/>
                </a:cubicBezTo>
                <a:cubicBezTo>
                  <a:pt x="130" y="418"/>
                  <a:pt x="130" y="417"/>
                  <a:pt x="131" y="416"/>
                </a:cubicBezTo>
                <a:cubicBezTo>
                  <a:pt x="133" y="409"/>
                  <a:pt x="135" y="403"/>
                  <a:pt x="137" y="396"/>
                </a:cubicBezTo>
                <a:cubicBezTo>
                  <a:pt x="140" y="389"/>
                  <a:pt x="142" y="382"/>
                  <a:pt x="144" y="375"/>
                </a:cubicBezTo>
                <a:cubicBezTo>
                  <a:pt x="145" y="371"/>
                  <a:pt x="146" y="368"/>
                  <a:pt x="147" y="364"/>
                </a:cubicBezTo>
                <a:cubicBezTo>
                  <a:pt x="148" y="360"/>
                  <a:pt x="149" y="356"/>
                  <a:pt x="150" y="353"/>
                </a:cubicBezTo>
                <a:cubicBezTo>
                  <a:pt x="153" y="337"/>
                  <a:pt x="156" y="321"/>
                  <a:pt x="158" y="305"/>
                </a:cubicBezTo>
                <a:cubicBezTo>
                  <a:pt x="160" y="289"/>
                  <a:pt x="162" y="272"/>
                  <a:pt x="162" y="256"/>
                </a:cubicBezTo>
                <a:cubicBezTo>
                  <a:pt x="163" y="222"/>
                  <a:pt x="161" y="189"/>
                  <a:pt x="155" y="158"/>
                </a:cubicBezTo>
                <a:cubicBezTo>
                  <a:pt x="150" y="127"/>
                  <a:pt x="142" y="99"/>
                  <a:pt x="134" y="76"/>
                </a:cubicBezTo>
                <a:cubicBezTo>
                  <a:pt x="125" y="52"/>
                  <a:pt x="117" y="33"/>
                  <a:pt x="110" y="20"/>
                </a:cubicBezTo>
                <a:cubicBezTo>
                  <a:pt x="107" y="14"/>
                  <a:pt x="104" y="9"/>
                  <a:pt x="102" y="5"/>
                </a:cubicBezTo>
                <a:cubicBezTo>
                  <a:pt x="101" y="2"/>
                  <a:pt x="100" y="0"/>
                  <a:pt x="100" y="0"/>
                </a:cubicBezTo>
                <a:cubicBezTo>
                  <a:pt x="55" y="25"/>
                  <a:pt x="55" y="25"/>
                  <a:pt x="55" y="25"/>
                </a:cubicBezTo>
                <a:cubicBezTo>
                  <a:pt x="55" y="25"/>
                  <a:pt x="56" y="26"/>
                  <a:pt x="58" y="30"/>
                </a:cubicBezTo>
                <a:cubicBezTo>
                  <a:pt x="59" y="33"/>
                  <a:pt x="62" y="37"/>
                  <a:pt x="65" y="43"/>
                </a:cubicBezTo>
                <a:cubicBezTo>
                  <a:pt x="70" y="55"/>
                  <a:pt x="78" y="72"/>
                  <a:pt x="86" y="93"/>
                </a:cubicBezTo>
                <a:cubicBezTo>
                  <a:pt x="101" y="135"/>
                  <a:pt x="113" y="194"/>
                  <a:pt x="111" y="254"/>
                </a:cubicBezTo>
                <a:cubicBezTo>
                  <a:pt x="111" y="269"/>
                  <a:pt x="109" y="284"/>
                  <a:pt x="108" y="299"/>
                </a:cubicBezTo>
                <a:cubicBezTo>
                  <a:pt x="106" y="313"/>
                  <a:pt x="103" y="327"/>
                  <a:pt x="100" y="341"/>
                </a:cubicBezTo>
                <a:cubicBezTo>
                  <a:pt x="99" y="344"/>
                  <a:pt x="98" y="348"/>
                  <a:pt x="98" y="351"/>
                </a:cubicBezTo>
                <a:cubicBezTo>
                  <a:pt x="97" y="354"/>
                  <a:pt x="96" y="358"/>
                  <a:pt x="95" y="361"/>
                </a:cubicBezTo>
                <a:cubicBezTo>
                  <a:pt x="93" y="368"/>
                  <a:pt x="91" y="374"/>
                  <a:pt x="89" y="380"/>
                </a:cubicBezTo>
                <a:cubicBezTo>
                  <a:pt x="87" y="386"/>
                  <a:pt x="85" y="392"/>
                  <a:pt x="83" y="397"/>
                </a:cubicBezTo>
                <a:cubicBezTo>
                  <a:pt x="82" y="399"/>
                  <a:pt x="82" y="400"/>
                  <a:pt x="81" y="401"/>
                </a:cubicBezTo>
                <a:cubicBezTo>
                  <a:pt x="81" y="402"/>
                  <a:pt x="81" y="403"/>
                  <a:pt x="80" y="405"/>
                </a:cubicBezTo>
                <a:cubicBezTo>
                  <a:pt x="77" y="413"/>
                  <a:pt x="74" y="420"/>
                  <a:pt x="72" y="424"/>
                </a:cubicBezTo>
                <a:cubicBezTo>
                  <a:pt x="69" y="429"/>
                  <a:pt x="68" y="432"/>
                  <a:pt x="68" y="432"/>
                </a:cubicBezTo>
                <a:cubicBezTo>
                  <a:pt x="68" y="432"/>
                  <a:pt x="64" y="424"/>
                  <a:pt x="59" y="416"/>
                </a:cubicBezTo>
                <a:cubicBezTo>
                  <a:pt x="56" y="413"/>
                  <a:pt x="54" y="409"/>
                  <a:pt x="52" y="406"/>
                </a:cubicBezTo>
                <a:cubicBezTo>
                  <a:pt x="50" y="403"/>
                  <a:pt x="49" y="401"/>
                  <a:pt x="49" y="40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CAA310BF-EB64-FB90-A4F8-4FED34FA49B1}"/>
              </a:ext>
            </a:extLst>
          </p:cNvPr>
          <p:cNvSpPr>
            <a:spLocks/>
          </p:cNvSpPr>
          <p:nvPr/>
        </p:nvSpPr>
        <p:spPr bwMode="auto">
          <a:xfrm rot="11213964">
            <a:off x="6496050" y="3678239"/>
            <a:ext cx="268288" cy="947737"/>
          </a:xfrm>
          <a:custGeom>
            <a:avLst/>
            <a:gdLst>
              <a:gd name="T0" fmla="*/ 152 w 163"/>
              <a:gd name="T1" fmla="*/ 128 h 574"/>
              <a:gd name="T2" fmla="*/ 0 w 163"/>
              <a:gd name="T3" fmla="*/ 1 h 574"/>
              <a:gd name="T4" fmla="*/ 0 w 163"/>
              <a:gd name="T5" fmla="*/ 0 h 574"/>
              <a:gd name="T6" fmla="*/ 0 w 163"/>
              <a:gd name="T7" fmla="*/ 0 h 574"/>
              <a:gd name="T8" fmla="*/ 0 w 163"/>
              <a:gd name="T9" fmla="*/ 0 h 574"/>
              <a:gd name="T10" fmla="*/ 0 w 163"/>
              <a:gd name="T11" fmla="*/ 1 h 574"/>
              <a:gd name="T12" fmla="*/ 49 w 163"/>
              <a:gd name="T13" fmla="*/ 171 h 574"/>
              <a:gd name="T14" fmla="*/ 59 w 163"/>
              <a:gd name="T15" fmla="*/ 156 h 574"/>
              <a:gd name="T16" fmla="*/ 68 w 163"/>
              <a:gd name="T17" fmla="*/ 141 h 574"/>
              <a:gd name="T18" fmla="*/ 72 w 163"/>
              <a:gd name="T19" fmla="*/ 148 h 574"/>
              <a:gd name="T20" fmla="*/ 80 w 163"/>
              <a:gd name="T21" fmla="*/ 168 h 574"/>
              <a:gd name="T22" fmla="*/ 82 w 163"/>
              <a:gd name="T23" fmla="*/ 171 h 574"/>
              <a:gd name="T24" fmla="*/ 83 w 163"/>
              <a:gd name="T25" fmla="*/ 175 h 574"/>
              <a:gd name="T26" fmla="*/ 89 w 163"/>
              <a:gd name="T27" fmla="*/ 193 h 574"/>
              <a:gd name="T28" fmla="*/ 95 w 163"/>
              <a:gd name="T29" fmla="*/ 212 h 574"/>
              <a:gd name="T30" fmla="*/ 98 w 163"/>
              <a:gd name="T31" fmla="*/ 221 h 574"/>
              <a:gd name="T32" fmla="*/ 100 w 163"/>
              <a:gd name="T33" fmla="*/ 232 h 574"/>
              <a:gd name="T34" fmla="*/ 108 w 163"/>
              <a:gd name="T35" fmla="*/ 274 h 574"/>
              <a:gd name="T36" fmla="*/ 111 w 163"/>
              <a:gd name="T37" fmla="*/ 319 h 574"/>
              <a:gd name="T38" fmla="*/ 86 w 163"/>
              <a:gd name="T39" fmla="*/ 481 h 574"/>
              <a:gd name="T40" fmla="*/ 64 w 163"/>
              <a:gd name="T41" fmla="*/ 530 h 574"/>
              <a:gd name="T42" fmla="*/ 57 w 163"/>
              <a:gd name="T43" fmla="*/ 544 h 574"/>
              <a:gd name="T44" fmla="*/ 55 w 163"/>
              <a:gd name="T45" fmla="*/ 549 h 574"/>
              <a:gd name="T46" fmla="*/ 99 w 163"/>
              <a:gd name="T47" fmla="*/ 574 h 574"/>
              <a:gd name="T48" fmla="*/ 102 w 163"/>
              <a:gd name="T49" fmla="*/ 568 h 574"/>
              <a:gd name="T50" fmla="*/ 110 w 163"/>
              <a:gd name="T51" fmla="*/ 553 h 574"/>
              <a:gd name="T52" fmla="*/ 134 w 163"/>
              <a:gd name="T53" fmla="*/ 498 h 574"/>
              <a:gd name="T54" fmla="*/ 155 w 163"/>
              <a:gd name="T55" fmla="*/ 415 h 574"/>
              <a:gd name="T56" fmla="*/ 161 w 163"/>
              <a:gd name="T57" fmla="*/ 367 h 574"/>
              <a:gd name="T58" fmla="*/ 162 w 163"/>
              <a:gd name="T59" fmla="*/ 317 h 574"/>
              <a:gd name="T60" fmla="*/ 158 w 163"/>
              <a:gd name="T61" fmla="*/ 268 h 574"/>
              <a:gd name="T62" fmla="*/ 150 w 163"/>
              <a:gd name="T63" fmla="*/ 220 h 574"/>
              <a:gd name="T64" fmla="*/ 147 w 163"/>
              <a:gd name="T65" fmla="*/ 209 h 574"/>
              <a:gd name="T66" fmla="*/ 144 w 163"/>
              <a:gd name="T67" fmla="*/ 198 h 574"/>
              <a:gd name="T68" fmla="*/ 138 w 163"/>
              <a:gd name="T69" fmla="*/ 177 h 574"/>
              <a:gd name="T70" fmla="*/ 131 w 163"/>
              <a:gd name="T71" fmla="*/ 157 h 574"/>
              <a:gd name="T72" fmla="*/ 129 w 163"/>
              <a:gd name="T73" fmla="*/ 153 h 574"/>
              <a:gd name="T74" fmla="*/ 128 w 163"/>
              <a:gd name="T75" fmla="*/ 149 h 574"/>
              <a:gd name="T76" fmla="*/ 118 w 163"/>
              <a:gd name="T77" fmla="*/ 127 h 574"/>
              <a:gd name="T78" fmla="*/ 114 w 163"/>
              <a:gd name="T79" fmla="*/ 119 h 574"/>
              <a:gd name="T80" fmla="*/ 133 w 163"/>
              <a:gd name="T81" fmla="*/ 123 h 574"/>
              <a:gd name="T82" fmla="*/ 152 w 163"/>
              <a:gd name="T83" fmla="*/ 128 h 5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63" h="574">
                <a:moveTo>
                  <a:pt x="152" y="128"/>
                </a:moveTo>
                <a:cubicBezTo>
                  <a:pt x="109" y="73"/>
                  <a:pt x="56" y="30"/>
                  <a:pt x="0" y="1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"/>
                  <a:pt x="0" y="1"/>
                  <a:pt x="0" y="1"/>
                </a:cubicBezTo>
                <a:cubicBezTo>
                  <a:pt x="29" y="56"/>
                  <a:pt x="46" y="115"/>
                  <a:pt x="49" y="171"/>
                </a:cubicBezTo>
                <a:cubicBezTo>
                  <a:pt x="49" y="171"/>
                  <a:pt x="54" y="164"/>
                  <a:pt x="59" y="156"/>
                </a:cubicBezTo>
                <a:cubicBezTo>
                  <a:pt x="64" y="149"/>
                  <a:pt x="68" y="141"/>
                  <a:pt x="68" y="141"/>
                </a:cubicBezTo>
                <a:cubicBezTo>
                  <a:pt x="68" y="141"/>
                  <a:pt x="70" y="143"/>
                  <a:pt x="72" y="148"/>
                </a:cubicBezTo>
                <a:cubicBezTo>
                  <a:pt x="74" y="153"/>
                  <a:pt x="77" y="160"/>
                  <a:pt x="80" y="168"/>
                </a:cubicBezTo>
                <a:cubicBezTo>
                  <a:pt x="81" y="169"/>
                  <a:pt x="81" y="170"/>
                  <a:pt x="82" y="171"/>
                </a:cubicBezTo>
                <a:cubicBezTo>
                  <a:pt x="82" y="172"/>
                  <a:pt x="83" y="174"/>
                  <a:pt x="83" y="175"/>
                </a:cubicBezTo>
                <a:cubicBezTo>
                  <a:pt x="85" y="181"/>
                  <a:pt x="87" y="186"/>
                  <a:pt x="89" y="193"/>
                </a:cubicBezTo>
                <a:cubicBezTo>
                  <a:pt x="91" y="199"/>
                  <a:pt x="93" y="205"/>
                  <a:pt x="95" y="212"/>
                </a:cubicBezTo>
                <a:cubicBezTo>
                  <a:pt x="96" y="215"/>
                  <a:pt x="97" y="218"/>
                  <a:pt x="98" y="221"/>
                </a:cubicBezTo>
                <a:cubicBezTo>
                  <a:pt x="99" y="225"/>
                  <a:pt x="99" y="228"/>
                  <a:pt x="100" y="232"/>
                </a:cubicBezTo>
                <a:cubicBezTo>
                  <a:pt x="103" y="245"/>
                  <a:pt x="106" y="260"/>
                  <a:pt x="108" y="274"/>
                </a:cubicBezTo>
                <a:cubicBezTo>
                  <a:pt x="110" y="289"/>
                  <a:pt x="111" y="304"/>
                  <a:pt x="111" y="319"/>
                </a:cubicBezTo>
                <a:cubicBezTo>
                  <a:pt x="114" y="379"/>
                  <a:pt x="101" y="438"/>
                  <a:pt x="86" y="481"/>
                </a:cubicBezTo>
                <a:cubicBezTo>
                  <a:pt x="78" y="502"/>
                  <a:pt x="70" y="519"/>
                  <a:pt x="64" y="530"/>
                </a:cubicBezTo>
                <a:cubicBezTo>
                  <a:pt x="62" y="536"/>
                  <a:pt x="59" y="541"/>
                  <a:pt x="57" y="544"/>
                </a:cubicBezTo>
                <a:cubicBezTo>
                  <a:pt x="56" y="547"/>
                  <a:pt x="55" y="549"/>
                  <a:pt x="55" y="549"/>
                </a:cubicBezTo>
                <a:cubicBezTo>
                  <a:pt x="99" y="574"/>
                  <a:pt x="99" y="574"/>
                  <a:pt x="99" y="574"/>
                </a:cubicBezTo>
                <a:cubicBezTo>
                  <a:pt x="99" y="574"/>
                  <a:pt x="100" y="572"/>
                  <a:pt x="102" y="568"/>
                </a:cubicBezTo>
                <a:cubicBezTo>
                  <a:pt x="104" y="565"/>
                  <a:pt x="107" y="560"/>
                  <a:pt x="110" y="553"/>
                </a:cubicBezTo>
                <a:cubicBezTo>
                  <a:pt x="116" y="540"/>
                  <a:pt x="125" y="521"/>
                  <a:pt x="134" y="498"/>
                </a:cubicBezTo>
                <a:cubicBezTo>
                  <a:pt x="142" y="474"/>
                  <a:pt x="150" y="446"/>
                  <a:pt x="155" y="415"/>
                </a:cubicBezTo>
                <a:cubicBezTo>
                  <a:pt x="158" y="400"/>
                  <a:pt x="160" y="384"/>
                  <a:pt x="161" y="367"/>
                </a:cubicBezTo>
                <a:cubicBezTo>
                  <a:pt x="162" y="351"/>
                  <a:pt x="163" y="334"/>
                  <a:pt x="162" y="317"/>
                </a:cubicBezTo>
                <a:cubicBezTo>
                  <a:pt x="162" y="301"/>
                  <a:pt x="160" y="284"/>
                  <a:pt x="158" y="268"/>
                </a:cubicBezTo>
                <a:cubicBezTo>
                  <a:pt x="156" y="251"/>
                  <a:pt x="153" y="236"/>
                  <a:pt x="150" y="220"/>
                </a:cubicBezTo>
                <a:cubicBezTo>
                  <a:pt x="149" y="216"/>
                  <a:pt x="148" y="213"/>
                  <a:pt x="147" y="209"/>
                </a:cubicBezTo>
                <a:cubicBezTo>
                  <a:pt x="146" y="205"/>
                  <a:pt x="145" y="202"/>
                  <a:pt x="144" y="198"/>
                </a:cubicBezTo>
                <a:cubicBezTo>
                  <a:pt x="142" y="191"/>
                  <a:pt x="140" y="184"/>
                  <a:pt x="138" y="177"/>
                </a:cubicBezTo>
                <a:cubicBezTo>
                  <a:pt x="136" y="170"/>
                  <a:pt x="133" y="163"/>
                  <a:pt x="131" y="157"/>
                </a:cubicBezTo>
                <a:cubicBezTo>
                  <a:pt x="130" y="156"/>
                  <a:pt x="130" y="154"/>
                  <a:pt x="129" y="153"/>
                </a:cubicBezTo>
                <a:cubicBezTo>
                  <a:pt x="129" y="152"/>
                  <a:pt x="128" y="150"/>
                  <a:pt x="128" y="149"/>
                </a:cubicBezTo>
                <a:cubicBezTo>
                  <a:pt x="124" y="140"/>
                  <a:pt x="121" y="132"/>
                  <a:pt x="118" y="127"/>
                </a:cubicBezTo>
                <a:cubicBezTo>
                  <a:pt x="116" y="122"/>
                  <a:pt x="114" y="119"/>
                  <a:pt x="114" y="119"/>
                </a:cubicBezTo>
                <a:cubicBezTo>
                  <a:pt x="114" y="119"/>
                  <a:pt x="124" y="121"/>
                  <a:pt x="133" y="123"/>
                </a:cubicBezTo>
                <a:cubicBezTo>
                  <a:pt x="143" y="125"/>
                  <a:pt x="152" y="128"/>
                  <a:pt x="152" y="1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2713360-B428-4EBF-2762-85BE13548D6A}"/>
              </a:ext>
            </a:extLst>
          </p:cNvPr>
          <p:cNvGrpSpPr/>
          <p:nvPr/>
        </p:nvGrpSpPr>
        <p:grpSpPr>
          <a:xfrm rot="20862303">
            <a:off x="6709225" y="3542422"/>
            <a:ext cx="1284704" cy="1285631"/>
            <a:chOff x="1455738" y="2371725"/>
            <a:chExt cx="2198688" cy="2200275"/>
          </a:xfrm>
          <a:solidFill>
            <a:schemeClr val="accent3"/>
          </a:solidFill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D29542F9-B1F0-3771-3298-CD14E2D41840}"/>
                </a:ext>
              </a:extLst>
            </p:cNvPr>
            <p:cNvSpPr>
              <a:spLocks/>
            </p:cNvSpPr>
            <p:nvPr/>
          </p:nvSpPr>
          <p:spPr bwMode="auto">
            <a:xfrm>
              <a:off x="2035175" y="2967038"/>
              <a:ext cx="1071563" cy="1009650"/>
            </a:xfrm>
            <a:custGeom>
              <a:avLst/>
              <a:gdLst>
                <a:gd name="T0" fmla="*/ 277 w 570"/>
                <a:gd name="T1" fmla="*/ 0 h 536"/>
                <a:gd name="T2" fmla="*/ 217 w 570"/>
                <a:gd name="T3" fmla="*/ 7 h 536"/>
                <a:gd name="T4" fmla="*/ 50 w 570"/>
                <a:gd name="T5" fmla="*/ 126 h 536"/>
                <a:gd name="T6" fmla="*/ 16 w 570"/>
                <a:gd name="T7" fmla="*/ 328 h 536"/>
                <a:gd name="T8" fmla="*/ 276 w 570"/>
                <a:gd name="T9" fmla="*/ 536 h 536"/>
                <a:gd name="T10" fmla="*/ 336 w 570"/>
                <a:gd name="T11" fmla="*/ 529 h 536"/>
                <a:gd name="T12" fmla="*/ 538 w 570"/>
                <a:gd name="T13" fmla="*/ 208 h 536"/>
                <a:gd name="T14" fmla="*/ 277 w 570"/>
                <a:gd name="T15" fmla="*/ 0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0" h="536">
                  <a:moveTo>
                    <a:pt x="277" y="0"/>
                  </a:moveTo>
                  <a:cubicBezTo>
                    <a:pt x="257" y="0"/>
                    <a:pt x="237" y="3"/>
                    <a:pt x="217" y="7"/>
                  </a:cubicBezTo>
                  <a:cubicBezTo>
                    <a:pt x="147" y="23"/>
                    <a:pt x="88" y="65"/>
                    <a:pt x="50" y="126"/>
                  </a:cubicBezTo>
                  <a:cubicBezTo>
                    <a:pt x="12" y="186"/>
                    <a:pt x="0" y="258"/>
                    <a:pt x="16" y="328"/>
                  </a:cubicBezTo>
                  <a:cubicBezTo>
                    <a:pt x="44" y="450"/>
                    <a:pt x="151" y="536"/>
                    <a:pt x="276" y="536"/>
                  </a:cubicBezTo>
                  <a:cubicBezTo>
                    <a:pt x="296" y="536"/>
                    <a:pt x="316" y="533"/>
                    <a:pt x="336" y="529"/>
                  </a:cubicBezTo>
                  <a:cubicBezTo>
                    <a:pt x="480" y="496"/>
                    <a:pt x="570" y="352"/>
                    <a:pt x="538" y="208"/>
                  </a:cubicBezTo>
                  <a:cubicBezTo>
                    <a:pt x="510" y="86"/>
                    <a:pt x="402" y="0"/>
                    <a:pt x="277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29A6188-F013-79C4-2853-D76DE9C92A2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455738" y="2371725"/>
              <a:ext cx="2198688" cy="2200275"/>
            </a:xfrm>
            <a:custGeom>
              <a:avLst/>
              <a:gdLst>
                <a:gd name="T0" fmla="*/ 1055 w 1169"/>
                <a:gd name="T1" fmla="*/ 596 h 1170"/>
                <a:gd name="T2" fmla="*/ 1169 w 1169"/>
                <a:gd name="T3" fmla="*/ 551 h 1170"/>
                <a:gd name="T4" fmla="*/ 1156 w 1169"/>
                <a:gd name="T5" fmla="*/ 455 h 1170"/>
                <a:gd name="T6" fmla="*/ 1153 w 1169"/>
                <a:gd name="T7" fmla="*/ 446 h 1170"/>
                <a:gd name="T8" fmla="*/ 1031 w 1169"/>
                <a:gd name="T9" fmla="*/ 436 h 1170"/>
                <a:gd name="T10" fmla="*/ 998 w 1169"/>
                <a:gd name="T11" fmla="*/ 359 h 1170"/>
                <a:gd name="T12" fmla="*/ 1074 w 1169"/>
                <a:gd name="T13" fmla="*/ 263 h 1170"/>
                <a:gd name="T14" fmla="*/ 1008 w 1169"/>
                <a:gd name="T15" fmla="*/ 180 h 1170"/>
                <a:gd name="T16" fmla="*/ 897 w 1169"/>
                <a:gd name="T17" fmla="*/ 233 h 1170"/>
                <a:gd name="T18" fmla="*/ 829 w 1169"/>
                <a:gd name="T19" fmla="*/ 183 h 1170"/>
                <a:gd name="T20" fmla="*/ 847 w 1169"/>
                <a:gd name="T21" fmla="*/ 62 h 1170"/>
                <a:gd name="T22" fmla="*/ 749 w 1169"/>
                <a:gd name="T23" fmla="*/ 23 h 1170"/>
                <a:gd name="T24" fmla="*/ 679 w 1169"/>
                <a:gd name="T25" fmla="*/ 124 h 1170"/>
                <a:gd name="T26" fmla="*/ 596 w 1169"/>
                <a:gd name="T27" fmla="*/ 114 h 1170"/>
                <a:gd name="T28" fmla="*/ 550 w 1169"/>
                <a:gd name="T29" fmla="*/ 0 h 1170"/>
                <a:gd name="T30" fmla="*/ 454 w 1169"/>
                <a:gd name="T31" fmla="*/ 14 h 1170"/>
                <a:gd name="T32" fmla="*/ 446 w 1169"/>
                <a:gd name="T33" fmla="*/ 16 h 1170"/>
                <a:gd name="T34" fmla="*/ 436 w 1169"/>
                <a:gd name="T35" fmla="*/ 139 h 1170"/>
                <a:gd name="T36" fmla="*/ 359 w 1169"/>
                <a:gd name="T37" fmla="*/ 172 h 1170"/>
                <a:gd name="T38" fmla="*/ 262 w 1169"/>
                <a:gd name="T39" fmla="*/ 96 h 1170"/>
                <a:gd name="T40" fmla="*/ 180 w 1169"/>
                <a:gd name="T41" fmla="*/ 162 h 1170"/>
                <a:gd name="T42" fmla="*/ 232 w 1169"/>
                <a:gd name="T43" fmla="*/ 273 h 1170"/>
                <a:gd name="T44" fmla="*/ 183 w 1169"/>
                <a:gd name="T45" fmla="*/ 340 h 1170"/>
                <a:gd name="T46" fmla="*/ 61 w 1169"/>
                <a:gd name="T47" fmla="*/ 323 h 1170"/>
                <a:gd name="T48" fmla="*/ 22 w 1169"/>
                <a:gd name="T49" fmla="*/ 421 h 1170"/>
                <a:gd name="T50" fmla="*/ 123 w 1169"/>
                <a:gd name="T51" fmla="*/ 491 h 1170"/>
                <a:gd name="T52" fmla="*/ 114 w 1169"/>
                <a:gd name="T53" fmla="*/ 574 h 1170"/>
                <a:gd name="T54" fmla="*/ 0 w 1169"/>
                <a:gd name="T55" fmla="*/ 619 h 1170"/>
                <a:gd name="T56" fmla="*/ 14 w 1169"/>
                <a:gd name="T57" fmla="*/ 716 h 1170"/>
                <a:gd name="T58" fmla="*/ 16 w 1169"/>
                <a:gd name="T59" fmla="*/ 724 h 1170"/>
                <a:gd name="T60" fmla="*/ 138 w 1169"/>
                <a:gd name="T61" fmla="*/ 734 h 1170"/>
                <a:gd name="T62" fmla="*/ 171 w 1169"/>
                <a:gd name="T63" fmla="*/ 811 h 1170"/>
                <a:gd name="T64" fmla="*/ 95 w 1169"/>
                <a:gd name="T65" fmla="*/ 907 h 1170"/>
                <a:gd name="T66" fmla="*/ 161 w 1169"/>
                <a:gd name="T67" fmla="*/ 990 h 1170"/>
                <a:gd name="T68" fmla="*/ 272 w 1169"/>
                <a:gd name="T69" fmla="*/ 937 h 1170"/>
                <a:gd name="T70" fmla="*/ 340 w 1169"/>
                <a:gd name="T71" fmla="*/ 987 h 1170"/>
                <a:gd name="T72" fmla="*/ 322 w 1169"/>
                <a:gd name="T73" fmla="*/ 1109 h 1170"/>
                <a:gd name="T74" fmla="*/ 420 w 1169"/>
                <a:gd name="T75" fmla="*/ 1147 h 1170"/>
                <a:gd name="T76" fmla="*/ 490 w 1169"/>
                <a:gd name="T77" fmla="*/ 1046 h 1170"/>
                <a:gd name="T78" fmla="*/ 574 w 1169"/>
                <a:gd name="T79" fmla="*/ 1056 h 1170"/>
                <a:gd name="T80" fmla="*/ 619 w 1169"/>
                <a:gd name="T81" fmla="*/ 1170 h 1170"/>
                <a:gd name="T82" fmla="*/ 715 w 1169"/>
                <a:gd name="T83" fmla="*/ 1156 h 1170"/>
                <a:gd name="T84" fmla="*/ 723 w 1169"/>
                <a:gd name="T85" fmla="*/ 1154 h 1170"/>
                <a:gd name="T86" fmla="*/ 733 w 1169"/>
                <a:gd name="T87" fmla="*/ 1032 h 1170"/>
                <a:gd name="T88" fmla="*/ 810 w 1169"/>
                <a:gd name="T89" fmla="*/ 998 h 1170"/>
                <a:gd name="T90" fmla="*/ 907 w 1169"/>
                <a:gd name="T91" fmla="*/ 1074 h 1170"/>
                <a:gd name="T92" fmla="*/ 989 w 1169"/>
                <a:gd name="T93" fmla="*/ 1008 h 1170"/>
                <a:gd name="T94" fmla="*/ 937 w 1169"/>
                <a:gd name="T95" fmla="*/ 897 h 1170"/>
                <a:gd name="T96" fmla="*/ 987 w 1169"/>
                <a:gd name="T97" fmla="*/ 830 h 1170"/>
                <a:gd name="T98" fmla="*/ 1108 w 1169"/>
                <a:gd name="T99" fmla="*/ 848 h 1170"/>
                <a:gd name="T100" fmla="*/ 1147 w 1169"/>
                <a:gd name="T101" fmla="*/ 749 h 1170"/>
                <a:gd name="T102" fmla="*/ 1046 w 1169"/>
                <a:gd name="T103" fmla="*/ 679 h 1170"/>
                <a:gd name="T104" fmla="*/ 1055 w 1169"/>
                <a:gd name="T105" fmla="*/ 596 h 1170"/>
                <a:gd name="T106" fmla="*/ 657 w 1169"/>
                <a:gd name="T107" fmla="*/ 901 h 1170"/>
                <a:gd name="T108" fmla="*/ 584 w 1169"/>
                <a:gd name="T109" fmla="*/ 909 h 1170"/>
                <a:gd name="T110" fmla="*/ 384 w 1169"/>
                <a:gd name="T111" fmla="*/ 839 h 1170"/>
                <a:gd name="T112" fmla="*/ 269 w 1169"/>
                <a:gd name="T113" fmla="*/ 657 h 1170"/>
                <a:gd name="T114" fmla="*/ 310 w 1169"/>
                <a:gd name="T115" fmla="*/ 413 h 1170"/>
                <a:gd name="T116" fmla="*/ 512 w 1169"/>
                <a:gd name="T117" fmla="*/ 270 h 1170"/>
                <a:gd name="T118" fmla="*/ 585 w 1169"/>
                <a:gd name="T119" fmla="*/ 261 h 1170"/>
                <a:gd name="T120" fmla="*/ 785 w 1169"/>
                <a:gd name="T121" fmla="*/ 331 h 1170"/>
                <a:gd name="T122" fmla="*/ 900 w 1169"/>
                <a:gd name="T123" fmla="*/ 513 h 1170"/>
                <a:gd name="T124" fmla="*/ 657 w 1169"/>
                <a:gd name="T125" fmla="*/ 901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69" h="1170">
                  <a:moveTo>
                    <a:pt x="1055" y="596"/>
                  </a:moveTo>
                  <a:cubicBezTo>
                    <a:pt x="1101" y="580"/>
                    <a:pt x="1140" y="564"/>
                    <a:pt x="1169" y="551"/>
                  </a:cubicBezTo>
                  <a:cubicBezTo>
                    <a:pt x="1167" y="519"/>
                    <a:pt x="1163" y="487"/>
                    <a:pt x="1156" y="455"/>
                  </a:cubicBezTo>
                  <a:cubicBezTo>
                    <a:pt x="1155" y="452"/>
                    <a:pt x="1154" y="449"/>
                    <a:pt x="1153" y="446"/>
                  </a:cubicBezTo>
                  <a:cubicBezTo>
                    <a:pt x="1121" y="442"/>
                    <a:pt x="1080" y="438"/>
                    <a:pt x="1031" y="436"/>
                  </a:cubicBezTo>
                  <a:cubicBezTo>
                    <a:pt x="1022" y="409"/>
                    <a:pt x="1011" y="384"/>
                    <a:pt x="998" y="359"/>
                  </a:cubicBezTo>
                  <a:cubicBezTo>
                    <a:pt x="1030" y="322"/>
                    <a:pt x="1055" y="290"/>
                    <a:pt x="1074" y="263"/>
                  </a:cubicBezTo>
                  <a:cubicBezTo>
                    <a:pt x="1054" y="233"/>
                    <a:pt x="1032" y="206"/>
                    <a:pt x="1008" y="180"/>
                  </a:cubicBezTo>
                  <a:cubicBezTo>
                    <a:pt x="977" y="193"/>
                    <a:pt x="940" y="210"/>
                    <a:pt x="897" y="233"/>
                  </a:cubicBezTo>
                  <a:cubicBezTo>
                    <a:pt x="876" y="214"/>
                    <a:pt x="853" y="198"/>
                    <a:pt x="829" y="183"/>
                  </a:cubicBezTo>
                  <a:cubicBezTo>
                    <a:pt x="838" y="135"/>
                    <a:pt x="844" y="94"/>
                    <a:pt x="847" y="62"/>
                  </a:cubicBezTo>
                  <a:cubicBezTo>
                    <a:pt x="816" y="46"/>
                    <a:pt x="783" y="33"/>
                    <a:pt x="749" y="23"/>
                  </a:cubicBezTo>
                  <a:cubicBezTo>
                    <a:pt x="729" y="49"/>
                    <a:pt x="705" y="82"/>
                    <a:pt x="679" y="124"/>
                  </a:cubicBezTo>
                  <a:cubicBezTo>
                    <a:pt x="652" y="118"/>
                    <a:pt x="624" y="115"/>
                    <a:pt x="596" y="114"/>
                  </a:cubicBezTo>
                  <a:cubicBezTo>
                    <a:pt x="579" y="68"/>
                    <a:pt x="564" y="30"/>
                    <a:pt x="550" y="0"/>
                  </a:cubicBezTo>
                  <a:cubicBezTo>
                    <a:pt x="518" y="2"/>
                    <a:pt x="486" y="7"/>
                    <a:pt x="454" y="14"/>
                  </a:cubicBezTo>
                  <a:cubicBezTo>
                    <a:pt x="451" y="15"/>
                    <a:pt x="449" y="15"/>
                    <a:pt x="446" y="16"/>
                  </a:cubicBezTo>
                  <a:cubicBezTo>
                    <a:pt x="441" y="49"/>
                    <a:pt x="438" y="89"/>
                    <a:pt x="436" y="139"/>
                  </a:cubicBezTo>
                  <a:cubicBezTo>
                    <a:pt x="409" y="147"/>
                    <a:pt x="383" y="159"/>
                    <a:pt x="359" y="172"/>
                  </a:cubicBezTo>
                  <a:cubicBezTo>
                    <a:pt x="321" y="140"/>
                    <a:pt x="289" y="115"/>
                    <a:pt x="262" y="96"/>
                  </a:cubicBezTo>
                  <a:cubicBezTo>
                    <a:pt x="233" y="115"/>
                    <a:pt x="205" y="137"/>
                    <a:pt x="180" y="162"/>
                  </a:cubicBezTo>
                  <a:cubicBezTo>
                    <a:pt x="192" y="192"/>
                    <a:pt x="210" y="229"/>
                    <a:pt x="232" y="273"/>
                  </a:cubicBezTo>
                  <a:cubicBezTo>
                    <a:pt x="214" y="294"/>
                    <a:pt x="197" y="316"/>
                    <a:pt x="183" y="340"/>
                  </a:cubicBezTo>
                  <a:cubicBezTo>
                    <a:pt x="134" y="331"/>
                    <a:pt x="94" y="325"/>
                    <a:pt x="61" y="323"/>
                  </a:cubicBezTo>
                  <a:cubicBezTo>
                    <a:pt x="45" y="354"/>
                    <a:pt x="32" y="387"/>
                    <a:pt x="22" y="421"/>
                  </a:cubicBezTo>
                  <a:cubicBezTo>
                    <a:pt x="48" y="441"/>
                    <a:pt x="82" y="464"/>
                    <a:pt x="123" y="491"/>
                  </a:cubicBezTo>
                  <a:cubicBezTo>
                    <a:pt x="118" y="518"/>
                    <a:pt x="115" y="546"/>
                    <a:pt x="114" y="574"/>
                  </a:cubicBezTo>
                  <a:cubicBezTo>
                    <a:pt x="68" y="590"/>
                    <a:pt x="30" y="606"/>
                    <a:pt x="0" y="619"/>
                  </a:cubicBezTo>
                  <a:cubicBezTo>
                    <a:pt x="2" y="651"/>
                    <a:pt x="6" y="683"/>
                    <a:pt x="14" y="716"/>
                  </a:cubicBezTo>
                  <a:cubicBezTo>
                    <a:pt x="14" y="718"/>
                    <a:pt x="15" y="721"/>
                    <a:pt x="16" y="724"/>
                  </a:cubicBezTo>
                  <a:cubicBezTo>
                    <a:pt x="48" y="729"/>
                    <a:pt x="89" y="732"/>
                    <a:pt x="138" y="734"/>
                  </a:cubicBezTo>
                  <a:cubicBezTo>
                    <a:pt x="147" y="761"/>
                    <a:pt x="158" y="787"/>
                    <a:pt x="171" y="811"/>
                  </a:cubicBezTo>
                  <a:cubicBezTo>
                    <a:pt x="140" y="848"/>
                    <a:pt x="114" y="880"/>
                    <a:pt x="95" y="907"/>
                  </a:cubicBezTo>
                  <a:cubicBezTo>
                    <a:pt x="115" y="937"/>
                    <a:pt x="137" y="965"/>
                    <a:pt x="161" y="990"/>
                  </a:cubicBezTo>
                  <a:cubicBezTo>
                    <a:pt x="192" y="977"/>
                    <a:pt x="229" y="960"/>
                    <a:pt x="272" y="937"/>
                  </a:cubicBezTo>
                  <a:cubicBezTo>
                    <a:pt x="293" y="956"/>
                    <a:pt x="316" y="972"/>
                    <a:pt x="340" y="987"/>
                  </a:cubicBezTo>
                  <a:cubicBezTo>
                    <a:pt x="331" y="1035"/>
                    <a:pt x="325" y="1076"/>
                    <a:pt x="322" y="1109"/>
                  </a:cubicBezTo>
                  <a:cubicBezTo>
                    <a:pt x="354" y="1124"/>
                    <a:pt x="386" y="1137"/>
                    <a:pt x="420" y="1147"/>
                  </a:cubicBezTo>
                  <a:cubicBezTo>
                    <a:pt x="441" y="1121"/>
                    <a:pt x="464" y="1088"/>
                    <a:pt x="490" y="1046"/>
                  </a:cubicBezTo>
                  <a:cubicBezTo>
                    <a:pt x="517" y="1052"/>
                    <a:pt x="545" y="1055"/>
                    <a:pt x="574" y="1056"/>
                  </a:cubicBezTo>
                  <a:cubicBezTo>
                    <a:pt x="590" y="1102"/>
                    <a:pt x="605" y="1140"/>
                    <a:pt x="619" y="1170"/>
                  </a:cubicBezTo>
                  <a:cubicBezTo>
                    <a:pt x="651" y="1168"/>
                    <a:pt x="683" y="1163"/>
                    <a:pt x="715" y="1156"/>
                  </a:cubicBezTo>
                  <a:cubicBezTo>
                    <a:pt x="718" y="1155"/>
                    <a:pt x="721" y="1155"/>
                    <a:pt x="723" y="1154"/>
                  </a:cubicBezTo>
                  <a:cubicBezTo>
                    <a:pt x="728" y="1121"/>
                    <a:pt x="731" y="1081"/>
                    <a:pt x="733" y="1032"/>
                  </a:cubicBezTo>
                  <a:cubicBezTo>
                    <a:pt x="760" y="1023"/>
                    <a:pt x="786" y="1011"/>
                    <a:pt x="810" y="998"/>
                  </a:cubicBezTo>
                  <a:cubicBezTo>
                    <a:pt x="848" y="1030"/>
                    <a:pt x="880" y="1055"/>
                    <a:pt x="907" y="1074"/>
                  </a:cubicBezTo>
                  <a:cubicBezTo>
                    <a:pt x="936" y="1055"/>
                    <a:pt x="964" y="1033"/>
                    <a:pt x="989" y="1008"/>
                  </a:cubicBezTo>
                  <a:cubicBezTo>
                    <a:pt x="977" y="978"/>
                    <a:pt x="960" y="941"/>
                    <a:pt x="937" y="897"/>
                  </a:cubicBezTo>
                  <a:cubicBezTo>
                    <a:pt x="955" y="876"/>
                    <a:pt x="972" y="854"/>
                    <a:pt x="987" y="830"/>
                  </a:cubicBezTo>
                  <a:cubicBezTo>
                    <a:pt x="1035" y="839"/>
                    <a:pt x="1075" y="845"/>
                    <a:pt x="1108" y="848"/>
                  </a:cubicBezTo>
                  <a:cubicBezTo>
                    <a:pt x="1124" y="816"/>
                    <a:pt x="1137" y="783"/>
                    <a:pt x="1147" y="749"/>
                  </a:cubicBezTo>
                  <a:cubicBezTo>
                    <a:pt x="1121" y="729"/>
                    <a:pt x="1087" y="706"/>
                    <a:pt x="1046" y="679"/>
                  </a:cubicBezTo>
                  <a:cubicBezTo>
                    <a:pt x="1051" y="652"/>
                    <a:pt x="1055" y="624"/>
                    <a:pt x="1055" y="596"/>
                  </a:cubicBezTo>
                  <a:close/>
                  <a:moveTo>
                    <a:pt x="657" y="901"/>
                  </a:moveTo>
                  <a:cubicBezTo>
                    <a:pt x="633" y="906"/>
                    <a:pt x="609" y="909"/>
                    <a:pt x="584" y="909"/>
                  </a:cubicBezTo>
                  <a:cubicBezTo>
                    <a:pt x="512" y="909"/>
                    <a:pt x="441" y="884"/>
                    <a:pt x="384" y="839"/>
                  </a:cubicBezTo>
                  <a:cubicBezTo>
                    <a:pt x="326" y="794"/>
                    <a:pt x="285" y="729"/>
                    <a:pt x="269" y="657"/>
                  </a:cubicBezTo>
                  <a:cubicBezTo>
                    <a:pt x="250" y="573"/>
                    <a:pt x="264" y="486"/>
                    <a:pt x="310" y="413"/>
                  </a:cubicBezTo>
                  <a:cubicBezTo>
                    <a:pt x="356" y="340"/>
                    <a:pt x="428" y="289"/>
                    <a:pt x="512" y="270"/>
                  </a:cubicBezTo>
                  <a:cubicBezTo>
                    <a:pt x="536" y="264"/>
                    <a:pt x="561" y="261"/>
                    <a:pt x="585" y="261"/>
                  </a:cubicBezTo>
                  <a:cubicBezTo>
                    <a:pt x="657" y="261"/>
                    <a:pt x="728" y="286"/>
                    <a:pt x="785" y="331"/>
                  </a:cubicBezTo>
                  <a:cubicBezTo>
                    <a:pt x="843" y="376"/>
                    <a:pt x="884" y="441"/>
                    <a:pt x="900" y="513"/>
                  </a:cubicBezTo>
                  <a:cubicBezTo>
                    <a:pt x="940" y="687"/>
                    <a:pt x="831" y="861"/>
                    <a:pt x="657" y="90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5E8295C9-6AD6-51AB-AFD0-E2CB18CB9975}"/>
              </a:ext>
            </a:extLst>
          </p:cNvPr>
          <p:cNvGrpSpPr/>
          <p:nvPr/>
        </p:nvGrpSpPr>
        <p:grpSpPr>
          <a:xfrm>
            <a:off x="8683824" y="3674590"/>
            <a:ext cx="481997" cy="549229"/>
            <a:chOff x="4616451" y="1741488"/>
            <a:chExt cx="2959100" cy="3371850"/>
          </a:xfrm>
          <a:solidFill>
            <a:schemeClr val="bg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88948D5A-DF2B-7384-825A-4B69C75BF9D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616451" y="1741488"/>
              <a:ext cx="2959100" cy="3371850"/>
            </a:xfrm>
            <a:custGeom>
              <a:avLst/>
              <a:gdLst>
                <a:gd name="T0" fmla="*/ 578 w 786"/>
                <a:gd name="T1" fmla="*/ 28 h 896"/>
                <a:gd name="T2" fmla="*/ 205 w 786"/>
                <a:gd name="T3" fmla="*/ 59 h 896"/>
                <a:gd name="T4" fmla="*/ 67 w 786"/>
                <a:gd name="T5" fmla="*/ 236 h 896"/>
                <a:gd name="T6" fmla="*/ 68 w 786"/>
                <a:gd name="T7" fmla="*/ 346 h 896"/>
                <a:gd name="T8" fmla="*/ 70 w 786"/>
                <a:gd name="T9" fmla="*/ 356 h 896"/>
                <a:gd name="T10" fmla="*/ 39 w 786"/>
                <a:gd name="T11" fmla="*/ 406 h 896"/>
                <a:gd name="T12" fmla="*/ 14 w 786"/>
                <a:gd name="T13" fmla="*/ 441 h 896"/>
                <a:gd name="T14" fmla="*/ 14 w 786"/>
                <a:gd name="T15" fmla="*/ 442 h 896"/>
                <a:gd name="T16" fmla="*/ 36 w 786"/>
                <a:gd name="T17" fmla="*/ 540 h 896"/>
                <a:gd name="T18" fmla="*/ 50 w 786"/>
                <a:gd name="T19" fmla="*/ 587 h 896"/>
                <a:gd name="T20" fmla="*/ 75 w 786"/>
                <a:gd name="T21" fmla="*/ 649 h 896"/>
                <a:gd name="T22" fmla="*/ 74 w 786"/>
                <a:gd name="T23" fmla="*/ 694 h 896"/>
                <a:gd name="T24" fmla="*/ 169 w 786"/>
                <a:gd name="T25" fmla="*/ 773 h 896"/>
                <a:gd name="T26" fmla="*/ 244 w 786"/>
                <a:gd name="T27" fmla="*/ 830 h 896"/>
                <a:gd name="T28" fmla="*/ 618 w 786"/>
                <a:gd name="T29" fmla="*/ 896 h 896"/>
                <a:gd name="T30" fmla="*/ 686 w 786"/>
                <a:gd name="T31" fmla="*/ 814 h 896"/>
                <a:gd name="T32" fmla="*/ 664 w 786"/>
                <a:gd name="T33" fmla="*/ 637 h 896"/>
                <a:gd name="T34" fmla="*/ 777 w 786"/>
                <a:gd name="T35" fmla="*/ 417 h 896"/>
                <a:gd name="T36" fmla="*/ 706 w 786"/>
                <a:gd name="T37" fmla="*/ 118 h 896"/>
                <a:gd name="T38" fmla="*/ 627 w 786"/>
                <a:gd name="T39" fmla="*/ 606 h 896"/>
                <a:gd name="T40" fmla="*/ 639 w 786"/>
                <a:gd name="T41" fmla="*/ 823 h 896"/>
                <a:gd name="T42" fmla="*/ 618 w 786"/>
                <a:gd name="T43" fmla="*/ 847 h 896"/>
                <a:gd name="T44" fmla="*/ 292 w 786"/>
                <a:gd name="T45" fmla="*/ 827 h 896"/>
                <a:gd name="T46" fmla="*/ 260 w 786"/>
                <a:gd name="T47" fmla="*/ 706 h 896"/>
                <a:gd name="T48" fmla="*/ 169 w 786"/>
                <a:gd name="T49" fmla="*/ 725 h 896"/>
                <a:gd name="T50" fmla="*/ 101 w 786"/>
                <a:gd name="T51" fmla="*/ 604 h 896"/>
                <a:gd name="T52" fmla="*/ 110 w 786"/>
                <a:gd name="T53" fmla="*/ 568 h 896"/>
                <a:gd name="T54" fmla="*/ 86 w 786"/>
                <a:gd name="T55" fmla="*/ 555 h 896"/>
                <a:gd name="T56" fmla="*/ 94 w 786"/>
                <a:gd name="T57" fmla="*/ 519 h 896"/>
                <a:gd name="T58" fmla="*/ 65 w 786"/>
                <a:gd name="T59" fmla="*/ 501 h 896"/>
                <a:gd name="T60" fmla="*/ 55 w 786"/>
                <a:gd name="T61" fmla="*/ 467 h 896"/>
                <a:gd name="T62" fmla="*/ 112 w 786"/>
                <a:gd name="T63" fmla="*/ 381 h 896"/>
                <a:gd name="T64" fmla="*/ 115 w 786"/>
                <a:gd name="T65" fmla="*/ 335 h 896"/>
                <a:gd name="T66" fmla="*/ 114 w 786"/>
                <a:gd name="T67" fmla="*/ 248 h 896"/>
                <a:gd name="T68" fmla="*/ 729 w 786"/>
                <a:gd name="T69" fmla="*/ 410 h 8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86" h="896">
                  <a:moveTo>
                    <a:pt x="706" y="118"/>
                  </a:moveTo>
                  <a:cubicBezTo>
                    <a:pt x="672" y="79"/>
                    <a:pt x="629" y="49"/>
                    <a:pt x="578" y="28"/>
                  </a:cubicBezTo>
                  <a:cubicBezTo>
                    <a:pt x="531" y="10"/>
                    <a:pt x="478" y="0"/>
                    <a:pt x="425" y="0"/>
                  </a:cubicBezTo>
                  <a:cubicBezTo>
                    <a:pt x="346" y="0"/>
                    <a:pt x="268" y="21"/>
                    <a:pt x="205" y="59"/>
                  </a:cubicBezTo>
                  <a:cubicBezTo>
                    <a:pt x="171" y="79"/>
                    <a:pt x="142" y="104"/>
                    <a:pt x="119" y="133"/>
                  </a:cubicBezTo>
                  <a:cubicBezTo>
                    <a:pt x="94" y="164"/>
                    <a:pt x="77" y="198"/>
                    <a:pt x="67" y="236"/>
                  </a:cubicBezTo>
                  <a:cubicBezTo>
                    <a:pt x="59" y="268"/>
                    <a:pt x="58" y="305"/>
                    <a:pt x="65" y="335"/>
                  </a:cubicBezTo>
                  <a:cubicBezTo>
                    <a:pt x="68" y="346"/>
                    <a:pt x="68" y="346"/>
                    <a:pt x="68" y="346"/>
                  </a:cubicBezTo>
                  <a:cubicBezTo>
                    <a:pt x="68" y="349"/>
                    <a:pt x="69" y="352"/>
                    <a:pt x="70" y="354"/>
                  </a:cubicBezTo>
                  <a:cubicBezTo>
                    <a:pt x="70" y="355"/>
                    <a:pt x="70" y="356"/>
                    <a:pt x="70" y="356"/>
                  </a:cubicBezTo>
                  <a:cubicBezTo>
                    <a:pt x="68" y="360"/>
                    <a:pt x="68" y="360"/>
                    <a:pt x="68" y="360"/>
                  </a:cubicBezTo>
                  <a:cubicBezTo>
                    <a:pt x="61" y="375"/>
                    <a:pt x="50" y="390"/>
                    <a:pt x="39" y="406"/>
                  </a:cubicBezTo>
                  <a:cubicBezTo>
                    <a:pt x="31" y="417"/>
                    <a:pt x="22" y="428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1"/>
                    <a:pt x="14" y="441"/>
                    <a:pt x="14" y="441"/>
                  </a:cubicBezTo>
                  <a:cubicBezTo>
                    <a:pt x="14" y="442"/>
                    <a:pt x="14" y="442"/>
                    <a:pt x="14" y="442"/>
                  </a:cubicBezTo>
                  <a:cubicBezTo>
                    <a:pt x="3" y="459"/>
                    <a:pt x="0" y="481"/>
                    <a:pt x="6" y="501"/>
                  </a:cubicBezTo>
                  <a:cubicBezTo>
                    <a:pt x="11" y="517"/>
                    <a:pt x="22" y="531"/>
                    <a:pt x="36" y="540"/>
                  </a:cubicBezTo>
                  <a:cubicBezTo>
                    <a:pt x="35" y="553"/>
                    <a:pt x="37" y="565"/>
                    <a:pt x="43" y="576"/>
                  </a:cubicBezTo>
                  <a:cubicBezTo>
                    <a:pt x="45" y="580"/>
                    <a:pt x="47" y="584"/>
                    <a:pt x="50" y="587"/>
                  </a:cubicBezTo>
                  <a:cubicBezTo>
                    <a:pt x="48" y="603"/>
                    <a:pt x="52" y="619"/>
                    <a:pt x="62" y="632"/>
                  </a:cubicBezTo>
                  <a:cubicBezTo>
                    <a:pt x="75" y="649"/>
                    <a:pt x="75" y="649"/>
                    <a:pt x="75" y="649"/>
                  </a:cubicBezTo>
                  <a:cubicBezTo>
                    <a:pt x="75" y="652"/>
                    <a:pt x="75" y="654"/>
                    <a:pt x="74" y="657"/>
                  </a:cubicBezTo>
                  <a:cubicBezTo>
                    <a:pt x="74" y="667"/>
                    <a:pt x="73" y="680"/>
                    <a:pt x="74" y="694"/>
                  </a:cubicBezTo>
                  <a:cubicBezTo>
                    <a:pt x="77" y="715"/>
                    <a:pt x="85" y="732"/>
                    <a:pt x="97" y="746"/>
                  </a:cubicBezTo>
                  <a:cubicBezTo>
                    <a:pt x="114" y="764"/>
                    <a:pt x="139" y="773"/>
                    <a:pt x="169" y="773"/>
                  </a:cubicBezTo>
                  <a:cubicBezTo>
                    <a:pt x="189" y="773"/>
                    <a:pt x="212" y="769"/>
                    <a:pt x="240" y="761"/>
                  </a:cubicBezTo>
                  <a:cubicBezTo>
                    <a:pt x="241" y="779"/>
                    <a:pt x="243" y="801"/>
                    <a:pt x="244" y="830"/>
                  </a:cubicBezTo>
                  <a:cubicBezTo>
                    <a:pt x="246" y="867"/>
                    <a:pt x="276" y="896"/>
                    <a:pt x="313" y="896"/>
                  </a:cubicBezTo>
                  <a:cubicBezTo>
                    <a:pt x="618" y="896"/>
                    <a:pt x="618" y="896"/>
                    <a:pt x="618" y="896"/>
                  </a:cubicBezTo>
                  <a:cubicBezTo>
                    <a:pt x="638" y="896"/>
                    <a:pt x="658" y="887"/>
                    <a:pt x="671" y="871"/>
                  </a:cubicBezTo>
                  <a:cubicBezTo>
                    <a:pt x="684" y="855"/>
                    <a:pt x="690" y="834"/>
                    <a:pt x="686" y="814"/>
                  </a:cubicBezTo>
                  <a:cubicBezTo>
                    <a:pt x="658" y="658"/>
                    <a:pt x="658" y="658"/>
                    <a:pt x="658" y="658"/>
                  </a:cubicBezTo>
                  <a:cubicBezTo>
                    <a:pt x="657" y="650"/>
                    <a:pt x="659" y="643"/>
                    <a:pt x="664" y="637"/>
                  </a:cubicBezTo>
                  <a:cubicBezTo>
                    <a:pt x="686" y="610"/>
                    <a:pt x="712" y="578"/>
                    <a:pt x="733" y="541"/>
                  </a:cubicBezTo>
                  <a:cubicBezTo>
                    <a:pt x="756" y="501"/>
                    <a:pt x="770" y="460"/>
                    <a:pt x="777" y="417"/>
                  </a:cubicBezTo>
                  <a:cubicBezTo>
                    <a:pt x="786" y="355"/>
                    <a:pt x="784" y="298"/>
                    <a:pt x="772" y="247"/>
                  </a:cubicBezTo>
                  <a:cubicBezTo>
                    <a:pt x="759" y="198"/>
                    <a:pt x="737" y="154"/>
                    <a:pt x="706" y="118"/>
                  </a:cubicBezTo>
                  <a:close/>
                  <a:moveTo>
                    <a:pt x="729" y="410"/>
                  </a:moveTo>
                  <a:cubicBezTo>
                    <a:pt x="717" y="491"/>
                    <a:pt x="674" y="550"/>
                    <a:pt x="627" y="606"/>
                  </a:cubicBezTo>
                  <a:cubicBezTo>
                    <a:pt x="613" y="622"/>
                    <a:pt x="607" y="645"/>
                    <a:pt x="611" y="666"/>
                  </a:cubicBezTo>
                  <a:cubicBezTo>
                    <a:pt x="639" y="823"/>
                    <a:pt x="639" y="823"/>
                    <a:pt x="639" y="823"/>
                  </a:cubicBezTo>
                  <a:cubicBezTo>
                    <a:pt x="640" y="829"/>
                    <a:pt x="638" y="835"/>
                    <a:pt x="634" y="840"/>
                  </a:cubicBezTo>
                  <a:cubicBezTo>
                    <a:pt x="630" y="845"/>
                    <a:pt x="624" y="847"/>
                    <a:pt x="618" y="847"/>
                  </a:cubicBezTo>
                  <a:cubicBezTo>
                    <a:pt x="313" y="847"/>
                    <a:pt x="313" y="847"/>
                    <a:pt x="313" y="847"/>
                  </a:cubicBezTo>
                  <a:cubicBezTo>
                    <a:pt x="302" y="847"/>
                    <a:pt x="293" y="839"/>
                    <a:pt x="292" y="827"/>
                  </a:cubicBezTo>
                  <a:cubicBezTo>
                    <a:pt x="290" y="774"/>
                    <a:pt x="286" y="742"/>
                    <a:pt x="284" y="724"/>
                  </a:cubicBezTo>
                  <a:cubicBezTo>
                    <a:pt x="284" y="715"/>
                    <a:pt x="272" y="706"/>
                    <a:pt x="260" y="706"/>
                  </a:cubicBezTo>
                  <a:cubicBezTo>
                    <a:pt x="258" y="706"/>
                    <a:pt x="256" y="706"/>
                    <a:pt x="254" y="707"/>
                  </a:cubicBezTo>
                  <a:cubicBezTo>
                    <a:pt x="216" y="720"/>
                    <a:pt x="189" y="725"/>
                    <a:pt x="169" y="725"/>
                  </a:cubicBezTo>
                  <a:cubicBezTo>
                    <a:pt x="95" y="725"/>
                    <a:pt x="134" y="648"/>
                    <a:pt x="120" y="629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96" y="597"/>
                    <a:pt x="96" y="589"/>
                    <a:pt x="100" y="583"/>
                  </a:cubicBezTo>
                  <a:cubicBezTo>
                    <a:pt x="110" y="568"/>
                    <a:pt x="110" y="568"/>
                    <a:pt x="110" y="568"/>
                  </a:cubicBezTo>
                  <a:cubicBezTo>
                    <a:pt x="98" y="565"/>
                    <a:pt x="98" y="565"/>
                    <a:pt x="98" y="565"/>
                  </a:cubicBezTo>
                  <a:cubicBezTo>
                    <a:pt x="93" y="563"/>
                    <a:pt x="89" y="560"/>
                    <a:pt x="86" y="555"/>
                  </a:cubicBezTo>
                  <a:cubicBezTo>
                    <a:pt x="84" y="550"/>
                    <a:pt x="84" y="545"/>
                    <a:pt x="86" y="540"/>
                  </a:cubicBezTo>
                  <a:cubicBezTo>
                    <a:pt x="94" y="519"/>
                    <a:pt x="94" y="519"/>
                    <a:pt x="94" y="519"/>
                  </a:cubicBezTo>
                  <a:cubicBezTo>
                    <a:pt x="95" y="517"/>
                    <a:pt x="94" y="514"/>
                    <a:pt x="92" y="513"/>
                  </a:cubicBezTo>
                  <a:cubicBezTo>
                    <a:pt x="65" y="501"/>
                    <a:pt x="65" y="501"/>
                    <a:pt x="65" y="501"/>
                  </a:cubicBezTo>
                  <a:cubicBezTo>
                    <a:pt x="59" y="499"/>
                    <a:pt x="54" y="493"/>
                    <a:pt x="52" y="487"/>
                  </a:cubicBezTo>
                  <a:cubicBezTo>
                    <a:pt x="50" y="480"/>
                    <a:pt x="51" y="473"/>
                    <a:pt x="55" y="467"/>
                  </a:cubicBezTo>
                  <a:cubicBezTo>
                    <a:pt x="55" y="466"/>
                    <a:pt x="55" y="466"/>
                    <a:pt x="55" y="466"/>
                  </a:cubicBezTo>
                  <a:cubicBezTo>
                    <a:pt x="73" y="438"/>
                    <a:pt x="97" y="412"/>
                    <a:pt x="112" y="381"/>
                  </a:cubicBezTo>
                  <a:cubicBezTo>
                    <a:pt x="118" y="368"/>
                    <a:pt x="118" y="368"/>
                    <a:pt x="118" y="368"/>
                  </a:cubicBezTo>
                  <a:cubicBezTo>
                    <a:pt x="122" y="359"/>
                    <a:pt x="117" y="345"/>
                    <a:pt x="115" y="335"/>
                  </a:cubicBezTo>
                  <a:cubicBezTo>
                    <a:pt x="112" y="325"/>
                    <a:pt x="112" y="325"/>
                    <a:pt x="112" y="325"/>
                  </a:cubicBezTo>
                  <a:cubicBezTo>
                    <a:pt x="107" y="301"/>
                    <a:pt x="108" y="271"/>
                    <a:pt x="114" y="248"/>
                  </a:cubicBezTo>
                  <a:cubicBezTo>
                    <a:pt x="146" y="120"/>
                    <a:pt x="286" y="48"/>
                    <a:pt x="425" y="48"/>
                  </a:cubicBezTo>
                  <a:cubicBezTo>
                    <a:pt x="597" y="48"/>
                    <a:pt x="767" y="158"/>
                    <a:pt x="729" y="41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0EE99C64-B4D1-3E93-5FDE-E77528AAD60F}"/>
                </a:ext>
              </a:extLst>
            </p:cNvPr>
            <p:cNvSpPr>
              <a:spLocks/>
            </p:cNvSpPr>
            <p:nvPr/>
          </p:nvSpPr>
          <p:spPr bwMode="auto">
            <a:xfrm>
              <a:off x="5184776" y="2062163"/>
              <a:ext cx="2085975" cy="1700213"/>
            </a:xfrm>
            <a:custGeom>
              <a:avLst/>
              <a:gdLst>
                <a:gd name="T0" fmla="*/ 367 w 554"/>
                <a:gd name="T1" fmla="*/ 21 h 452"/>
                <a:gd name="T2" fmla="*/ 325 w 554"/>
                <a:gd name="T3" fmla="*/ 5 h 452"/>
                <a:gd name="T4" fmla="*/ 298 w 554"/>
                <a:gd name="T5" fmla="*/ 11 h 452"/>
                <a:gd name="T6" fmla="*/ 267 w 554"/>
                <a:gd name="T7" fmla="*/ 0 h 452"/>
                <a:gd name="T8" fmla="*/ 243 w 554"/>
                <a:gd name="T9" fmla="*/ 7 h 452"/>
                <a:gd name="T10" fmla="*/ 223 w 554"/>
                <a:gd name="T11" fmla="*/ 5 h 452"/>
                <a:gd name="T12" fmla="*/ 168 w 554"/>
                <a:gd name="T13" fmla="*/ 24 h 452"/>
                <a:gd name="T14" fmla="*/ 163 w 554"/>
                <a:gd name="T15" fmla="*/ 24 h 452"/>
                <a:gd name="T16" fmla="*/ 96 w 554"/>
                <a:gd name="T17" fmla="*/ 54 h 452"/>
                <a:gd name="T18" fmla="*/ 38 w 554"/>
                <a:gd name="T19" fmla="*/ 123 h 452"/>
                <a:gd name="T20" fmla="*/ 15 w 554"/>
                <a:gd name="T21" fmla="*/ 156 h 452"/>
                <a:gd name="T22" fmla="*/ 15 w 554"/>
                <a:gd name="T23" fmla="*/ 161 h 452"/>
                <a:gd name="T24" fmla="*/ 0 w 554"/>
                <a:gd name="T25" fmla="*/ 210 h 452"/>
                <a:gd name="T26" fmla="*/ 39 w 554"/>
                <a:gd name="T27" fmla="*/ 282 h 452"/>
                <a:gd name="T28" fmla="*/ 103 w 554"/>
                <a:gd name="T29" fmla="*/ 327 h 452"/>
                <a:gd name="T30" fmla="*/ 135 w 554"/>
                <a:gd name="T31" fmla="*/ 319 h 452"/>
                <a:gd name="T32" fmla="*/ 177 w 554"/>
                <a:gd name="T33" fmla="*/ 344 h 452"/>
                <a:gd name="T34" fmla="*/ 260 w 554"/>
                <a:gd name="T35" fmla="*/ 403 h 452"/>
                <a:gd name="T36" fmla="*/ 296 w 554"/>
                <a:gd name="T37" fmla="*/ 395 h 452"/>
                <a:gd name="T38" fmla="*/ 391 w 554"/>
                <a:gd name="T39" fmla="*/ 452 h 452"/>
                <a:gd name="T40" fmla="*/ 492 w 554"/>
                <a:gd name="T41" fmla="*/ 382 h 452"/>
                <a:gd name="T42" fmla="*/ 549 w 554"/>
                <a:gd name="T43" fmla="*/ 287 h 452"/>
                <a:gd name="T44" fmla="*/ 547 w 554"/>
                <a:gd name="T45" fmla="*/ 267 h 452"/>
                <a:gd name="T46" fmla="*/ 554 w 554"/>
                <a:gd name="T47" fmla="*/ 235 h 452"/>
                <a:gd name="T48" fmla="*/ 536 w 554"/>
                <a:gd name="T49" fmla="*/ 185 h 452"/>
                <a:gd name="T50" fmla="*/ 537 w 554"/>
                <a:gd name="T51" fmla="*/ 174 h 452"/>
                <a:gd name="T52" fmla="*/ 493 w 554"/>
                <a:gd name="T53" fmla="*/ 106 h 452"/>
                <a:gd name="T54" fmla="*/ 367 w 554"/>
                <a:gd name="T55" fmla="*/ 2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554" h="452">
                  <a:moveTo>
                    <a:pt x="367" y="21"/>
                  </a:moveTo>
                  <a:cubicBezTo>
                    <a:pt x="356" y="11"/>
                    <a:pt x="341" y="5"/>
                    <a:pt x="325" y="5"/>
                  </a:cubicBezTo>
                  <a:cubicBezTo>
                    <a:pt x="315" y="5"/>
                    <a:pt x="306" y="7"/>
                    <a:pt x="298" y="11"/>
                  </a:cubicBezTo>
                  <a:cubicBezTo>
                    <a:pt x="289" y="4"/>
                    <a:pt x="279" y="0"/>
                    <a:pt x="267" y="0"/>
                  </a:cubicBezTo>
                  <a:cubicBezTo>
                    <a:pt x="258" y="0"/>
                    <a:pt x="250" y="3"/>
                    <a:pt x="243" y="7"/>
                  </a:cubicBezTo>
                  <a:cubicBezTo>
                    <a:pt x="237" y="5"/>
                    <a:pt x="230" y="5"/>
                    <a:pt x="223" y="5"/>
                  </a:cubicBezTo>
                  <a:cubicBezTo>
                    <a:pt x="203" y="5"/>
                    <a:pt x="183" y="12"/>
                    <a:pt x="168" y="24"/>
                  </a:cubicBezTo>
                  <a:cubicBezTo>
                    <a:pt x="166" y="24"/>
                    <a:pt x="165" y="24"/>
                    <a:pt x="163" y="24"/>
                  </a:cubicBezTo>
                  <a:cubicBezTo>
                    <a:pt x="136" y="24"/>
                    <a:pt x="112" y="36"/>
                    <a:pt x="96" y="54"/>
                  </a:cubicBezTo>
                  <a:cubicBezTo>
                    <a:pt x="63" y="60"/>
                    <a:pt x="38" y="89"/>
                    <a:pt x="38" y="123"/>
                  </a:cubicBezTo>
                  <a:cubicBezTo>
                    <a:pt x="24" y="128"/>
                    <a:pt x="15" y="141"/>
                    <a:pt x="15" y="156"/>
                  </a:cubicBezTo>
                  <a:cubicBezTo>
                    <a:pt x="15" y="158"/>
                    <a:pt x="15" y="159"/>
                    <a:pt x="15" y="161"/>
                  </a:cubicBezTo>
                  <a:cubicBezTo>
                    <a:pt x="6" y="175"/>
                    <a:pt x="0" y="192"/>
                    <a:pt x="0" y="210"/>
                  </a:cubicBezTo>
                  <a:cubicBezTo>
                    <a:pt x="0" y="240"/>
                    <a:pt x="16" y="266"/>
                    <a:pt x="39" y="282"/>
                  </a:cubicBezTo>
                  <a:cubicBezTo>
                    <a:pt x="48" y="308"/>
                    <a:pt x="74" y="327"/>
                    <a:pt x="103" y="327"/>
                  </a:cubicBezTo>
                  <a:cubicBezTo>
                    <a:pt x="115" y="327"/>
                    <a:pt x="126" y="324"/>
                    <a:pt x="135" y="319"/>
                  </a:cubicBezTo>
                  <a:cubicBezTo>
                    <a:pt x="145" y="332"/>
                    <a:pt x="160" y="341"/>
                    <a:pt x="177" y="344"/>
                  </a:cubicBezTo>
                  <a:cubicBezTo>
                    <a:pt x="189" y="378"/>
                    <a:pt x="222" y="403"/>
                    <a:pt x="260" y="403"/>
                  </a:cubicBezTo>
                  <a:cubicBezTo>
                    <a:pt x="273" y="403"/>
                    <a:pt x="285" y="400"/>
                    <a:pt x="296" y="395"/>
                  </a:cubicBezTo>
                  <a:cubicBezTo>
                    <a:pt x="314" y="429"/>
                    <a:pt x="350" y="452"/>
                    <a:pt x="391" y="452"/>
                  </a:cubicBezTo>
                  <a:cubicBezTo>
                    <a:pt x="437" y="452"/>
                    <a:pt x="477" y="423"/>
                    <a:pt x="492" y="382"/>
                  </a:cubicBezTo>
                  <a:cubicBezTo>
                    <a:pt x="526" y="364"/>
                    <a:pt x="549" y="328"/>
                    <a:pt x="549" y="287"/>
                  </a:cubicBezTo>
                  <a:cubicBezTo>
                    <a:pt x="549" y="280"/>
                    <a:pt x="548" y="274"/>
                    <a:pt x="547" y="267"/>
                  </a:cubicBezTo>
                  <a:cubicBezTo>
                    <a:pt x="552" y="257"/>
                    <a:pt x="554" y="246"/>
                    <a:pt x="554" y="235"/>
                  </a:cubicBezTo>
                  <a:cubicBezTo>
                    <a:pt x="554" y="216"/>
                    <a:pt x="547" y="199"/>
                    <a:pt x="536" y="185"/>
                  </a:cubicBezTo>
                  <a:cubicBezTo>
                    <a:pt x="536" y="182"/>
                    <a:pt x="537" y="178"/>
                    <a:pt x="537" y="174"/>
                  </a:cubicBezTo>
                  <a:cubicBezTo>
                    <a:pt x="537" y="144"/>
                    <a:pt x="519" y="118"/>
                    <a:pt x="493" y="106"/>
                  </a:cubicBezTo>
                  <a:cubicBezTo>
                    <a:pt x="472" y="57"/>
                    <a:pt x="423" y="22"/>
                    <a:pt x="367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A3711BF2-7A55-7AD1-D3E4-8A1C75B92C6F}"/>
              </a:ext>
            </a:extLst>
          </p:cNvPr>
          <p:cNvGrpSpPr/>
          <p:nvPr/>
        </p:nvGrpSpPr>
        <p:grpSpPr>
          <a:xfrm>
            <a:off x="7528654" y="2778915"/>
            <a:ext cx="325322" cy="311410"/>
            <a:chOff x="9886950" y="1016001"/>
            <a:chExt cx="482600" cy="461963"/>
          </a:xfrm>
          <a:solidFill>
            <a:schemeClr val="bg1"/>
          </a:solidFill>
        </p:grpSpPr>
        <p:sp>
          <p:nvSpPr>
            <p:cNvPr id="27" name="Freeform 36">
              <a:extLst>
                <a:ext uri="{FF2B5EF4-FFF2-40B4-BE49-F238E27FC236}">
                  <a16:creationId xmlns:a16="http://schemas.microsoft.com/office/drawing/2014/main" id="{DE720D61-6A50-8A36-B8FD-E3C32F19259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886950" y="1016001"/>
              <a:ext cx="482600" cy="461963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7 w 128"/>
                <a:gd name="T13" fmla="*/ 110 h 122"/>
                <a:gd name="T14" fmla="*/ 34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1" y="106"/>
                    <a:pt x="39" y="109"/>
                    <a:pt x="37" y="110"/>
                  </a:cubicBezTo>
                  <a:cubicBezTo>
                    <a:pt x="36" y="111"/>
                    <a:pt x="35" y="112"/>
                    <a:pt x="34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4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1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8" name="Freeform 37">
              <a:extLst>
                <a:ext uri="{FF2B5EF4-FFF2-40B4-BE49-F238E27FC236}">
                  <a16:creationId xmlns:a16="http://schemas.microsoft.com/office/drawing/2014/main" id="{EC890488-E4ED-7741-FCE5-EEE2B9EA521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947275" y="1076326"/>
              <a:ext cx="361950" cy="242888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9" name="Freeform 38">
              <a:extLst>
                <a:ext uri="{FF2B5EF4-FFF2-40B4-BE49-F238E27FC236}">
                  <a16:creationId xmlns:a16="http://schemas.microsoft.com/office/drawing/2014/main" id="{32BAC7CB-1BA9-89B2-E899-20238A8CA1A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04438" y="1327151"/>
              <a:ext cx="46037" cy="44450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0" name="Freeform 39">
              <a:extLst>
                <a:ext uri="{FF2B5EF4-FFF2-40B4-BE49-F238E27FC236}">
                  <a16:creationId xmlns:a16="http://schemas.microsoft.com/office/drawing/2014/main" id="{41350C3E-B9B6-63E0-73E5-AEA336AB6998}"/>
                </a:ext>
              </a:extLst>
            </p:cNvPr>
            <p:cNvSpPr>
              <a:spLocks/>
            </p:cNvSpPr>
            <p:nvPr/>
          </p:nvSpPr>
          <p:spPr bwMode="auto">
            <a:xfrm>
              <a:off x="10067925" y="1198563"/>
              <a:ext cx="44450" cy="90488"/>
            </a:xfrm>
            <a:custGeom>
              <a:avLst/>
              <a:gdLst>
                <a:gd name="T0" fmla="*/ 9 w 12"/>
                <a:gd name="T1" fmla="*/ 0 h 24"/>
                <a:gd name="T2" fmla="*/ 3 w 12"/>
                <a:gd name="T3" fmla="*/ 0 h 24"/>
                <a:gd name="T4" fmla="*/ 0 w 12"/>
                <a:gd name="T5" fmla="*/ 3 h 24"/>
                <a:gd name="T6" fmla="*/ 0 w 12"/>
                <a:gd name="T7" fmla="*/ 21 h 24"/>
                <a:gd name="T8" fmla="*/ 3 w 12"/>
                <a:gd name="T9" fmla="*/ 24 h 24"/>
                <a:gd name="T10" fmla="*/ 9 w 12"/>
                <a:gd name="T11" fmla="*/ 24 h 24"/>
                <a:gd name="T12" fmla="*/ 12 w 12"/>
                <a:gd name="T13" fmla="*/ 21 h 24"/>
                <a:gd name="T14" fmla="*/ 12 w 12"/>
                <a:gd name="T15" fmla="*/ 3 h 24"/>
                <a:gd name="T16" fmla="*/ 9 w 12"/>
                <a:gd name="T17" fmla="*/ 0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4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2"/>
                    <a:pt x="1" y="24"/>
                    <a:pt x="3" y="24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1" y="24"/>
                    <a:pt x="12" y="22"/>
                    <a:pt x="12" y="21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1" name="Freeform 40">
              <a:extLst>
                <a:ext uri="{FF2B5EF4-FFF2-40B4-BE49-F238E27FC236}">
                  <a16:creationId xmlns:a16="http://schemas.microsoft.com/office/drawing/2014/main" id="{392D9BFE-2A3B-3F67-8ADD-0F3F71E2F3FC}"/>
                </a:ext>
              </a:extLst>
            </p:cNvPr>
            <p:cNvSpPr>
              <a:spLocks/>
            </p:cNvSpPr>
            <p:nvPr/>
          </p:nvSpPr>
          <p:spPr bwMode="auto">
            <a:xfrm>
              <a:off x="10218738" y="1106488"/>
              <a:ext cx="44450" cy="182563"/>
            </a:xfrm>
            <a:custGeom>
              <a:avLst/>
              <a:gdLst>
                <a:gd name="T0" fmla="*/ 9 w 12"/>
                <a:gd name="T1" fmla="*/ 0 h 48"/>
                <a:gd name="T2" fmla="*/ 3 w 12"/>
                <a:gd name="T3" fmla="*/ 0 h 48"/>
                <a:gd name="T4" fmla="*/ 0 w 12"/>
                <a:gd name="T5" fmla="*/ 3 h 48"/>
                <a:gd name="T6" fmla="*/ 0 w 12"/>
                <a:gd name="T7" fmla="*/ 45 h 48"/>
                <a:gd name="T8" fmla="*/ 3 w 12"/>
                <a:gd name="T9" fmla="*/ 48 h 48"/>
                <a:gd name="T10" fmla="*/ 9 w 12"/>
                <a:gd name="T11" fmla="*/ 48 h 48"/>
                <a:gd name="T12" fmla="*/ 12 w 12"/>
                <a:gd name="T13" fmla="*/ 45 h 48"/>
                <a:gd name="T14" fmla="*/ 12 w 12"/>
                <a:gd name="T15" fmla="*/ 3 h 48"/>
                <a:gd name="T16" fmla="*/ 9 w 12"/>
                <a:gd name="T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8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5"/>
                    <a:pt x="0" y="45"/>
                    <a:pt x="0" y="45"/>
                  </a:cubicBezTo>
                  <a:cubicBezTo>
                    <a:pt x="0" y="47"/>
                    <a:pt x="1" y="48"/>
                    <a:pt x="3" y="48"/>
                  </a:cubicBezTo>
                  <a:cubicBezTo>
                    <a:pt x="9" y="48"/>
                    <a:pt x="9" y="48"/>
                    <a:pt x="9" y="48"/>
                  </a:cubicBezTo>
                  <a:cubicBezTo>
                    <a:pt x="11" y="48"/>
                    <a:pt x="12" y="47"/>
                    <a:pt x="12" y="45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2" name="Freeform 41">
              <a:extLst>
                <a:ext uri="{FF2B5EF4-FFF2-40B4-BE49-F238E27FC236}">
                  <a16:creationId xmlns:a16="http://schemas.microsoft.com/office/drawing/2014/main" id="{1694AAD9-299B-B78F-B3FD-C0191ACAB414}"/>
                </a:ext>
              </a:extLst>
            </p:cNvPr>
            <p:cNvSpPr>
              <a:spLocks/>
            </p:cNvSpPr>
            <p:nvPr/>
          </p:nvSpPr>
          <p:spPr bwMode="auto">
            <a:xfrm>
              <a:off x="10142538" y="1166813"/>
              <a:ext cx="46037" cy="122238"/>
            </a:xfrm>
            <a:custGeom>
              <a:avLst/>
              <a:gdLst>
                <a:gd name="T0" fmla="*/ 9 w 12"/>
                <a:gd name="T1" fmla="*/ 0 h 32"/>
                <a:gd name="T2" fmla="*/ 3 w 12"/>
                <a:gd name="T3" fmla="*/ 0 h 32"/>
                <a:gd name="T4" fmla="*/ 0 w 12"/>
                <a:gd name="T5" fmla="*/ 3 h 32"/>
                <a:gd name="T6" fmla="*/ 0 w 12"/>
                <a:gd name="T7" fmla="*/ 29 h 32"/>
                <a:gd name="T8" fmla="*/ 3 w 12"/>
                <a:gd name="T9" fmla="*/ 32 h 32"/>
                <a:gd name="T10" fmla="*/ 9 w 12"/>
                <a:gd name="T11" fmla="*/ 32 h 32"/>
                <a:gd name="T12" fmla="*/ 12 w 12"/>
                <a:gd name="T13" fmla="*/ 29 h 32"/>
                <a:gd name="T14" fmla="*/ 12 w 12"/>
                <a:gd name="T15" fmla="*/ 3 h 32"/>
                <a:gd name="T16" fmla="*/ 9 w 12"/>
                <a:gd name="T1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32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1" y="32"/>
                    <a:pt x="3" y="32"/>
                  </a:cubicBezTo>
                  <a:cubicBezTo>
                    <a:pt x="9" y="32"/>
                    <a:pt x="9" y="32"/>
                    <a:pt x="9" y="32"/>
                  </a:cubicBezTo>
                  <a:cubicBezTo>
                    <a:pt x="11" y="32"/>
                    <a:pt x="12" y="31"/>
                    <a:pt x="12" y="29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3" name="Freeform 42">
              <a:extLst>
                <a:ext uri="{FF2B5EF4-FFF2-40B4-BE49-F238E27FC236}">
                  <a16:creationId xmlns:a16="http://schemas.microsoft.com/office/drawing/2014/main" id="{D8BEAE1E-E62B-2E82-29AD-DFD06CECD970}"/>
                </a:ext>
              </a:extLst>
            </p:cNvPr>
            <p:cNvSpPr>
              <a:spLocks/>
            </p:cNvSpPr>
            <p:nvPr/>
          </p:nvSpPr>
          <p:spPr bwMode="auto">
            <a:xfrm>
              <a:off x="9991725" y="1136651"/>
              <a:ext cx="46037" cy="152400"/>
            </a:xfrm>
            <a:custGeom>
              <a:avLst/>
              <a:gdLst>
                <a:gd name="T0" fmla="*/ 9 w 12"/>
                <a:gd name="T1" fmla="*/ 0 h 40"/>
                <a:gd name="T2" fmla="*/ 3 w 12"/>
                <a:gd name="T3" fmla="*/ 0 h 40"/>
                <a:gd name="T4" fmla="*/ 0 w 12"/>
                <a:gd name="T5" fmla="*/ 3 h 40"/>
                <a:gd name="T6" fmla="*/ 0 w 12"/>
                <a:gd name="T7" fmla="*/ 37 h 40"/>
                <a:gd name="T8" fmla="*/ 3 w 12"/>
                <a:gd name="T9" fmla="*/ 40 h 40"/>
                <a:gd name="T10" fmla="*/ 9 w 12"/>
                <a:gd name="T11" fmla="*/ 40 h 40"/>
                <a:gd name="T12" fmla="*/ 12 w 12"/>
                <a:gd name="T13" fmla="*/ 37 h 40"/>
                <a:gd name="T14" fmla="*/ 12 w 12"/>
                <a:gd name="T15" fmla="*/ 3 h 40"/>
                <a:gd name="T16" fmla="*/ 9 w 12"/>
                <a:gd name="T1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40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0" y="39"/>
                    <a:pt x="1" y="40"/>
                    <a:pt x="3" y="40"/>
                  </a:cubicBezTo>
                  <a:cubicBezTo>
                    <a:pt x="9" y="40"/>
                    <a:pt x="9" y="40"/>
                    <a:pt x="9" y="40"/>
                  </a:cubicBezTo>
                  <a:cubicBezTo>
                    <a:pt x="11" y="40"/>
                    <a:pt x="12" y="39"/>
                    <a:pt x="12" y="37"/>
                  </a:cubicBezTo>
                  <a:cubicBezTo>
                    <a:pt x="12" y="3"/>
                    <a:pt x="12" y="3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34" name="Freeform 51">
            <a:extLst>
              <a:ext uri="{FF2B5EF4-FFF2-40B4-BE49-F238E27FC236}">
                <a16:creationId xmlns:a16="http://schemas.microsoft.com/office/drawing/2014/main" id="{807CCF30-B7AA-0B1C-EA2E-91F4282AEDEE}"/>
              </a:ext>
            </a:extLst>
          </p:cNvPr>
          <p:cNvSpPr>
            <a:spLocks noEditPoints="1"/>
          </p:cNvSpPr>
          <p:nvPr/>
        </p:nvSpPr>
        <p:spPr bwMode="auto">
          <a:xfrm>
            <a:off x="7223126" y="4029075"/>
            <a:ext cx="257175" cy="306388"/>
          </a:xfrm>
          <a:custGeom>
            <a:avLst/>
            <a:gdLst>
              <a:gd name="T0" fmla="*/ 576 w 576"/>
              <a:gd name="T1" fmla="*/ 493 h 681"/>
              <a:gd name="T2" fmla="*/ 576 w 576"/>
              <a:gd name="T3" fmla="*/ 186 h 681"/>
              <a:gd name="T4" fmla="*/ 288 w 576"/>
              <a:gd name="T5" fmla="*/ 0 h 681"/>
              <a:gd name="T6" fmla="*/ 0 w 576"/>
              <a:gd name="T7" fmla="*/ 186 h 681"/>
              <a:gd name="T8" fmla="*/ 0 w 576"/>
              <a:gd name="T9" fmla="*/ 493 h 681"/>
              <a:gd name="T10" fmla="*/ 288 w 576"/>
              <a:gd name="T11" fmla="*/ 681 h 681"/>
              <a:gd name="T12" fmla="*/ 576 w 576"/>
              <a:gd name="T13" fmla="*/ 493 h 681"/>
              <a:gd name="T14" fmla="*/ 532 w 576"/>
              <a:gd name="T15" fmla="*/ 203 h 681"/>
              <a:gd name="T16" fmla="*/ 290 w 576"/>
              <a:gd name="T17" fmla="*/ 362 h 681"/>
              <a:gd name="T18" fmla="*/ 191 w 576"/>
              <a:gd name="T19" fmla="*/ 297 h 681"/>
              <a:gd name="T20" fmla="*/ 432 w 576"/>
              <a:gd name="T21" fmla="*/ 138 h 681"/>
              <a:gd name="T22" fmla="*/ 532 w 576"/>
              <a:gd name="T23" fmla="*/ 203 h 681"/>
              <a:gd name="T24" fmla="*/ 138 w 576"/>
              <a:gd name="T25" fmla="*/ 260 h 681"/>
              <a:gd name="T26" fmla="*/ 47 w 576"/>
              <a:gd name="T27" fmla="*/ 201 h 681"/>
              <a:gd name="T28" fmla="*/ 288 w 576"/>
              <a:gd name="T29" fmla="*/ 44 h 681"/>
              <a:gd name="T30" fmla="*/ 378 w 576"/>
              <a:gd name="T31" fmla="*/ 103 h 681"/>
              <a:gd name="T32" fmla="*/ 138 w 576"/>
              <a:gd name="T33" fmla="*/ 260 h 681"/>
              <a:gd name="T34" fmla="*/ 38 w 576"/>
              <a:gd name="T35" fmla="*/ 472 h 681"/>
              <a:gd name="T36" fmla="*/ 38 w 576"/>
              <a:gd name="T37" fmla="*/ 223 h 681"/>
              <a:gd name="T38" fmla="*/ 128 w 576"/>
              <a:gd name="T39" fmla="*/ 281 h 681"/>
              <a:gd name="T40" fmla="*/ 128 w 576"/>
              <a:gd name="T41" fmla="*/ 389 h 681"/>
              <a:gd name="T42" fmla="*/ 182 w 576"/>
              <a:gd name="T43" fmla="*/ 419 h 681"/>
              <a:gd name="T44" fmla="*/ 182 w 576"/>
              <a:gd name="T45" fmla="*/ 317 h 681"/>
              <a:gd name="T46" fmla="*/ 277 w 576"/>
              <a:gd name="T47" fmla="*/ 379 h 681"/>
              <a:gd name="T48" fmla="*/ 277 w 576"/>
              <a:gd name="T49" fmla="*/ 628 h 681"/>
              <a:gd name="T50" fmla="*/ 38 w 576"/>
              <a:gd name="T51" fmla="*/ 472 h 681"/>
              <a:gd name="T52" fmla="*/ 297 w 576"/>
              <a:gd name="T53" fmla="*/ 380 h 681"/>
              <a:gd name="T54" fmla="*/ 539 w 576"/>
              <a:gd name="T55" fmla="*/ 223 h 681"/>
              <a:gd name="T56" fmla="*/ 539 w 576"/>
              <a:gd name="T57" fmla="*/ 472 h 681"/>
              <a:gd name="T58" fmla="*/ 297 w 576"/>
              <a:gd name="T59" fmla="*/ 631 h 681"/>
              <a:gd name="T60" fmla="*/ 297 w 576"/>
              <a:gd name="T61" fmla="*/ 38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76" h="681">
                <a:moveTo>
                  <a:pt x="576" y="493"/>
                </a:moveTo>
                <a:lnTo>
                  <a:pt x="576" y="186"/>
                </a:lnTo>
                <a:lnTo>
                  <a:pt x="288" y="0"/>
                </a:lnTo>
                <a:lnTo>
                  <a:pt x="0" y="186"/>
                </a:lnTo>
                <a:lnTo>
                  <a:pt x="0" y="493"/>
                </a:lnTo>
                <a:lnTo>
                  <a:pt x="288" y="681"/>
                </a:lnTo>
                <a:lnTo>
                  <a:pt x="576" y="493"/>
                </a:lnTo>
                <a:close/>
                <a:moveTo>
                  <a:pt x="532" y="203"/>
                </a:moveTo>
                <a:lnTo>
                  <a:pt x="290" y="362"/>
                </a:lnTo>
                <a:lnTo>
                  <a:pt x="191" y="297"/>
                </a:lnTo>
                <a:lnTo>
                  <a:pt x="432" y="138"/>
                </a:lnTo>
                <a:lnTo>
                  <a:pt x="532" y="203"/>
                </a:lnTo>
                <a:close/>
                <a:moveTo>
                  <a:pt x="138" y="260"/>
                </a:moveTo>
                <a:lnTo>
                  <a:pt x="47" y="201"/>
                </a:lnTo>
                <a:lnTo>
                  <a:pt x="288" y="44"/>
                </a:lnTo>
                <a:lnTo>
                  <a:pt x="378" y="103"/>
                </a:lnTo>
                <a:lnTo>
                  <a:pt x="138" y="260"/>
                </a:lnTo>
                <a:close/>
                <a:moveTo>
                  <a:pt x="38" y="472"/>
                </a:moveTo>
                <a:lnTo>
                  <a:pt x="38" y="223"/>
                </a:lnTo>
                <a:lnTo>
                  <a:pt x="128" y="281"/>
                </a:lnTo>
                <a:lnTo>
                  <a:pt x="128" y="389"/>
                </a:lnTo>
                <a:lnTo>
                  <a:pt x="182" y="419"/>
                </a:lnTo>
                <a:lnTo>
                  <a:pt x="182" y="317"/>
                </a:lnTo>
                <a:lnTo>
                  <a:pt x="277" y="379"/>
                </a:lnTo>
                <a:lnTo>
                  <a:pt x="277" y="628"/>
                </a:lnTo>
                <a:lnTo>
                  <a:pt x="38" y="472"/>
                </a:lnTo>
                <a:close/>
                <a:moveTo>
                  <a:pt x="297" y="380"/>
                </a:moveTo>
                <a:lnTo>
                  <a:pt x="539" y="223"/>
                </a:lnTo>
                <a:lnTo>
                  <a:pt x="539" y="472"/>
                </a:lnTo>
                <a:lnTo>
                  <a:pt x="297" y="631"/>
                </a:lnTo>
                <a:lnTo>
                  <a:pt x="297" y="3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6794D8A-D1CD-A9C2-1B9E-A22A8E997C55}"/>
              </a:ext>
            </a:extLst>
          </p:cNvPr>
          <p:cNvSpPr txBox="1"/>
          <p:nvPr/>
        </p:nvSpPr>
        <p:spPr>
          <a:xfrm>
            <a:off x="2135189" y="2266950"/>
            <a:ext cx="1677987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id-ID" sz="1350" b="1" dirty="0">
                <a:latin typeface="Raleway" panose="020B0503030101060003" pitchFamily="34" charset="0"/>
              </a:rPr>
              <a:t>Description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1E270F4C-2BFB-0C5D-FF2F-08D7040FC3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5189" y="2497138"/>
            <a:ext cx="38941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rtl="1"/>
            <a:r>
              <a:rPr lang="fa-IR" dirty="0">
                <a:cs typeface="B Nazanin" panose="00000400000000000000" pitchFamily="2" charset="-78"/>
              </a:rPr>
              <a:t>تجزیه و تحلیل روش </a:t>
            </a:r>
            <a:r>
              <a:rPr lang="en-US" sz="1500" dirty="0">
                <a:cs typeface="B Nazanin" panose="00000400000000000000" pitchFamily="2" charset="-78"/>
              </a:rPr>
              <a:t>Haier</a:t>
            </a:r>
            <a:r>
              <a:rPr lang="en-US" dirty="0">
                <a:cs typeface="B Nazanin" panose="00000400000000000000" pitchFamily="2" charset="-78"/>
              </a:rPr>
              <a:t> </a:t>
            </a:r>
            <a:r>
              <a:rPr lang="fa-IR" dirty="0">
                <a:cs typeface="B Nazanin" panose="00000400000000000000" pitchFamily="2" charset="-78"/>
              </a:rPr>
              <a:t> برای مشارکت مشتریان در اکوسیستم نوآوری</a:t>
            </a:r>
            <a:endParaRPr lang="en-US" altLang="en-US" sz="900" b="1" dirty="0">
              <a:solidFill>
                <a:schemeClr val="tx2"/>
              </a:solidFill>
              <a:latin typeface="Open Sans Light" panose="020B0306030504020204" pitchFamily="34" charset="0"/>
              <a:cs typeface="B Nazanin" panose="00000400000000000000" pitchFamily="2" charset="-78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BF5F4379-FDB5-332F-8A31-57FDDFCD2F29}"/>
              </a:ext>
            </a:extLst>
          </p:cNvPr>
          <p:cNvGrpSpPr>
            <a:grpSpLocks/>
          </p:cNvGrpSpPr>
          <p:nvPr/>
        </p:nvGrpSpPr>
        <p:grpSpPr bwMode="auto">
          <a:xfrm>
            <a:off x="2349501" y="3103563"/>
            <a:ext cx="2640013" cy="541271"/>
            <a:chOff x="1099746" y="2994310"/>
            <a:chExt cx="3520242" cy="721569"/>
          </a:xfrm>
        </p:grpSpPr>
        <p:grpSp>
          <p:nvGrpSpPr>
            <p:cNvPr id="133146" name="Group 68">
              <a:extLst>
                <a:ext uri="{FF2B5EF4-FFF2-40B4-BE49-F238E27FC236}">
                  <a16:creationId xmlns:a16="http://schemas.microsoft.com/office/drawing/2014/main" id="{57368824-6CB6-DC51-94E9-6409868B3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63912" y="3009123"/>
              <a:ext cx="2756076" cy="600600"/>
              <a:chOff x="1863912" y="3026010"/>
              <a:chExt cx="2756076" cy="600600"/>
            </a:xfrm>
          </p:grpSpPr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63A88791-E8BF-96EC-37F2-F9D157AB45EF}"/>
                  </a:ext>
                </a:extLst>
              </p:cNvPr>
              <p:cNvSpPr txBox="1"/>
              <p:nvPr/>
            </p:nvSpPr>
            <p:spPr>
              <a:xfrm>
                <a:off x="1863912" y="3026010"/>
                <a:ext cx="1133290" cy="33849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50" b="1" dirty="0">
                    <a:solidFill>
                      <a:schemeClr val="accent2"/>
                    </a:solidFill>
                    <a:latin typeface="Raleway" panose="020B0503030101060003" pitchFamily="34" charset="0"/>
                  </a:rPr>
                  <a:t>Customer </a:t>
                </a:r>
                <a:endParaRPr lang="id-ID" sz="1050" b="1" dirty="0">
                  <a:solidFill>
                    <a:schemeClr val="accent2"/>
                  </a:solidFill>
                  <a:latin typeface="Raleway" panose="020B0503030101060003" pitchFamily="34" charset="0"/>
                </a:endParaRPr>
              </a:p>
            </p:txBody>
          </p:sp>
          <p:sp>
            <p:nvSpPr>
              <p:cNvPr id="133149" name="Rectangle 49">
                <a:extLst>
                  <a:ext uri="{FF2B5EF4-FFF2-40B4-BE49-F238E27FC236}">
                    <a16:creationId xmlns:a16="http://schemas.microsoft.com/office/drawing/2014/main" id="{6D695D0F-B3B2-3144-AA4C-5485ACE2D6C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63988" y="3257342"/>
                <a:ext cx="2756000" cy="3692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Raleway" pitchFamily="2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9pPr>
              </a:lstStyle>
              <a:p>
                <a:pPr eaLnBrk="1" hangingPunct="1"/>
                <a:r>
                  <a:rPr lang="fa-IR" altLang="en-US" sz="1200" b="1" dirty="0">
                    <a:solidFill>
                      <a:schemeClr val="tx2"/>
                    </a:solidFill>
                    <a:latin typeface="Open Sans Light" panose="020B0306030504020204" pitchFamily="34" charset="0"/>
                    <a:cs typeface="B Nazanin" panose="00000400000000000000" pitchFamily="2" charset="-78"/>
                  </a:rPr>
                  <a:t>اطالاعات به دست آمذه از نت </a:t>
                </a:r>
                <a:endParaRPr lang="id-ID" altLang="en-US" sz="1200" b="1" dirty="0">
                  <a:solidFill>
                    <a:schemeClr val="tx2"/>
                  </a:solidFill>
                  <a:latin typeface="Open Sans Light" panose="020B0306030504020204" pitchFamily="34" charset="0"/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2B480554-9879-D5AB-0BCE-9527E1F19AA4}"/>
                </a:ext>
              </a:extLst>
            </p:cNvPr>
            <p:cNvGrpSpPr/>
            <p:nvPr/>
          </p:nvGrpSpPr>
          <p:grpSpPr>
            <a:xfrm>
              <a:off x="1099746" y="2994310"/>
              <a:ext cx="633241" cy="721569"/>
              <a:chOff x="4616451" y="1741488"/>
              <a:chExt cx="2959100" cy="3371850"/>
            </a:xfrm>
            <a:solidFill>
              <a:schemeClr val="accent2"/>
            </a:solidFill>
          </p:grpSpPr>
          <p:sp>
            <p:nvSpPr>
              <p:cNvPr id="56" name="Freeform 5">
                <a:extLst>
                  <a:ext uri="{FF2B5EF4-FFF2-40B4-BE49-F238E27FC236}">
                    <a16:creationId xmlns:a16="http://schemas.microsoft.com/office/drawing/2014/main" id="{1C63F2C0-C421-7093-C69A-B88B1B69A31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616451" y="1741488"/>
                <a:ext cx="2959100" cy="3371850"/>
              </a:xfrm>
              <a:custGeom>
                <a:avLst/>
                <a:gdLst>
                  <a:gd name="T0" fmla="*/ 578 w 786"/>
                  <a:gd name="T1" fmla="*/ 28 h 896"/>
                  <a:gd name="T2" fmla="*/ 205 w 786"/>
                  <a:gd name="T3" fmla="*/ 59 h 896"/>
                  <a:gd name="T4" fmla="*/ 67 w 786"/>
                  <a:gd name="T5" fmla="*/ 236 h 896"/>
                  <a:gd name="T6" fmla="*/ 68 w 786"/>
                  <a:gd name="T7" fmla="*/ 346 h 896"/>
                  <a:gd name="T8" fmla="*/ 70 w 786"/>
                  <a:gd name="T9" fmla="*/ 356 h 896"/>
                  <a:gd name="T10" fmla="*/ 39 w 786"/>
                  <a:gd name="T11" fmla="*/ 406 h 896"/>
                  <a:gd name="T12" fmla="*/ 14 w 786"/>
                  <a:gd name="T13" fmla="*/ 441 h 896"/>
                  <a:gd name="T14" fmla="*/ 14 w 786"/>
                  <a:gd name="T15" fmla="*/ 442 h 896"/>
                  <a:gd name="T16" fmla="*/ 36 w 786"/>
                  <a:gd name="T17" fmla="*/ 540 h 896"/>
                  <a:gd name="T18" fmla="*/ 50 w 786"/>
                  <a:gd name="T19" fmla="*/ 587 h 896"/>
                  <a:gd name="T20" fmla="*/ 75 w 786"/>
                  <a:gd name="T21" fmla="*/ 649 h 896"/>
                  <a:gd name="T22" fmla="*/ 74 w 786"/>
                  <a:gd name="T23" fmla="*/ 694 h 896"/>
                  <a:gd name="T24" fmla="*/ 169 w 786"/>
                  <a:gd name="T25" fmla="*/ 773 h 896"/>
                  <a:gd name="T26" fmla="*/ 244 w 786"/>
                  <a:gd name="T27" fmla="*/ 830 h 896"/>
                  <a:gd name="T28" fmla="*/ 618 w 786"/>
                  <a:gd name="T29" fmla="*/ 896 h 896"/>
                  <a:gd name="T30" fmla="*/ 686 w 786"/>
                  <a:gd name="T31" fmla="*/ 814 h 896"/>
                  <a:gd name="T32" fmla="*/ 664 w 786"/>
                  <a:gd name="T33" fmla="*/ 637 h 896"/>
                  <a:gd name="T34" fmla="*/ 777 w 786"/>
                  <a:gd name="T35" fmla="*/ 417 h 896"/>
                  <a:gd name="T36" fmla="*/ 706 w 786"/>
                  <a:gd name="T37" fmla="*/ 118 h 896"/>
                  <a:gd name="T38" fmla="*/ 627 w 786"/>
                  <a:gd name="T39" fmla="*/ 606 h 896"/>
                  <a:gd name="T40" fmla="*/ 639 w 786"/>
                  <a:gd name="T41" fmla="*/ 823 h 896"/>
                  <a:gd name="T42" fmla="*/ 618 w 786"/>
                  <a:gd name="T43" fmla="*/ 847 h 896"/>
                  <a:gd name="T44" fmla="*/ 292 w 786"/>
                  <a:gd name="T45" fmla="*/ 827 h 896"/>
                  <a:gd name="T46" fmla="*/ 260 w 786"/>
                  <a:gd name="T47" fmla="*/ 706 h 896"/>
                  <a:gd name="T48" fmla="*/ 169 w 786"/>
                  <a:gd name="T49" fmla="*/ 725 h 896"/>
                  <a:gd name="T50" fmla="*/ 101 w 786"/>
                  <a:gd name="T51" fmla="*/ 604 h 896"/>
                  <a:gd name="T52" fmla="*/ 110 w 786"/>
                  <a:gd name="T53" fmla="*/ 568 h 896"/>
                  <a:gd name="T54" fmla="*/ 86 w 786"/>
                  <a:gd name="T55" fmla="*/ 555 h 896"/>
                  <a:gd name="T56" fmla="*/ 94 w 786"/>
                  <a:gd name="T57" fmla="*/ 519 h 896"/>
                  <a:gd name="T58" fmla="*/ 65 w 786"/>
                  <a:gd name="T59" fmla="*/ 501 h 896"/>
                  <a:gd name="T60" fmla="*/ 55 w 786"/>
                  <a:gd name="T61" fmla="*/ 467 h 896"/>
                  <a:gd name="T62" fmla="*/ 112 w 786"/>
                  <a:gd name="T63" fmla="*/ 381 h 896"/>
                  <a:gd name="T64" fmla="*/ 115 w 786"/>
                  <a:gd name="T65" fmla="*/ 335 h 896"/>
                  <a:gd name="T66" fmla="*/ 114 w 786"/>
                  <a:gd name="T67" fmla="*/ 248 h 896"/>
                  <a:gd name="T68" fmla="*/ 729 w 786"/>
                  <a:gd name="T69" fmla="*/ 410 h 8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</a:cxnLst>
                <a:rect l="0" t="0" r="r" b="b"/>
                <a:pathLst>
                  <a:path w="786" h="896">
                    <a:moveTo>
                      <a:pt x="706" y="118"/>
                    </a:moveTo>
                    <a:cubicBezTo>
                      <a:pt x="672" y="79"/>
                      <a:pt x="629" y="49"/>
                      <a:pt x="578" y="28"/>
                    </a:cubicBezTo>
                    <a:cubicBezTo>
                      <a:pt x="531" y="10"/>
                      <a:pt x="478" y="0"/>
                      <a:pt x="425" y="0"/>
                    </a:cubicBezTo>
                    <a:cubicBezTo>
                      <a:pt x="346" y="0"/>
                      <a:pt x="268" y="21"/>
                      <a:pt x="205" y="59"/>
                    </a:cubicBezTo>
                    <a:cubicBezTo>
                      <a:pt x="171" y="79"/>
                      <a:pt x="142" y="104"/>
                      <a:pt x="119" y="133"/>
                    </a:cubicBezTo>
                    <a:cubicBezTo>
                      <a:pt x="94" y="164"/>
                      <a:pt x="77" y="198"/>
                      <a:pt x="67" y="236"/>
                    </a:cubicBezTo>
                    <a:cubicBezTo>
                      <a:pt x="59" y="268"/>
                      <a:pt x="58" y="305"/>
                      <a:pt x="65" y="335"/>
                    </a:cubicBezTo>
                    <a:cubicBezTo>
                      <a:pt x="68" y="346"/>
                      <a:pt x="68" y="346"/>
                      <a:pt x="68" y="346"/>
                    </a:cubicBezTo>
                    <a:cubicBezTo>
                      <a:pt x="68" y="349"/>
                      <a:pt x="69" y="352"/>
                      <a:pt x="70" y="354"/>
                    </a:cubicBezTo>
                    <a:cubicBezTo>
                      <a:pt x="70" y="355"/>
                      <a:pt x="70" y="356"/>
                      <a:pt x="70" y="356"/>
                    </a:cubicBezTo>
                    <a:cubicBezTo>
                      <a:pt x="68" y="360"/>
                      <a:pt x="68" y="360"/>
                      <a:pt x="68" y="360"/>
                    </a:cubicBezTo>
                    <a:cubicBezTo>
                      <a:pt x="61" y="375"/>
                      <a:pt x="50" y="390"/>
                      <a:pt x="39" y="406"/>
                    </a:cubicBezTo>
                    <a:cubicBezTo>
                      <a:pt x="31" y="417"/>
                      <a:pt x="22" y="428"/>
                      <a:pt x="14" y="441"/>
                    </a:cubicBezTo>
                    <a:cubicBezTo>
                      <a:pt x="14" y="441"/>
                      <a:pt x="14" y="441"/>
                      <a:pt x="14" y="441"/>
                    </a:cubicBezTo>
                    <a:cubicBezTo>
                      <a:pt x="14" y="441"/>
                      <a:pt x="14" y="441"/>
                      <a:pt x="14" y="441"/>
                    </a:cubicBezTo>
                    <a:cubicBezTo>
                      <a:pt x="14" y="442"/>
                      <a:pt x="14" y="442"/>
                      <a:pt x="14" y="442"/>
                    </a:cubicBezTo>
                    <a:cubicBezTo>
                      <a:pt x="3" y="459"/>
                      <a:pt x="0" y="481"/>
                      <a:pt x="6" y="501"/>
                    </a:cubicBezTo>
                    <a:cubicBezTo>
                      <a:pt x="11" y="517"/>
                      <a:pt x="22" y="531"/>
                      <a:pt x="36" y="540"/>
                    </a:cubicBezTo>
                    <a:cubicBezTo>
                      <a:pt x="35" y="553"/>
                      <a:pt x="37" y="565"/>
                      <a:pt x="43" y="576"/>
                    </a:cubicBezTo>
                    <a:cubicBezTo>
                      <a:pt x="45" y="580"/>
                      <a:pt x="47" y="584"/>
                      <a:pt x="50" y="587"/>
                    </a:cubicBezTo>
                    <a:cubicBezTo>
                      <a:pt x="48" y="603"/>
                      <a:pt x="52" y="619"/>
                      <a:pt x="62" y="632"/>
                    </a:cubicBezTo>
                    <a:cubicBezTo>
                      <a:pt x="75" y="649"/>
                      <a:pt x="75" y="649"/>
                      <a:pt x="75" y="649"/>
                    </a:cubicBezTo>
                    <a:cubicBezTo>
                      <a:pt x="75" y="652"/>
                      <a:pt x="75" y="654"/>
                      <a:pt x="74" y="657"/>
                    </a:cubicBezTo>
                    <a:cubicBezTo>
                      <a:pt x="74" y="667"/>
                      <a:pt x="73" y="680"/>
                      <a:pt x="74" y="694"/>
                    </a:cubicBezTo>
                    <a:cubicBezTo>
                      <a:pt x="77" y="715"/>
                      <a:pt x="85" y="732"/>
                      <a:pt x="97" y="746"/>
                    </a:cubicBezTo>
                    <a:cubicBezTo>
                      <a:pt x="114" y="764"/>
                      <a:pt x="139" y="773"/>
                      <a:pt x="169" y="773"/>
                    </a:cubicBezTo>
                    <a:cubicBezTo>
                      <a:pt x="189" y="773"/>
                      <a:pt x="212" y="769"/>
                      <a:pt x="240" y="761"/>
                    </a:cubicBezTo>
                    <a:cubicBezTo>
                      <a:pt x="241" y="779"/>
                      <a:pt x="243" y="801"/>
                      <a:pt x="244" y="830"/>
                    </a:cubicBezTo>
                    <a:cubicBezTo>
                      <a:pt x="246" y="867"/>
                      <a:pt x="276" y="896"/>
                      <a:pt x="313" y="896"/>
                    </a:cubicBezTo>
                    <a:cubicBezTo>
                      <a:pt x="618" y="896"/>
                      <a:pt x="618" y="896"/>
                      <a:pt x="618" y="896"/>
                    </a:cubicBezTo>
                    <a:cubicBezTo>
                      <a:pt x="638" y="896"/>
                      <a:pt x="658" y="887"/>
                      <a:pt x="671" y="871"/>
                    </a:cubicBezTo>
                    <a:cubicBezTo>
                      <a:pt x="684" y="855"/>
                      <a:pt x="690" y="834"/>
                      <a:pt x="686" y="814"/>
                    </a:cubicBezTo>
                    <a:cubicBezTo>
                      <a:pt x="658" y="658"/>
                      <a:pt x="658" y="658"/>
                      <a:pt x="658" y="658"/>
                    </a:cubicBezTo>
                    <a:cubicBezTo>
                      <a:pt x="657" y="650"/>
                      <a:pt x="659" y="643"/>
                      <a:pt x="664" y="637"/>
                    </a:cubicBezTo>
                    <a:cubicBezTo>
                      <a:pt x="686" y="610"/>
                      <a:pt x="712" y="578"/>
                      <a:pt x="733" y="541"/>
                    </a:cubicBezTo>
                    <a:cubicBezTo>
                      <a:pt x="756" y="501"/>
                      <a:pt x="770" y="460"/>
                      <a:pt x="777" y="417"/>
                    </a:cubicBezTo>
                    <a:cubicBezTo>
                      <a:pt x="786" y="355"/>
                      <a:pt x="784" y="298"/>
                      <a:pt x="772" y="247"/>
                    </a:cubicBezTo>
                    <a:cubicBezTo>
                      <a:pt x="759" y="198"/>
                      <a:pt x="737" y="154"/>
                      <a:pt x="706" y="118"/>
                    </a:cubicBezTo>
                    <a:close/>
                    <a:moveTo>
                      <a:pt x="729" y="410"/>
                    </a:moveTo>
                    <a:cubicBezTo>
                      <a:pt x="717" y="491"/>
                      <a:pt x="674" y="550"/>
                      <a:pt x="627" y="606"/>
                    </a:cubicBezTo>
                    <a:cubicBezTo>
                      <a:pt x="613" y="622"/>
                      <a:pt x="607" y="645"/>
                      <a:pt x="611" y="666"/>
                    </a:cubicBezTo>
                    <a:cubicBezTo>
                      <a:pt x="639" y="823"/>
                      <a:pt x="639" y="823"/>
                      <a:pt x="639" y="823"/>
                    </a:cubicBezTo>
                    <a:cubicBezTo>
                      <a:pt x="640" y="829"/>
                      <a:pt x="638" y="835"/>
                      <a:pt x="634" y="840"/>
                    </a:cubicBezTo>
                    <a:cubicBezTo>
                      <a:pt x="630" y="845"/>
                      <a:pt x="624" y="847"/>
                      <a:pt x="618" y="847"/>
                    </a:cubicBezTo>
                    <a:cubicBezTo>
                      <a:pt x="313" y="847"/>
                      <a:pt x="313" y="847"/>
                      <a:pt x="313" y="847"/>
                    </a:cubicBezTo>
                    <a:cubicBezTo>
                      <a:pt x="302" y="847"/>
                      <a:pt x="293" y="839"/>
                      <a:pt x="292" y="827"/>
                    </a:cubicBezTo>
                    <a:cubicBezTo>
                      <a:pt x="290" y="774"/>
                      <a:pt x="286" y="742"/>
                      <a:pt x="284" y="724"/>
                    </a:cubicBezTo>
                    <a:cubicBezTo>
                      <a:pt x="284" y="715"/>
                      <a:pt x="272" y="706"/>
                      <a:pt x="260" y="706"/>
                    </a:cubicBezTo>
                    <a:cubicBezTo>
                      <a:pt x="258" y="706"/>
                      <a:pt x="256" y="706"/>
                      <a:pt x="254" y="707"/>
                    </a:cubicBezTo>
                    <a:cubicBezTo>
                      <a:pt x="216" y="720"/>
                      <a:pt x="189" y="725"/>
                      <a:pt x="169" y="725"/>
                    </a:cubicBezTo>
                    <a:cubicBezTo>
                      <a:pt x="95" y="725"/>
                      <a:pt x="134" y="648"/>
                      <a:pt x="120" y="629"/>
                    </a:cubicBezTo>
                    <a:cubicBezTo>
                      <a:pt x="101" y="604"/>
                      <a:pt x="101" y="604"/>
                      <a:pt x="101" y="604"/>
                    </a:cubicBezTo>
                    <a:cubicBezTo>
                      <a:pt x="96" y="597"/>
                      <a:pt x="96" y="589"/>
                      <a:pt x="100" y="583"/>
                    </a:cubicBezTo>
                    <a:cubicBezTo>
                      <a:pt x="110" y="568"/>
                      <a:pt x="110" y="568"/>
                      <a:pt x="110" y="568"/>
                    </a:cubicBezTo>
                    <a:cubicBezTo>
                      <a:pt x="98" y="565"/>
                      <a:pt x="98" y="565"/>
                      <a:pt x="98" y="565"/>
                    </a:cubicBezTo>
                    <a:cubicBezTo>
                      <a:pt x="93" y="563"/>
                      <a:pt x="89" y="560"/>
                      <a:pt x="86" y="555"/>
                    </a:cubicBezTo>
                    <a:cubicBezTo>
                      <a:pt x="84" y="550"/>
                      <a:pt x="84" y="545"/>
                      <a:pt x="86" y="540"/>
                    </a:cubicBezTo>
                    <a:cubicBezTo>
                      <a:pt x="94" y="519"/>
                      <a:pt x="94" y="519"/>
                      <a:pt x="94" y="519"/>
                    </a:cubicBezTo>
                    <a:cubicBezTo>
                      <a:pt x="95" y="517"/>
                      <a:pt x="94" y="514"/>
                      <a:pt x="92" y="513"/>
                    </a:cubicBezTo>
                    <a:cubicBezTo>
                      <a:pt x="65" y="501"/>
                      <a:pt x="65" y="501"/>
                      <a:pt x="65" y="501"/>
                    </a:cubicBezTo>
                    <a:cubicBezTo>
                      <a:pt x="59" y="499"/>
                      <a:pt x="54" y="493"/>
                      <a:pt x="52" y="487"/>
                    </a:cubicBezTo>
                    <a:cubicBezTo>
                      <a:pt x="50" y="480"/>
                      <a:pt x="51" y="473"/>
                      <a:pt x="55" y="467"/>
                    </a:cubicBezTo>
                    <a:cubicBezTo>
                      <a:pt x="55" y="466"/>
                      <a:pt x="55" y="466"/>
                      <a:pt x="55" y="466"/>
                    </a:cubicBezTo>
                    <a:cubicBezTo>
                      <a:pt x="73" y="438"/>
                      <a:pt x="97" y="412"/>
                      <a:pt x="112" y="381"/>
                    </a:cubicBezTo>
                    <a:cubicBezTo>
                      <a:pt x="118" y="368"/>
                      <a:pt x="118" y="368"/>
                      <a:pt x="118" y="368"/>
                    </a:cubicBezTo>
                    <a:cubicBezTo>
                      <a:pt x="122" y="359"/>
                      <a:pt x="117" y="345"/>
                      <a:pt x="115" y="335"/>
                    </a:cubicBezTo>
                    <a:cubicBezTo>
                      <a:pt x="112" y="325"/>
                      <a:pt x="112" y="325"/>
                      <a:pt x="112" y="325"/>
                    </a:cubicBezTo>
                    <a:cubicBezTo>
                      <a:pt x="107" y="301"/>
                      <a:pt x="108" y="271"/>
                      <a:pt x="114" y="248"/>
                    </a:cubicBezTo>
                    <a:cubicBezTo>
                      <a:pt x="146" y="120"/>
                      <a:pt x="286" y="48"/>
                      <a:pt x="425" y="48"/>
                    </a:cubicBezTo>
                    <a:cubicBezTo>
                      <a:pt x="597" y="48"/>
                      <a:pt x="767" y="158"/>
                      <a:pt x="729" y="41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" name="Freeform 6">
                <a:extLst>
                  <a:ext uri="{FF2B5EF4-FFF2-40B4-BE49-F238E27FC236}">
                    <a16:creationId xmlns:a16="http://schemas.microsoft.com/office/drawing/2014/main" id="{F13A884F-8483-AE67-6425-59994976D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4776" y="2062163"/>
                <a:ext cx="2085975" cy="1700213"/>
              </a:xfrm>
              <a:custGeom>
                <a:avLst/>
                <a:gdLst>
                  <a:gd name="T0" fmla="*/ 367 w 554"/>
                  <a:gd name="T1" fmla="*/ 21 h 452"/>
                  <a:gd name="T2" fmla="*/ 325 w 554"/>
                  <a:gd name="T3" fmla="*/ 5 h 452"/>
                  <a:gd name="T4" fmla="*/ 298 w 554"/>
                  <a:gd name="T5" fmla="*/ 11 h 452"/>
                  <a:gd name="T6" fmla="*/ 267 w 554"/>
                  <a:gd name="T7" fmla="*/ 0 h 452"/>
                  <a:gd name="T8" fmla="*/ 243 w 554"/>
                  <a:gd name="T9" fmla="*/ 7 h 452"/>
                  <a:gd name="T10" fmla="*/ 223 w 554"/>
                  <a:gd name="T11" fmla="*/ 5 h 452"/>
                  <a:gd name="T12" fmla="*/ 168 w 554"/>
                  <a:gd name="T13" fmla="*/ 24 h 452"/>
                  <a:gd name="T14" fmla="*/ 163 w 554"/>
                  <a:gd name="T15" fmla="*/ 24 h 452"/>
                  <a:gd name="T16" fmla="*/ 96 w 554"/>
                  <a:gd name="T17" fmla="*/ 54 h 452"/>
                  <a:gd name="T18" fmla="*/ 38 w 554"/>
                  <a:gd name="T19" fmla="*/ 123 h 452"/>
                  <a:gd name="T20" fmla="*/ 15 w 554"/>
                  <a:gd name="T21" fmla="*/ 156 h 452"/>
                  <a:gd name="T22" fmla="*/ 15 w 554"/>
                  <a:gd name="T23" fmla="*/ 161 h 452"/>
                  <a:gd name="T24" fmla="*/ 0 w 554"/>
                  <a:gd name="T25" fmla="*/ 210 h 452"/>
                  <a:gd name="T26" fmla="*/ 39 w 554"/>
                  <a:gd name="T27" fmla="*/ 282 h 452"/>
                  <a:gd name="T28" fmla="*/ 103 w 554"/>
                  <a:gd name="T29" fmla="*/ 327 h 452"/>
                  <a:gd name="T30" fmla="*/ 135 w 554"/>
                  <a:gd name="T31" fmla="*/ 319 h 452"/>
                  <a:gd name="T32" fmla="*/ 177 w 554"/>
                  <a:gd name="T33" fmla="*/ 344 h 452"/>
                  <a:gd name="T34" fmla="*/ 260 w 554"/>
                  <a:gd name="T35" fmla="*/ 403 h 452"/>
                  <a:gd name="T36" fmla="*/ 296 w 554"/>
                  <a:gd name="T37" fmla="*/ 395 h 452"/>
                  <a:gd name="T38" fmla="*/ 391 w 554"/>
                  <a:gd name="T39" fmla="*/ 452 h 452"/>
                  <a:gd name="T40" fmla="*/ 492 w 554"/>
                  <a:gd name="T41" fmla="*/ 382 h 452"/>
                  <a:gd name="T42" fmla="*/ 549 w 554"/>
                  <a:gd name="T43" fmla="*/ 287 h 452"/>
                  <a:gd name="T44" fmla="*/ 547 w 554"/>
                  <a:gd name="T45" fmla="*/ 267 h 452"/>
                  <a:gd name="T46" fmla="*/ 554 w 554"/>
                  <a:gd name="T47" fmla="*/ 235 h 452"/>
                  <a:gd name="T48" fmla="*/ 536 w 554"/>
                  <a:gd name="T49" fmla="*/ 185 h 452"/>
                  <a:gd name="T50" fmla="*/ 537 w 554"/>
                  <a:gd name="T51" fmla="*/ 174 h 452"/>
                  <a:gd name="T52" fmla="*/ 493 w 554"/>
                  <a:gd name="T53" fmla="*/ 106 h 452"/>
                  <a:gd name="T54" fmla="*/ 367 w 554"/>
                  <a:gd name="T55" fmla="*/ 21 h 4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54" h="452">
                    <a:moveTo>
                      <a:pt x="367" y="21"/>
                    </a:moveTo>
                    <a:cubicBezTo>
                      <a:pt x="356" y="11"/>
                      <a:pt x="341" y="5"/>
                      <a:pt x="325" y="5"/>
                    </a:cubicBezTo>
                    <a:cubicBezTo>
                      <a:pt x="315" y="5"/>
                      <a:pt x="306" y="7"/>
                      <a:pt x="298" y="11"/>
                    </a:cubicBezTo>
                    <a:cubicBezTo>
                      <a:pt x="289" y="4"/>
                      <a:pt x="279" y="0"/>
                      <a:pt x="267" y="0"/>
                    </a:cubicBezTo>
                    <a:cubicBezTo>
                      <a:pt x="258" y="0"/>
                      <a:pt x="250" y="3"/>
                      <a:pt x="243" y="7"/>
                    </a:cubicBezTo>
                    <a:cubicBezTo>
                      <a:pt x="237" y="5"/>
                      <a:pt x="230" y="5"/>
                      <a:pt x="223" y="5"/>
                    </a:cubicBezTo>
                    <a:cubicBezTo>
                      <a:pt x="203" y="5"/>
                      <a:pt x="183" y="12"/>
                      <a:pt x="168" y="24"/>
                    </a:cubicBezTo>
                    <a:cubicBezTo>
                      <a:pt x="166" y="24"/>
                      <a:pt x="165" y="24"/>
                      <a:pt x="163" y="24"/>
                    </a:cubicBezTo>
                    <a:cubicBezTo>
                      <a:pt x="136" y="24"/>
                      <a:pt x="112" y="36"/>
                      <a:pt x="96" y="54"/>
                    </a:cubicBezTo>
                    <a:cubicBezTo>
                      <a:pt x="63" y="60"/>
                      <a:pt x="38" y="89"/>
                      <a:pt x="38" y="123"/>
                    </a:cubicBezTo>
                    <a:cubicBezTo>
                      <a:pt x="24" y="128"/>
                      <a:pt x="15" y="141"/>
                      <a:pt x="15" y="156"/>
                    </a:cubicBezTo>
                    <a:cubicBezTo>
                      <a:pt x="15" y="158"/>
                      <a:pt x="15" y="159"/>
                      <a:pt x="15" y="161"/>
                    </a:cubicBezTo>
                    <a:cubicBezTo>
                      <a:pt x="6" y="175"/>
                      <a:pt x="0" y="192"/>
                      <a:pt x="0" y="210"/>
                    </a:cubicBezTo>
                    <a:cubicBezTo>
                      <a:pt x="0" y="240"/>
                      <a:pt x="16" y="266"/>
                      <a:pt x="39" y="282"/>
                    </a:cubicBezTo>
                    <a:cubicBezTo>
                      <a:pt x="48" y="308"/>
                      <a:pt x="74" y="327"/>
                      <a:pt x="103" y="327"/>
                    </a:cubicBezTo>
                    <a:cubicBezTo>
                      <a:pt x="115" y="327"/>
                      <a:pt x="126" y="324"/>
                      <a:pt x="135" y="319"/>
                    </a:cubicBezTo>
                    <a:cubicBezTo>
                      <a:pt x="145" y="332"/>
                      <a:pt x="160" y="341"/>
                      <a:pt x="177" y="344"/>
                    </a:cubicBezTo>
                    <a:cubicBezTo>
                      <a:pt x="189" y="378"/>
                      <a:pt x="222" y="403"/>
                      <a:pt x="260" y="403"/>
                    </a:cubicBezTo>
                    <a:cubicBezTo>
                      <a:pt x="273" y="403"/>
                      <a:pt x="285" y="400"/>
                      <a:pt x="296" y="395"/>
                    </a:cubicBezTo>
                    <a:cubicBezTo>
                      <a:pt x="314" y="429"/>
                      <a:pt x="350" y="452"/>
                      <a:pt x="391" y="452"/>
                    </a:cubicBezTo>
                    <a:cubicBezTo>
                      <a:pt x="437" y="452"/>
                      <a:pt x="477" y="423"/>
                      <a:pt x="492" y="382"/>
                    </a:cubicBezTo>
                    <a:cubicBezTo>
                      <a:pt x="526" y="364"/>
                      <a:pt x="549" y="328"/>
                      <a:pt x="549" y="287"/>
                    </a:cubicBezTo>
                    <a:cubicBezTo>
                      <a:pt x="549" y="280"/>
                      <a:pt x="548" y="274"/>
                      <a:pt x="547" y="267"/>
                    </a:cubicBezTo>
                    <a:cubicBezTo>
                      <a:pt x="552" y="257"/>
                      <a:pt x="554" y="246"/>
                      <a:pt x="554" y="235"/>
                    </a:cubicBezTo>
                    <a:cubicBezTo>
                      <a:pt x="554" y="216"/>
                      <a:pt x="547" y="199"/>
                      <a:pt x="536" y="185"/>
                    </a:cubicBezTo>
                    <a:cubicBezTo>
                      <a:pt x="536" y="182"/>
                      <a:pt x="537" y="178"/>
                      <a:pt x="537" y="174"/>
                    </a:cubicBezTo>
                    <a:cubicBezTo>
                      <a:pt x="537" y="144"/>
                      <a:pt x="519" y="118"/>
                      <a:pt x="493" y="106"/>
                    </a:cubicBezTo>
                    <a:cubicBezTo>
                      <a:pt x="472" y="57"/>
                      <a:pt x="423" y="22"/>
                      <a:pt x="367" y="21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</p:grpSp>
      <p:grpSp>
        <p:nvGrpSpPr>
          <p:cNvPr id="71" name="Group 70">
            <a:extLst>
              <a:ext uri="{FF2B5EF4-FFF2-40B4-BE49-F238E27FC236}">
                <a16:creationId xmlns:a16="http://schemas.microsoft.com/office/drawing/2014/main" id="{91250A8C-DCFF-45E1-4242-27B4FCEE8044}"/>
              </a:ext>
            </a:extLst>
          </p:cNvPr>
          <p:cNvGrpSpPr>
            <a:grpSpLocks/>
          </p:cNvGrpSpPr>
          <p:nvPr/>
        </p:nvGrpSpPr>
        <p:grpSpPr bwMode="auto">
          <a:xfrm>
            <a:off x="2365376" y="3829049"/>
            <a:ext cx="2620963" cy="465799"/>
            <a:chOff x="1122035" y="3906797"/>
            <a:chExt cx="3493646" cy="621862"/>
          </a:xfrm>
        </p:grpSpPr>
        <p:grpSp>
          <p:nvGrpSpPr>
            <p:cNvPr id="133142" name="Group 67">
              <a:extLst>
                <a:ext uri="{FF2B5EF4-FFF2-40B4-BE49-F238E27FC236}">
                  <a16:creationId xmlns:a16="http://schemas.microsoft.com/office/drawing/2014/main" id="{428B2162-6065-A3ED-9F37-2A649E722C0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9681" y="3906797"/>
              <a:ext cx="2756000" cy="602192"/>
              <a:chOff x="1859681" y="3905223"/>
              <a:chExt cx="2756000" cy="602192"/>
            </a:xfrm>
          </p:grpSpPr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DF07E47-366D-838A-45EA-8BFF38281778}"/>
                  </a:ext>
                </a:extLst>
              </p:cNvPr>
              <p:cNvSpPr txBox="1"/>
              <p:nvPr/>
            </p:nvSpPr>
            <p:spPr>
              <a:xfrm>
                <a:off x="1860547" y="3905223"/>
                <a:ext cx="1387174" cy="338989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50" b="1" dirty="0">
                    <a:solidFill>
                      <a:schemeClr val="accent4"/>
                    </a:solidFill>
                    <a:latin typeface="Raleway" panose="020B0503030101060003" pitchFamily="34" charset="0"/>
                  </a:rPr>
                  <a:t>Organization </a:t>
                </a:r>
                <a:endParaRPr lang="id-ID" sz="1050" b="1" dirty="0">
                  <a:solidFill>
                    <a:schemeClr val="accent4"/>
                  </a:solidFill>
                  <a:latin typeface="Raleway" panose="020B0503030101060003" pitchFamily="34" charset="0"/>
                </a:endParaRPr>
              </a:p>
            </p:txBody>
          </p:sp>
          <p:sp>
            <p:nvSpPr>
              <p:cNvPr id="133145" name="Rectangle 51">
                <a:extLst>
                  <a:ext uri="{FF2B5EF4-FFF2-40B4-BE49-F238E27FC236}">
                    <a16:creationId xmlns:a16="http://schemas.microsoft.com/office/drawing/2014/main" id="{CFC3DC20-6883-DCDA-7EB2-F943A346ED8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9681" y="4137609"/>
                <a:ext cx="2756000" cy="36980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Raleway" pitchFamily="2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9pPr>
              </a:lstStyle>
              <a:p>
                <a:pPr eaLnBrk="1" hangingPunct="1"/>
                <a:r>
                  <a:rPr lang="fa-IR" altLang="en-US" sz="1200" b="1" dirty="0">
                    <a:solidFill>
                      <a:schemeClr val="tx2"/>
                    </a:solidFill>
                    <a:latin typeface="Open Sans Light" panose="020B0306030504020204" pitchFamily="34" charset="0"/>
                    <a:cs typeface="B Nazanin" panose="00000400000000000000" pitchFamily="2" charset="-78"/>
                  </a:rPr>
                  <a:t>داده های درون سازمانی </a:t>
                </a:r>
                <a:endParaRPr lang="id-ID" altLang="en-US" sz="1200" b="1" dirty="0">
                  <a:solidFill>
                    <a:schemeClr val="tx2"/>
                  </a:solidFill>
                  <a:latin typeface="Open Sans Light" panose="020B0306030504020204" pitchFamily="34" charset="0"/>
                  <a:cs typeface="B Nazanin" panose="00000400000000000000" pitchFamily="2" charset="-78"/>
                </a:endParaRPr>
              </a:p>
            </p:txBody>
          </p:sp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7267E67E-54EB-3533-0CDF-E21671775C46}"/>
                </a:ext>
              </a:extLst>
            </p:cNvPr>
            <p:cNvGrpSpPr/>
            <p:nvPr/>
          </p:nvGrpSpPr>
          <p:grpSpPr>
            <a:xfrm>
              <a:off x="1122035" y="3978985"/>
              <a:ext cx="574230" cy="549674"/>
              <a:chOff x="9886950" y="1016001"/>
              <a:chExt cx="482600" cy="461963"/>
            </a:xfrm>
            <a:solidFill>
              <a:schemeClr val="accent4"/>
            </a:solidFill>
          </p:grpSpPr>
          <p:sp>
            <p:nvSpPr>
              <p:cNvPr id="59" name="Freeform 36">
                <a:extLst>
                  <a:ext uri="{FF2B5EF4-FFF2-40B4-BE49-F238E27FC236}">
                    <a16:creationId xmlns:a16="http://schemas.microsoft.com/office/drawing/2014/main" id="{CA15C05F-BBF4-3B8B-0B98-BD1BF0FE0190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886950" y="1016001"/>
                <a:ext cx="482600" cy="461963"/>
              </a:xfrm>
              <a:custGeom>
                <a:avLst/>
                <a:gdLst>
                  <a:gd name="T0" fmla="*/ 117 w 128"/>
                  <a:gd name="T1" fmla="*/ 0 h 122"/>
                  <a:gd name="T2" fmla="*/ 11 w 128"/>
                  <a:gd name="T3" fmla="*/ 0 h 122"/>
                  <a:gd name="T4" fmla="*/ 0 w 128"/>
                  <a:gd name="T5" fmla="*/ 11 h 122"/>
                  <a:gd name="T6" fmla="*/ 0 w 128"/>
                  <a:gd name="T7" fmla="*/ 93 h 122"/>
                  <a:gd name="T8" fmla="*/ 11 w 128"/>
                  <a:gd name="T9" fmla="*/ 104 h 122"/>
                  <a:gd name="T10" fmla="*/ 43 w 128"/>
                  <a:gd name="T11" fmla="*/ 104 h 122"/>
                  <a:gd name="T12" fmla="*/ 37 w 128"/>
                  <a:gd name="T13" fmla="*/ 110 h 122"/>
                  <a:gd name="T14" fmla="*/ 34 w 128"/>
                  <a:gd name="T15" fmla="*/ 113 h 122"/>
                  <a:gd name="T16" fmla="*/ 34 w 128"/>
                  <a:gd name="T17" fmla="*/ 118 h 122"/>
                  <a:gd name="T18" fmla="*/ 42 w 128"/>
                  <a:gd name="T19" fmla="*/ 122 h 122"/>
                  <a:gd name="T20" fmla="*/ 86 w 128"/>
                  <a:gd name="T21" fmla="*/ 122 h 122"/>
                  <a:gd name="T22" fmla="*/ 94 w 128"/>
                  <a:gd name="T23" fmla="*/ 118 h 122"/>
                  <a:gd name="T24" fmla="*/ 94 w 128"/>
                  <a:gd name="T25" fmla="*/ 113 h 122"/>
                  <a:gd name="T26" fmla="*/ 91 w 128"/>
                  <a:gd name="T27" fmla="*/ 110 h 122"/>
                  <a:gd name="T28" fmla="*/ 85 w 128"/>
                  <a:gd name="T29" fmla="*/ 104 h 122"/>
                  <a:gd name="T30" fmla="*/ 117 w 128"/>
                  <a:gd name="T31" fmla="*/ 104 h 122"/>
                  <a:gd name="T32" fmla="*/ 128 w 128"/>
                  <a:gd name="T33" fmla="*/ 93 h 122"/>
                  <a:gd name="T34" fmla="*/ 128 w 128"/>
                  <a:gd name="T35" fmla="*/ 11 h 122"/>
                  <a:gd name="T36" fmla="*/ 117 w 128"/>
                  <a:gd name="T37" fmla="*/ 0 h 122"/>
                  <a:gd name="T38" fmla="*/ 88 w 128"/>
                  <a:gd name="T39" fmla="*/ 113 h 122"/>
                  <a:gd name="T40" fmla="*/ 90 w 128"/>
                  <a:gd name="T41" fmla="*/ 116 h 122"/>
                  <a:gd name="T42" fmla="*/ 90 w 128"/>
                  <a:gd name="T43" fmla="*/ 116 h 122"/>
                  <a:gd name="T44" fmla="*/ 86 w 128"/>
                  <a:gd name="T45" fmla="*/ 118 h 122"/>
                  <a:gd name="T46" fmla="*/ 42 w 128"/>
                  <a:gd name="T47" fmla="*/ 118 h 122"/>
                  <a:gd name="T48" fmla="*/ 38 w 128"/>
                  <a:gd name="T49" fmla="*/ 116 h 122"/>
                  <a:gd name="T50" fmla="*/ 38 w 128"/>
                  <a:gd name="T51" fmla="*/ 116 h 122"/>
                  <a:gd name="T52" fmla="*/ 38 w 128"/>
                  <a:gd name="T53" fmla="*/ 116 h 122"/>
                  <a:gd name="T54" fmla="*/ 40 w 128"/>
                  <a:gd name="T55" fmla="*/ 113 h 122"/>
                  <a:gd name="T56" fmla="*/ 48 w 128"/>
                  <a:gd name="T57" fmla="*/ 104 h 122"/>
                  <a:gd name="T58" fmla="*/ 80 w 128"/>
                  <a:gd name="T59" fmla="*/ 104 h 122"/>
                  <a:gd name="T60" fmla="*/ 88 w 128"/>
                  <a:gd name="T61" fmla="*/ 113 h 122"/>
                  <a:gd name="T62" fmla="*/ 120 w 128"/>
                  <a:gd name="T63" fmla="*/ 93 h 122"/>
                  <a:gd name="T64" fmla="*/ 117 w 128"/>
                  <a:gd name="T65" fmla="*/ 96 h 122"/>
                  <a:gd name="T66" fmla="*/ 11 w 128"/>
                  <a:gd name="T67" fmla="*/ 96 h 122"/>
                  <a:gd name="T68" fmla="*/ 8 w 128"/>
                  <a:gd name="T69" fmla="*/ 93 h 122"/>
                  <a:gd name="T70" fmla="*/ 8 w 128"/>
                  <a:gd name="T71" fmla="*/ 11 h 122"/>
                  <a:gd name="T72" fmla="*/ 11 w 128"/>
                  <a:gd name="T73" fmla="*/ 8 h 122"/>
                  <a:gd name="T74" fmla="*/ 117 w 128"/>
                  <a:gd name="T75" fmla="*/ 8 h 122"/>
                  <a:gd name="T76" fmla="*/ 120 w 128"/>
                  <a:gd name="T77" fmla="*/ 11 h 122"/>
                  <a:gd name="T78" fmla="*/ 120 w 128"/>
                  <a:gd name="T79" fmla="*/ 93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28" h="122">
                    <a:moveTo>
                      <a:pt x="117" y="0"/>
                    </a:moveTo>
                    <a:cubicBezTo>
                      <a:pt x="11" y="0"/>
                      <a:pt x="11" y="0"/>
                      <a:pt x="11" y="0"/>
                    </a:cubicBezTo>
                    <a:cubicBezTo>
                      <a:pt x="5" y="0"/>
                      <a:pt x="0" y="5"/>
                      <a:pt x="0" y="11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0" y="99"/>
                      <a:pt x="5" y="104"/>
                      <a:pt x="11" y="104"/>
                    </a:cubicBezTo>
                    <a:cubicBezTo>
                      <a:pt x="43" y="104"/>
                      <a:pt x="43" y="104"/>
                      <a:pt x="43" y="104"/>
                    </a:cubicBezTo>
                    <a:cubicBezTo>
                      <a:pt x="41" y="106"/>
                      <a:pt x="39" y="109"/>
                      <a:pt x="37" y="110"/>
                    </a:cubicBezTo>
                    <a:cubicBezTo>
                      <a:pt x="36" y="111"/>
                      <a:pt x="35" y="112"/>
                      <a:pt x="34" y="113"/>
                    </a:cubicBezTo>
                    <a:cubicBezTo>
                      <a:pt x="34" y="114"/>
                      <a:pt x="33" y="116"/>
                      <a:pt x="34" y="118"/>
                    </a:cubicBezTo>
                    <a:cubicBezTo>
                      <a:pt x="35" y="120"/>
                      <a:pt x="37" y="122"/>
                      <a:pt x="42" y="122"/>
                    </a:cubicBezTo>
                    <a:cubicBezTo>
                      <a:pt x="86" y="122"/>
                      <a:pt x="86" y="122"/>
                      <a:pt x="86" y="122"/>
                    </a:cubicBezTo>
                    <a:cubicBezTo>
                      <a:pt x="91" y="122"/>
                      <a:pt x="93" y="120"/>
                      <a:pt x="94" y="118"/>
                    </a:cubicBezTo>
                    <a:cubicBezTo>
                      <a:pt x="95" y="116"/>
                      <a:pt x="94" y="114"/>
                      <a:pt x="94" y="113"/>
                    </a:cubicBezTo>
                    <a:cubicBezTo>
                      <a:pt x="93" y="112"/>
                      <a:pt x="92" y="111"/>
                      <a:pt x="91" y="110"/>
                    </a:cubicBezTo>
                    <a:cubicBezTo>
                      <a:pt x="89" y="109"/>
                      <a:pt x="87" y="106"/>
                      <a:pt x="85" y="104"/>
                    </a:cubicBezTo>
                    <a:cubicBezTo>
                      <a:pt x="117" y="104"/>
                      <a:pt x="117" y="104"/>
                      <a:pt x="117" y="104"/>
                    </a:cubicBezTo>
                    <a:cubicBezTo>
                      <a:pt x="123" y="104"/>
                      <a:pt x="128" y="99"/>
                      <a:pt x="128" y="93"/>
                    </a:cubicBezTo>
                    <a:cubicBezTo>
                      <a:pt x="128" y="11"/>
                      <a:pt x="128" y="11"/>
                      <a:pt x="128" y="11"/>
                    </a:cubicBezTo>
                    <a:cubicBezTo>
                      <a:pt x="128" y="5"/>
                      <a:pt x="123" y="0"/>
                      <a:pt x="117" y="0"/>
                    </a:cubicBezTo>
                    <a:close/>
                    <a:moveTo>
                      <a:pt x="88" y="113"/>
                    </a:moveTo>
                    <a:cubicBezTo>
                      <a:pt x="89" y="114"/>
                      <a:pt x="90" y="115"/>
                      <a:pt x="90" y="116"/>
                    </a:cubicBezTo>
                    <a:cubicBezTo>
                      <a:pt x="90" y="116"/>
                      <a:pt x="91" y="116"/>
                      <a:pt x="90" y="116"/>
                    </a:cubicBezTo>
                    <a:cubicBezTo>
                      <a:pt x="90" y="117"/>
                      <a:pt x="88" y="118"/>
                      <a:pt x="86" y="118"/>
                    </a:cubicBezTo>
                    <a:cubicBezTo>
                      <a:pt x="42" y="118"/>
                      <a:pt x="42" y="118"/>
                      <a:pt x="42" y="118"/>
                    </a:cubicBezTo>
                    <a:cubicBezTo>
                      <a:pt x="40" y="118"/>
                      <a:pt x="38" y="117"/>
                      <a:pt x="38" y="116"/>
                    </a:cubicBezTo>
                    <a:cubicBezTo>
                      <a:pt x="38" y="116"/>
                      <a:pt x="38" y="116"/>
                      <a:pt x="38" y="116"/>
                    </a:cubicBezTo>
                    <a:cubicBezTo>
                      <a:pt x="38" y="116"/>
                      <a:pt x="38" y="116"/>
                      <a:pt x="38" y="116"/>
                    </a:cubicBezTo>
                    <a:cubicBezTo>
                      <a:pt x="38" y="115"/>
                      <a:pt x="39" y="114"/>
                      <a:pt x="40" y="113"/>
                    </a:cubicBezTo>
                    <a:cubicBezTo>
                      <a:pt x="44" y="109"/>
                      <a:pt x="47" y="106"/>
                      <a:pt x="48" y="104"/>
                    </a:cubicBezTo>
                    <a:cubicBezTo>
                      <a:pt x="80" y="104"/>
                      <a:pt x="80" y="104"/>
                      <a:pt x="80" y="104"/>
                    </a:cubicBezTo>
                    <a:cubicBezTo>
                      <a:pt x="81" y="106"/>
                      <a:pt x="84" y="109"/>
                      <a:pt x="88" y="113"/>
                    </a:cubicBezTo>
                    <a:close/>
                    <a:moveTo>
                      <a:pt x="120" y="93"/>
                    </a:moveTo>
                    <a:cubicBezTo>
                      <a:pt x="120" y="95"/>
                      <a:pt x="119" y="96"/>
                      <a:pt x="117" y="96"/>
                    </a:cubicBezTo>
                    <a:cubicBezTo>
                      <a:pt x="11" y="96"/>
                      <a:pt x="11" y="96"/>
                      <a:pt x="11" y="96"/>
                    </a:cubicBezTo>
                    <a:cubicBezTo>
                      <a:pt x="9" y="96"/>
                      <a:pt x="8" y="95"/>
                      <a:pt x="8" y="93"/>
                    </a:cubicBezTo>
                    <a:cubicBezTo>
                      <a:pt x="8" y="11"/>
                      <a:pt x="8" y="11"/>
                      <a:pt x="8" y="11"/>
                    </a:cubicBezTo>
                    <a:cubicBezTo>
                      <a:pt x="8" y="9"/>
                      <a:pt x="9" y="8"/>
                      <a:pt x="11" y="8"/>
                    </a:cubicBezTo>
                    <a:cubicBezTo>
                      <a:pt x="117" y="8"/>
                      <a:pt x="117" y="8"/>
                      <a:pt x="117" y="8"/>
                    </a:cubicBezTo>
                    <a:cubicBezTo>
                      <a:pt x="119" y="8"/>
                      <a:pt x="120" y="9"/>
                      <a:pt x="120" y="11"/>
                    </a:cubicBezTo>
                    <a:lnTo>
                      <a:pt x="120" y="9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" name="Freeform 37">
                <a:extLst>
                  <a:ext uri="{FF2B5EF4-FFF2-40B4-BE49-F238E27FC236}">
                    <a16:creationId xmlns:a16="http://schemas.microsoft.com/office/drawing/2014/main" id="{384F0FB2-0BCA-FEEF-A0CF-900C1BD82508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947275" y="1076326"/>
                <a:ext cx="361950" cy="242888"/>
              </a:xfrm>
              <a:custGeom>
                <a:avLst/>
                <a:gdLst>
                  <a:gd name="T0" fmla="*/ 89 w 96"/>
                  <a:gd name="T1" fmla="*/ 0 h 64"/>
                  <a:gd name="T2" fmla="*/ 7 w 96"/>
                  <a:gd name="T3" fmla="*/ 0 h 64"/>
                  <a:gd name="T4" fmla="*/ 0 w 96"/>
                  <a:gd name="T5" fmla="*/ 7 h 64"/>
                  <a:gd name="T6" fmla="*/ 0 w 96"/>
                  <a:gd name="T7" fmla="*/ 57 h 64"/>
                  <a:gd name="T8" fmla="*/ 7 w 96"/>
                  <a:gd name="T9" fmla="*/ 64 h 64"/>
                  <a:gd name="T10" fmla="*/ 89 w 96"/>
                  <a:gd name="T11" fmla="*/ 64 h 64"/>
                  <a:gd name="T12" fmla="*/ 96 w 96"/>
                  <a:gd name="T13" fmla="*/ 57 h 64"/>
                  <a:gd name="T14" fmla="*/ 96 w 96"/>
                  <a:gd name="T15" fmla="*/ 7 h 64"/>
                  <a:gd name="T16" fmla="*/ 89 w 96"/>
                  <a:gd name="T17" fmla="*/ 0 h 64"/>
                  <a:gd name="T18" fmla="*/ 92 w 96"/>
                  <a:gd name="T19" fmla="*/ 57 h 64"/>
                  <a:gd name="T20" fmla="*/ 89 w 96"/>
                  <a:gd name="T21" fmla="*/ 60 h 64"/>
                  <a:gd name="T22" fmla="*/ 7 w 96"/>
                  <a:gd name="T23" fmla="*/ 60 h 64"/>
                  <a:gd name="T24" fmla="*/ 4 w 96"/>
                  <a:gd name="T25" fmla="*/ 57 h 64"/>
                  <a:gd name="T26" fmla="*/ 4 w 96"/>
                  <a:gd name="T27" fmla="*/ 7 h 64"/>
                  <a:gd name="T28" fmla="*/ 7 w 96"/>
                  <a:gd name="T29" fmla="*/ 4 h 64"/>
                  <a:gd name="T30" fmla="*/ 89 w 96"/>
                  <a:gd name="T31" fmla="*/ 4 h 64"/>
                  <a:gd name="T32" fmla="*/ 92 w 96"/>
                  <a:gd name="T33" fmla="*/ 7 h 64"/>
                  <a:gd name="T34" fmla="*/ 92 w 96"/>
                  <a:gd name="T35" fmla="*/ 5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" h="64">
                    <a:moveTo>
                      <a:pt x="89" y="0"/>
                    </a:move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57"/>
                      <a:pt x="0" y="57"/>
                      <a:pt x="0" y="57"/>
                    </a:cubicBezTo>
                    <a:cubicBezTo>
                      <a:pt x="0" y="61"/>
                      <a:pt x="3" y="64"/>
                      <a:pt x="7" y="64"/>
                    </a:cubicBezTo>
                    <a:cubicBezTo>
                      <a:pt x="89" y="64"/>
                      <a:pt x="89" y="64"/>
                      <a:pt x="89" y="64"/>
                    </a:cubicBezTo>
                    <a:cubicBezTo>
                      <a:pt x="93" y="64"/>
                      <a:pt x="96" y="61"/>
                      <a:pt x="96" y="57"/>
                    </a:cubicBezTo>
                    <a:cubicBezTo>
                      <a:pt x="96" y="7"/>
                      <a:pt x="96" y="7"/>
                      <a:pt x="96" y="7"/>
                    </a:cubicBezTo>
                    <a:cubicBezTo>
                      <a:pt x="96" y="3"/>
                      <a:pt x="93" y="0"/>
                      <a:pt x="89" y="0"/>
                    </a:cubicBezTo>
                    <a:close/>
                    <a:moveTo>
                      <a:pt x="92" y="57"/>
                    </a:moveTo>
                    <a:cubicBezTo>
                      <a:pt x="92" y="59"/>
                      <a:pt x="91" y="60"/>
                      <a:pt x="89" y="60"/>
                    </a:cubicBezTo>
                    <a:cubicBezTo>
                      <a:pt x="7" y="60"/>
                      <a:pt x="7" y="60"/>
                      <a:pt x="7" y="60"/>
                    </a:cubicBezTo>
                    <a:cubicBezTo>
                      <a:pt x="5" y="60"/>
                      <a:pt x="4" y="59"/>
                      <a:pt x="4" y="57"/>
                    </a:cubicBezTo>
                    <a:cubicBezTo>
                      <a:pt x="4" y="7"/>
                      <a:pt x="4" y="7"/>
                      <a:pt x="4" y="7"/>
                    </a:cubicBezTo>
                    <a:cubicBezTo>
                      <a:pt x="4" y="5"/>
                      <a:pt x="5" y="4"/>
                      <a:pt x="7" y="4"/>
                    </a:cubicBezTo>
                    <a:cubicBezTo>
                      <a:pt x="89" y="4"/>
                      <a:pt x="89" y="4"/>
                      <a:pt x="89" y="4"/>
                    </a:cubicBezTo>
                    <a:cubicBezTo>
                      <a:pt x="91" y="4"/>
                      <a:pt x="92" y="5"/>
                      <a:pt x="92" y="7"/>
                    </a:cubicBezTo>
                    <a:lnTo>
                      <a:pt x="92" y="5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" name="Freeform 38">
                <a:extLst>
                  <a:ext uri="{FF2B5EF4-FFF2-40B4-BE49-F238E27FC236}">
                    <a16:creationId xmlns:a16="http://schemas.microsoft.com/office/drawing/2014/main" id="{1A250074-3A72-AB5A-E65D-058F99D1A08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104438" y="1327151"/>
                <a:ext cx="46037" cy="44450"/>
              </a:xfrm>
              <a:custGeom>
                <a:avLst/>
                <a:gdLst>
                  <a:gd name="T0" fmla="*/ 6 w 12"/>
                  <a:gd name="T1" fmla="*/ 0 h 12"/>
                  <a:gd name="T2" fmla="*/ 0 w 12"/>
                  <a:gd name="T3" fmla="*/ 6 h 12"/>
                  <a:gd name="T4" fmla="*/ 6 w 12"/>
                  <a:gd name="T5" fmla="*/ 12 h 12"/>
                  <a:gd name="T6" fmla="*/ 12 w 12"/>
                  <a:gd name="T7" fmla="*/ 6 h 12"/>
                  <a:gd name="T8" fmla="*/ 6 w 12"/>
                  <a:gd name="T9" fmla="*/ 0 h 12"/>
                  <a:gd name="T10" fmla="*/ 6 w 12"/>
                  <a:gd name="T11" fmla="*/ 8 h 12"/>
                  <a:gd name="T12" fmla="*/ 4 w 12"/>
                  <a:gd name="T13" fmla="*/ 6 h 12"/>
                  <a:gd name="T14" fmla="*/ 6 w 12"/>
                  <a:gd name="T15" fmla="*/ 4 h 12"/>
                  <a:gd name="T16" fmla="*/ 8 w 12"/>
                  <a:gd name="T17" fmla="*/ 6 h 12"/>
                  <a:gd name="T18" fmla="*/ 6 w 12"/>
                  <a:gd name="T19" fmla="*/ 8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12" h="12">
                    <a:moveTo>
                      <a:pt x="6" y="0"/>
                    </a:moveTo>
                    <a:cubicBezTo>
                      <a:pt x="3" y="0"/>
                      <a:pt x="0" y="3"/>
                      <a:pt x="0" y="6"/>
                    </a:cubicBezTo>
                    <a:cubicBezTo>
                      <a:pt x="0" y="9"/>
                      <a:pt x="3" y="12"/>
                      <a:pt x="6" y="12"/>
                    </a:cubicBezTo>
                    <a:cubicBezTo>
                      <a:pt x="9" y="12"/>
                      <a:pt x="12" y="9"/>
                      <a:pt x="12" y="6"/>
                    </a:cubicBezTo>
                    <a:cubicBezTo>
                      <a:pt x="12" y="3"/>
                      <a:pt x="9" y="0"/>
                      <a:pt x="6" y="0"/>
                    </a:cubicBezTo>
                    <a:close/>
                    <a:moveTo>
                      <a:pt x="6" y="8"/>
                    </a:moveTo>
                    <a:cubicBezTo>
                      <a:pt x="5" y="8"/>
                      <a:pt x="4" y="7"/>
                      <a:pt x="4" y="6"/>
                    </a:cubicBezTo>
                    <a:cubicBezTo>
                      <a:pt x="4" y="5"/>
                      <a:pt x="5" y="4"/>
                      <a:pt x="6" y="4"/>
                    </a:cubicBezTo>
                    <a:cubicBezTo>
                      <a:pt x="7" y="4"/>
                      <a:pt x="8" y="5"/>
                      <a:pt x="8" y="6"/>
                    </a:cubicBezTo>
                    <a:cubicBezTo>
                      <a:pt x="8" y="7"/>
                      <a:pt x="7" y="8"/>
                      <a:pt x="6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" name="Freeform 39">
                <a:extLst>
                  <a:ext uri="{FF2B5EF4-FFF2-40B4-BE49-F238E27FC236}">
                    <a16:creationId xmlns:a16="http://schemas.microsoft.com/office/drawing/2014/main" id="{CE0E2E23-F123-7658-A4CD-81AC926E34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067925" y="1198563"/>
                <a:ext cx="44450" cy="90488"/>
              </a:xfrm>
              <a:custGeom>
                <a:avLst/>
                <a:gdLst>
                  <a:gd name="T0" fmla="*/ 9 w 12"/>
                  <a:gd name="T1" fmla="*/ 0 h 24"/>
                  <a:gd name="T2" fmla="*/ 3 w 12"/>
                  <a:gd name="T3" fmla="*/ 0 h 24"/>
                  <a:gd name="T4" fmla="*/ 0 w 12"/>
                  <a:gd name="T5" fmla="*/ 3 h 24"/>
                  <a:gd name="T6" fmla="*/ 0 w 12"/>
                  <a:gd name="T7" fmla="*/ 21 h 24"/>
                  <a:gd name="T8" fmla="*/ 3 w 12"/>
                  <a:gd name="T9" fmla="*/ 24 h 24"/>
                  <a:gd name="T10" fmla="*/ 9 w 12"/>
                  <a:gd name="T11" fmla="*/ 24 h 24"/>
                  <a:gd name="T12" fmla="*/ 12 w 12"/>
                  <a:gd name="T13" fmla="*/ 21 h 24"/>
                  <a:gd name="T14" fmla="*/ 12 w 12"/>
                  <a:gd name="T15" fmla="*/ 3 h 24"/>
                  <a:gd name="T16" fmla="*/ 9 w 12"/>
                  <a:gd name="T17" fmla="*/ 0 h 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24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21"/>
                      <a:pt x="0" y="21"/>
                      <a:pt x="0" y="21"/>
                    </a:cubicBezTo>
                    <a:cubicBezTo>
                      <a:pt x="0" y="22"/>
                      <a:pt x="1" y="24"/>
                      <a:pt x="3" y="24"/>
                    </a:cubicBezTo>
                    <a:cubicBezTo>
                      <a:pt x="9" y="24"/>
                      <a:pt x="9" y="24"/>
                      <a:pt x="9" y="24"/>
                    </a:cubicBezTo>
                    <a:cubicBezTo>
                      <a:pt x="11" y="24"/>
                      <a:pt x="12" y="22"/>
                      <a:pt x="12" y="21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" name="Freeform 40">
                <a:extLst>
                  <a:ext uri="{FF2B5EF4-FFF2-40B4-BE49-F238E27FC236}">
                    <a16:creationId xmlns:a16="http://schemas.microsoft.com/office/drawing/2014/main" id="{73AB437A-F776-B79C-7448-7BD5BE02BA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218738" y="1106488"/>
                <a:ext cx="44450" cy="182563"/>
              </a:xfrm>
              <a:custGeom>
                <a:avLst/>
                <a:gdLst>
                  <a:gd name="T0" fmla="*/ 9 w 12"/>
                  <a:gd name="T1" fmla="*/ 0 h 48"/>
                  <a:gd name="T2" fmla="*/ 3 w 12"/>
                  <a:gd name="T3" fmla="*/ 0 h 48"/>
                  <a:gd name="T4" fmla="*/ 0 w 12"/>
                  <a:gd name="T5" fmla="*/ 3 h 48"/>
                  <a:gd name="T6" fmla="*/ 0 w 12"/>
                  <a:gd name="T7" fmla="*/ 45 h 48"/>
                  <a:gd name="T8" fmla="*/ 3 w 12"/>
                  <a:gd name="T9" fmla="*/ 48 h 48"/>
                  <a:gd name="T10" fmla="*/ 9 w 12"/>
                  <a:gd name="T11" fmla="*/ 48 h 48"/>
                  <a:gd name="T12" fmla="*/ 12 w 12"/>
                  <a:gd name="T13" fmla="*/ 45 h 48"/>
                  <a:gd name="T14" fmla="*/ 12 w 12"/>
                  <a:gd name="T15" fmla="*/ 3 h 48"/>
                  <a:gd name="T16" fmla="*/ 9 w 12"/>
                  <a:gd name="T17" fmla="*/ 0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8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45"/>
                      <a:pt x="0" y="45"/>
                      <a:pt x="0" y="45"/>
                    </a:cubicBezTo>
                    <a:cubicBezTo>
                      <a:pt x="0" y="47"/>
                      <a:pt x="1" y="48"/>
                      <a:pt x="3" y="48"/>
                    </a:cubicBezTo>
                    <a:cubicBezTo>
                      <a:pt x="9" y="48"/>
                      <a:pt x="9" y="48"/>
                      <a:pt x="9" y="48"/>
                    </a:cubicBezTo>
                    <a:cubicBezTo>
                      <a:pt x="11" y="48"/>
                      <a:pt x="12" y="47"/>
                      <a:pt x="12" y="45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" name="Freeform 41">
                <a:extLst>
                  <a:ext uri="{FF2B5EF4-FFF2-40B4-BE49-F238E27FC236}">
                    <a16:creationId xmlns:a16="http://schemas.microsoft.com/office/drawing/2014/main" id="{8CFC1C2B-8F15-DCFF-B329-72B76AA75E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142538" y="1166813"/>
                <a:ext cx="46037" cy="122238"/>
              </a:xfrm>
              <a:custGeom>
                <a:avLst/>
                <a:gdLst>
                  <a:gd name="T0" fmla="*/ 9 w 12"/>
                  <a:gd name="T1" fmla="*/ 0 h 32"/>
                  <a:gd name="T2" fmla="*/ 3 w 12"/>
                  <a:gd name="T3" fmla="*/ 0 h 32"/>
                  <a:gd name="T4" fmla="*/ 0 w 12"/>
                  <a:gd name="T5" fmla="*/ 3 h 32"/>
                  <a:gd name="T6" fmla="*/ 0 w 12"/>
                  <a:gd name="T7" fmla="*/ 29 h 32"/>
                  <a:gd name="T8" fmla="*/ 3 w 12"/>
                  <a:gd name="T9" fmla="*/ 32 h 32"/>
                  <a:gd name="T10" fmla="*/ 9 w 12"/>
                  <a:gd name="T11" fmla="*/ 32 h 32"/>
                  <a:gd name="T12" fmla="*/ 12 w 12"/>
                  <a:gd name="T13" fmla="*/ 29 h 32"/>
                  <a:gd name="T14" fmla="*/ 12 w 12"/>
                  <a:gd name="T15" fmla="*/ 3 h 32"/>
                  <a:gd name="T16" fmla="*/ 9 w 12"/>
                  <a:gd name="T17" fmla="*/ 0 h 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32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29"/>
                      <a:pt x="0" y="29"/>
                      <a:pt x="0" y="29"/>
                    </a:cubicBezTo>
                    <a:cubicBezTo>
                      <a:pt x="0" y="31"/>
                      <a:pt x="1" y="32"/>
                      <a:pt x="3" y="32"/>
                    </a:cubicBezTo>
                    <a:cubicBezTo>
                      <a:pt x="9" y="32"/>
                      <a:pt x="9" y="32"/>
                      <a:pt x="9" y="32"/>
                    </a:cubicBezTo>
                    <a:cubicBezTo>
                      <a:pt x="11" y="32"/>
                      <a:pt x="12" y="31"/>
                      <a:pt x="12" y="29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" name="Freeform 42">
                <a:extLst>
                  <a:ext uri="{FF2B5EF4-FFF2-40B4-BE49-F238E27FC236}">
                    <a16:creationId xmlns:a16="http://schemas.microsoft.com/office/drawing/2014/main" id="{3789C003-5AFE-F4A0-780F-FA9859727F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9991725" y="1136651"/>
                <a:ext cx="46037" cy="152400"/>
              </a:xfrm>
              <a:custGeom>
                <a:avLst/>
                <a:gdLst>
                  <a:gd name="T0" fmla="*/ 9 w 12"/>
                  <a:gd name="T1" fmla="*/ 0 h 40"/>
                  <a:gd name="T2" fmla="*/ 3 w 12"/>
                  <a:gd name="T3" fmla="*/ 0 h 40"/>
                  <a:gd name="T4" fmla="*/ 0 w 12"/>
                  <a:gd name="T5" fmla="*/ 3 h 40"/>
                  <a:gd name="T6" fmla="*/ 0 w 12"/>
                  <a:gd name="T7" fmla="*/ 37 h 40"/>
                  <a:gd name="T8" fmla="*/ 3 w 12"/>
                  <a:gd name="T9" fmla="*/ 40 h 40"/>
                  <a:gd name="T10" fmla="*/ 9 w 12"/>
                  <a:gd name="T11" fmla="*/ 40 h 40"/>
                  <a:gd name="T12" fmla="*/ 12 w 12"/>
                  <a:gd name="T13" fmla="*/ 37 h 40"/>
                  <a:gd name="T14" fmla="*/ 12 w 12"/>
                  <a:gd name="T15" fmla="*/ 3 h 40"/>
                  <a:gd name="T16" fmla="*/ 9 w 12"/>
                  <a:gd name="T17" fmla="*/ 0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2" h="40">
                    <a:moveTo>
                      <a:pt x="9" y="0"/>
                    </a:moveTo>
                    <a:cubicBezTo>
                      <a:pt x="3" y="0"/>
                      <a:pt x="3" y="0"/>
                      <a:pt x="3" y="0"/>
                    </a:cubicBezTo>
                    <a:cubicBezTo>
                      <a:pt x="1" y="0"/>
                      <a:pt x="0" y="1"/>
                      <a:pt x="0" y="3"/>
                    </a:cubicBezTo>
                    <a:cubicBezTo>
                      <a:pt x="0" y="37"/>
                      <a:pt x="0" y="37"/>
                      <a:pt x="0" y="37"/>
                    </a:cubicBezTo>
                    <a:cubicBezTo>
                      <a:pt x="0" y="39"/>
                      <a:pt x="1" y="40"/>
                      <a:pt x="3" y="40"/>
                    </a:cubicBezTo>
                    <a:cubicBezTo>
                      <a:pt x="9" y="40"/>
                      <a:pt x="9" y="40"/>
                      <a:pt x="9" y="40"/>
                    </a:cubicBezTo>
                    <a:cubicBezTo>
                      <a:pt x="11" y="40"/>
                      <a:pt x="12" y="39"/>
                      <a:pt x="12" y="37"/>
                    </a:cubicBezTo>
                    <a:cubicBezTo>
                      <a:pt x="12" y="3"/>
                      <a:pt x="12" y="3"/>
                      <a:pt x="12" y="3"/>
                    </a:cubicBezTo>
                    <a:cubicBezTo>
                      <a:pt x="12" y="1"/>
                      <a:pt x="11" y="0"/>
                      <a:pt x="9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CD19F734-3D25-3664-77BE-3D338D4F3B1C}"/>
              </a:ext>
            </a:extLst>
          </p:cNvPr>
          <p:cNvGrpSpPr>
            <a:grpSpLocks/>
          </p:cNvGrpSpPr>
          <p:nvPr/>
        </p:nvGrpSpPr>
        <p:grpSpPr bwMode="auto">
          <a:xfrm>
            <a:off x="2366964" y="4543426"/>
            <a:ext cx="2617787" cy="512763"/>
            <a:chOff x="1124247" y="4914097"/>
            <a:chExt cx="3490113" cy="682564"/>
          </a:xfrm>
        </p:grpSpPr>
        <p:grpSp>
          <p:nvGrpSpPr>
            <p:cNvPr id="133138" name="Group 66">
              <a:extLst>
                <a:ext uri="{FF2B5EF4-FFF2-40B4-BE49-F238E27FC236}">
                  <a16:creationId xmlns:a16="http://schemas.microsoft.com/office/drawing/2014/main" id="{C32C83B0-D42C-A461-E699-5AA7A5F11CA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8360" y="4914097"/>
              <a:ext cx="2756000" cy="601112"/>
              <a:chOff x="1858360" y="4907843"/>
              <a:chExt cx="2756000" cy="601112"/>
            </a:xfrm>
          </p:grpSpPr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8BA633D3-745C-8527-52B2-4A6DEBEE6BDB}"/>
                  </a:ext>
                </a:extLst>
              </p:cNvPr>
              <p:cNvSpPr txBox="1"/>
              <p:nvPr/>
            </p:nvSpPr>
            <p:spPr>
              <a:xfrm>
                <a:off x="1858673" y="4907843"/>
                <a:ext cx="1947391" cy="338000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:r>
                  <a:rPr lang="en-US" sz="1050" b="1" dirty="0">
                    <a:solidFill>
                      <a:schemeClr val="accent3"/>
                    </a:solidFill>
                    <a:latin typeface="Raleway" panose="020B0503030101060003" pitchFamily="34" charset="0"/>
                  </a:rPr>
                  <a:t>Co – creation value </a:t>
                </a:r>
                <a:endParaRPr lang="id-ID" sz="1050" b="1" dirty="0">
                  <a:solidFill>
                    <a:schemeClr val="accent3"/>
                  </a:solidFill>
                  <a:latin typeface="Raleway" panose="020B0503030101060003" pitchFamily="34" charset="0"/>
                </a:endParaRPr>
              </a:p>
            </p:txBody>
          </p:sp>
          <p:sp>
            <p:nvSpPr>
              <p:cNvPr id="133141" name="Rectangle 53">
                <a:extLst>
                  <a:ext uri="{FF2B5EF4-FFF2-40B4-BE49-F238E27FC236}">
                    <a16:creationId xmlns:a16="http://schemas.microsoft.com/office/drawing/2014/main" id="{E2FCA519-B08E-E762-F95B-B7ADB4CEE05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58360" y="5140228"/>
                <a:ext cx="2756000" cy="3687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Raleway" pitchFamily="2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Raleway" pitchFamily="2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Raleway" pitchFamily="2" charset="0"/>
                  </a:defRPr>
                </a:lvl9pPr>
              </a:lstStyle>
              <a:p>
                <a:pPr eaLnBrk="1" hangingPunct="1"/>
                <a:r>
                  <a:rPr lang="fa-IR" altLang="en-US" sz="1200" b="1" dirty="0">
                    <a:solidFill>
                      <a:schemeClr val="tx2"/>
                    </a:solidFill>
                    <a:latin typeface="Open Sans Light" panose="020B0306030504020204" pitchFamily="34" charset="0"/>
                    <a:cs typeface="B Nazanin" panose="00000400000000000000" pitchFamily="2" charset="-78"/>
                  </a:rPr>
                  <a:t>تعامل سازمان و مشتری</a:t>
                </a:r>
                <a:endParaRPr lang="id-ID" altLang="en-US" sz="1200" b="1" dirty="0">
                  <a:solidFill>
                    <a:schemeClr val="tx2"/>
                  </a:solidFill>
                  <a:latin typeface="Open Sans Light" panose="020B0306030504020204" pitchFamily="34" charset="0"/>
                  <a:cs typeface="B Nazanin" panose="00000400000000000000" pitchFamily="2" charset="-78"/>
                </a:endParaRPr>
              </a:p>
            </p:txBody>
          </p:sp>
        </p:grpSp>
        <p:sp>
          <p:nvSpPr>
            <p:cNvPr id="66" name="Freeform 51">
              <a:extLst>
                <a:ext uri="{FF2B5EF4-FFF2-40B4-BE49-F238E27FC236}">
                  <a16:creationId xmlns:a16="http://schemas.microsoft.com/office/drawing/2014/main" id="{D3C3E6E3-4F17-8F38-C3AC-C6196959232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24247" y="4924664"/>
              <a:ext cx="569339" cy="671997"/>
            </a:xfrm>
            <a:custGeom>
              <a:avLst/>
              <a:gdLst>
                <a:gd name="T0" fmla="*/ 576 w 576"/>
                <a:gd name="T1" fmla="*/ 493 h 681"/>
                <a:gd name="T2" fmla="*/ 576 w 576"/>
                <a:gd name="T3" fmla="*/ 186 h 681"/>
                <a:gd name="T4" fmla="*/ 288 w 576"/>
                <a:gd name="T5" fmla="*/ 0 h 681"/>
                <a:gd name="T6" fmla="*/ 0 w 576"/>
                <a:gd name="T7" fmla="*/ 186 h 681"/>
                <a:gd name="T8" fmla="*/ 0 w 576"/>
                <a:gd name="T9" fmla="*/ 493 h 681"/>
                <a:gd name="T10" fmla="*/ 288 w 576"/>
                <a:gd name="T11" fmla="*/ 681 h 681"/>
                <a:gd name="T12" fmla="*/ 576 w 576"/>
                <a:gd name="T13" fmla="*/ 493 h 681"/>
                <a:gd name="T14" fmla="*/ 532 w 576"/>
                <a:gd name="T15" fmla="*/ 203 h 681"/>
                <a:gd name="T16" fmla="*/ 290 w 576"/>
                <a:gd name="T17" fmla="*/ 362 h 681"/>
                <a:gd name="T18" fmla="*/ 191 w 576"/>
                <a:gd name="T19" fmla="*/ 297 h 681"/>
                <a:gd name="T20" fmla="*/ 432 w 576"/>
                <a:gd name="T21" fmla="*/ 138 h 681"/>
                <a:gd name="T22" fmla="*/ 532 w 576"/>
                <a:gd name="T23" fmla="*/ 203 h 681"/>
                <a:gd name="T24" fmla="*/ 138 w 576"/>
                <a:gd name="T25" fmla="*/ 260 h 681"/>
                <a:gd name="T26" fmla="*/ 47 w 576"/>
                <a:gd name="T27" fmla="*/ 201 h 681"/>
                <a:gd name="T28" fmla="*/ 288 w 576"/>
                <a:gd name="T29" fmla="*/ 44 h 681"/>
                <a:gd name="T30" fmla="*/ 378 w 576"/>
                <a:gd name="T31" fmla="*/ 103 h 681"/>
                <a:gd name="T32" fmla="*/ 138 w 576"/>
                <a:gd name="T33" fmla="*/ 260 h 681"/>
                <a:gd name="T34" fmla="*/ 38 w 576"/>
                <a:gd name="T35" fmla="*/ 472 h 681"/>
                <a:gd name="T36" fmla="*/ 38 w 576"/>
                <a:gd name="T37" fmla="*/ 223 h 681"/>
                <a:gd name="T38" fmla="*/ 128 w 576"/>
                <a:gd name="T39" fmla="*/ 281 h 681"/>
                <a:gd name="T40" fmla="*/ 128 w 576"/>
                <a:gd name="T41" fmla="*/ 389 h 681"/>
                <a:gd name="T42" fmla="*/ 182 w 576"/>
                <a:gd name="T43" fmla="*/ 419 h 681"/>
                <a:gd name="T44" fmla="*/ 182 w 576"/>
                <a:gd name="T45" fmla="*/ 317 h 681"/>
                <a:gd name="T46" fmla="*/ 277 w 576"/>
                <a:gd name="T47" fmla="*/ 379 h 681"/>
                <a:gd name="T48" fmla="*/ 277 w 576"/>
                <a:gd name="T49" fmla="*/ 628 h 681"/>
                <a:gd name="T50" fmla="*/ 38 w 576"/>
                <a:gd name="T51" fmla="*/ 472 h 681"/>
                <a:gd name="T52" fmla="*/ 297 w 576"/>
                <a:gd name="T53" fmla="*/ 380 h 681"/>
                <a:gd name="T54" fmla="*/ 539 w 576"/>
                <a:gd name="T55" fmla="*/ 223 h 681"/>
                <a:gd name="T56" fmla="*/ 539 w 576"/>
                <a:gd name="T57" fmla="*/ 472 h 681"/>
                <a:gd name="T58" fmla="*/ 297 w 576"/>
                <a:gd name="T59" fmla="*/ 631 h 681"/>
                <a:gd name="T60" fmla="*/ 297 w 576"/>
                <a:gd name="T61" fmla="*/ 380 h 6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76" h="681">
                  <a:moveTo>
                    <a:pt x="576" y="493"/>
                  </a:moveTo>
                  <a:lnTo>
                    <a:pt x="576" y="186"/>
                  </a:lnTo>
                  <a:lnTo>
                    <a:pt x="288" y="0"/>
                  </a:lnTo>
                  <a:lnTo>
                    <a:pt x="0" y="186"/>
                  </a:lnTo>
                  <a:lnTo>
                    <a:pt x="0" y="493"/>
                  </a:lnTo>
                  <a:lnTo>
                    <a:pt x="288" y="681"/>
                  </a:lnTo>
                  <a:lnTo>
                    <a:pt x="576" y="493"/>
                  </a:lnTo>
                  <a:close/>
                  <a:moveTo>
                    <a:pt x="532" y="203"/>
                  </a:moveTo>
                  <a:lnTo>
                    <a:pt x="290" y="362"/>
                  </a:lnTo>
                  <a:lnTo>
                    <a:pt x="191" y="297"/>
                  </a:lnTo>
                  <a:lnTo>
                    <a:pt x="432" y="138"/>
                  </a:lnTo>
                  <a:lnTo>
                    <a:pt x="532" y="203"/>
                  </a:lnTo>
                  <a:close/>
                  <a:moveTo>
                    <a:pt x="138" y="260"/>
                  </a:moveTo>
                  <a:lnTo>
                    <a:pt x="47" y="201"/>
                  </a:lnTo>
                  <a:lnTo>
                    <a:pt x="288" y="44"/>
                  </a:lnTo>
                  <a:lnTo>
                    <a:pt x="378" y="103"/>
                  </a:lnTo>
                  <a:lnTo>
                    <a:pt x="138" y="260"/>
                  </a:lnTo>
                  <a:close/>
                  <a:moveTo>
                    <a:pt x="38" y="472"/>
                  </a:moveTo>
                  <a:lnTo>
                    <a:pt x="38" y="223"/>
                  </a:lnTo>
                  <a:lnTo>
                    <a:pt x="128" y="281"/>
                  </a:lnTo>
                  <a:lnTo>
                    <a:pt x="128" y="389"/>
                  </a:lnTo>
                  <a:lnTo>
                    <a:pt x="182" y="419"/>
                  </a:lnTo>
                  <a:lnTo>
                    <a:pt x="182" y="317"/>
                  </a:lnTo>
                  <a:lnTo>
                    <a:pt x="277" y="379"/>
                  </a:lnTo>
                  <a:lnTo>
                    <a:pt x="277" y="628"/>
                  </a:lnTo>
                  <a:lnTo>
                    <a:pt x="38" y="472"/>
                  </a:lnTo>
                  <a:close/>
                  <a:moveTo>
                    <a:pt x="297" y="380"/>
                  </a:moveTo>
                  <a:lnTo>
                    <a:pt x="539" y="223"/>
                  </a:lnTo>
                  <a:lnTo>
                    <a:pt x="539" y="472"/>
                  </a:lnTo>
                  <a:lnTo>
                    <a:pt x="297" y="631"/>
                  </a:lnTo>
                  <a:lnTo>
                    <a:pt x="297" y="38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90AA9552-F926-DEBC-9F50-F073904F023F}"/>
              </a:ext>
            </a:extLst>
          </p:cNvPr>
          <p:cNvCxnSpPr/>
          <p:nvPr/>
        </p:nvCxnSpPr>
        <p:spPr>
          <a:xfrm>
            <a:off x="6169025" y="2135188"/>
            <a:ext cx="0" cy="3154362"/>
          </a:xfrm>
          <a:prstGeom prst="line">
            <a:avLst/>
          </a:prstGeom>
          <a:ln w="3175">
            <a:solidFill>
              <a:schemeClr val="bg1">
                <a:lumMod val="50000"/>
                <a:alpha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21600000">
                                      <p:cBhvr>
                                        <p:cTn id="2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-21600000">
                                      <p:cBhvr>
                                        <p:cTn id="23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animRot by="21600000">
                                      <p:cBhvr>
                                        <p:cTn id="25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5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6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6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arallelogram 2">
            <a:extLst>
              <a:ext uri="{FF2B5EF4-FFF2-40B4-BE49-F238E27FC236}">
                <a16:creationId xmlns:a16="http://schemas.microsoft.com/office/drawing/2014/main" id="{5C17DDFB-BC5C-5BF6-8D3D-71A07C01FD0F}"/>
              </a:ext>
            </a:extLst>
          </p:cNvPr>
          <p:cNvSpPr/>
          <p:nvPr/>
        </p:nvSpPr>
        <p:spPr>
          <a:xfrm>
            <a:off x="2771776" y="2954338"/>
            <a:ext cx="1147763" cy="1147762"/>
          </a:xfrm>
          <a:prstGeom prst="parallelogram">
            <a:avLst/>
          </a:prstGeom>
          <a:solidFill>
            <a:schemeClr val="accent1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5E121C6-90F2-47A1-1C14-E990B2A964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95489" y="766763"/>
            <a:ext cx="3044825" cy="957262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Parallelogram step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90A89539-4DC7-7D86-145B-D4388DBB74B5}"/>
              </a:ext>
            </a:extLst>
          </p:cNvPr>
          <p:cNvGrpSpPr>
            <a:grpSpLocks/>
          </p:cNvGrpSpPr>
          <p:nvPr/>
        </p:nvGrpSpPr>
        <p:grpSpPr bwMode="auto">
          <a:xfrm>
            <a:off x="2478088" y="4292600"/>
            <a:ext cx="976312" cy="681038"/>
            <a:chOff x="1271165" y="4580478"/>
            <a:chExt cx="1302444" cy="907800"/>
          </a:xfrm>
        </p:grpSpPr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DFBB31F-F4F3-E968-3A4B-BE4621C7E3BE}"/>
                </a:ext>
              </a:extLst>
            </p:cNvPr>
            <p:cNvSpPr txBox="1"/>
            <p:nvPr/>
          </p:nvSpPr>
          <p:spPr>
            <a:xfrm>
              <a:off x="1271165" y="4880962"/>
              <a:ext cx="1302444" cy="6073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525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Contrary to popular belief, Lorem Ipsum is not simply random text. </a:t>
              </a:r>
            </a:p>
          </p:txBody>
        </p:sp>
        <p:sp>
          <p:nvSpPr>
            <p:cNvPr id="162843" name="TextBox 9">
              <a:extLst>
                <a:ext uri="{FF2B5EF4-FFF2-40B4-BE49-F238E27FC236}">
                  <a16:creationId xmlns:a16="http://schemas.microsoft.com/office/drawing/2014/main" id="{4A91CAFF-20B0-1B5E-38A7-86095A2A2C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38297" y="4580478"/>
              <a:ext cx="968180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900" b="1"/>
                <a:t>Research</a:t>
              </a:r>
              <a:endParaRPr lang="en-US" altLang="en-US" sz="900" b="1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F76A251-EBBA-960C-A1CB-92C39C2070F1}"/>
              </a:ext>
            </a:extLst>
          </p:cNvPr>
          <p:cNvGrpSpPr/>
          <p:nvPr/>
        </p:nvGrpSpPr>
        <p:grpSpPr>
          <a:xfrm>
            <a:off x="3178104" y="3352694"/>
            <a:ext cx="349703" cy="350369"/>
            <a:chOff x="5346700" y="-104775"/>
            <a:chExt cx="835025" cy="836613"/>
          </a:xfrm>
          <a:solidFill>
            <a:schemeClr val="bg1"/>
          </a:solidFill>
        </p:grpSpPr>
        <p:sp>
          <p:nvSpPr>
            <p:cNvPr id="24" name="Freeform 5">
              <a:extLst>
                <a:ext uri="{FF2B5EF4-FFF2-40B4-BE49-F238E27FC236}">
                  <a16:creationId xmlns:a16="http://schemas.microsoft.com/office/drawing/2014/main" id="{CA996AEF-B42C-EA8B-E1D7-B651142EB11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346700" y="-104775"/>
              <a:ext cx="835025" cy="836613"/>
            </a:xfrm>
            <a:custGeom>
              <a:avLst/>
              <a:gdLst>
                <a:gd name="T0" fmla="*/ 138 w 220"/>
                <a:gd name="T1" fmla="*/ 0 h 220"/>
                <a:gd name="T2" fmla="*/ 55 w 220"/>
                <a:gd name="T3" fmla="*/ 83 h 220"/>
                <a:gd name="T4" fmla="*/ 65 w 220"/>
                <a:gd name="T5" fmla="*/ 121 h 220"/>
                <a:gd name="T6" fmla="*/ 7 w 220"/>
                <a:gd name="T7" fmla="*/ 178 h 220"/>
                <a:gd name="T8" fmla="*/ 7 w 220"/>
                <a:gd name="T9" fmla="*/ 178 h 220"/>
                <a:gd name="T10" fmla="*/ 0 w 220"/>
                <a:gd name="T11" fmla="*/ 196 h 220"/>
                <a:gd name="T12" fmla="*/ 24 w 220"/>
                <a:gd name="T13" fmla="*/ 220 h 220"/>
                <a:gd name="T14" fmla="*/ 42 w 220"/>
                <a:gd name="T15" fmla="*/ 213 h 220"/>
                <a:gd name="T16" fmla="*/ 42 w 220"/>
                <a:gd name="T17" fmla="*/ 213 h 220"/>
                <a:gd name="T18" fmla="*/ 99 w 220"/>
                <a:gd name="T19" fmla="*/ 155 h 220"/>
                <a:gd name="T20" fmla="*/ 138 w 220"/>
                <a:gd name="T21" fmla="*/ 165 h 220"/>
                <a:gd name="T22" fmla="*/ 220 w 220"/>
                <a:gd name="T23" fmla="*/ 83 h 220"/>
                <a:gd name="T24" fmla="*/ 138 w 220"/>
                <a:gd name="T25" fmla="*/ 0 h 220"/>
                <a:gd name="T26" fmla="*/ 33 w 220"/>
                <a:gd name="T27" fmla="*/ 204 h 220"/>
                <a:gd name="T28" fmla="*/ 24 w 220"/>
                <a:gd name="T29" fmla="*/ 208 h 220"/>
                <a:gd name="T30" fmla="*/ 12 w 220"/>
                <a:gd name="T31" fmla="*/ 196 h 220"/>
                <a:gd name="T32" fmla="*/ 16 w 220"/>
                <a:gd name="T33" fmla="*/ 187 h 220"/>
                <a:gd name="T34" fmla="*/ 16 w 220"/>
                <a:gd name="T35" fmla="*/ 187 h 220"/>
                <a:gd name="T36" fmla="*/ 71 w 220"/>
                <a:gd name="T37" fmla="*/ 132 h 220"/>
                <a:gd name="T38" fmla="*/ 88 w 220"/>
                <a:gd name="T39" fmla="*/ 149 h 220"/>
                <a:gd name="T40" fmla="*/ 33 w 220"/>
                <a:gd name="T41" fmla="*/ 204 h 220"/>
                <a:gd name="T42" fmla="*/ 138 w 220"/>
                <a:gd name="T43" fmla="*/ 151 h 220"/>
                <a:gd name="T44" fmla="*/ 69 w 220"/>
                <a:gd name="T45" fmla="*/ 83 h 220"/>
                <a:gd name="T46" fmla="*/ 138 w 220"/>
                <a:gd name="T47" fmla="*/ 14 h 220"/>
                <a:gd name="T48" fmla="*/ 206 w 220"/>
                <a:gd name="T49" fmla="*/ 83 h 220"/>
                <a:gd name="T50" fmla="*/ 138 w 220"/>
                <a:gd name="T51" fmla="*/ 151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20" h="220">
                  <a:moveTo>
                    <a:pt x="138" y="0"/>
                  </a:moveTo>
                  <a:cubicBezTo>
                    <a:pt x="92" y="0"/>
                    <a:pt x="55" y="37"/>
                    <a:pt x="55" y="83"/>
                  </a:cubicBezTo>
                  <a:cubicBezTo>
                    <a:pt x="55" y="96"/>
                    <a:pt x="58" y="110"/>
                    <a:pt x="65" y="121"/>
                  </a:cubicBezTo>
                  <a:cubicBezTo>
                    <a:pt x="7" y="178"/>
                    <a:pt x="7" y="178"/>
                    <a:pt x="7" y="178"/>
                  </a:cubicBezTo>
                  <a:cubicBezTo>
                    <a:pt x="7" y="178"/>
                    <a:pt x="7" y="178"/>
                    <a:pt x="7" y="178"/>
                  </a:cubicBezTo>
                  <a:cubicBezTo>
                    <a:pt x="3" y="183"/>
                    <a:pt x="0" y="189"/>
                    <a:pt x="0" y="196"/>
                  </a:cubicBezTo>
                  <a:cubicBezTo>
                    <a:pt x="0" y="209"/>
                    <a:pt x="11" y="220"/>
                    <a:pt x="24" y="220"/>
                  </a:cubicBezTo>
                  <a:cubicBezTo>
                    <a:pt x="31" y="220"/>
                    <a:pt x="37" y="217"/>
                    <a:pt x="42" y="213"/>
                  </a:cubicBezTo>
                  <a:cubicBezTo>
                    <a:pt x="42" y="213"/>
                    <a:pt x="42" y="213"/>
                    <a:pt x="42" y="213"/>
                  </a:cubicBezTo>
                  <a:cubicBezTo>
                    <a:pt x="99" y="155"/>
                    <a:pt x="99" y="155"/>
                    <a:pt x="99" y="155"/>
                  </a:cubicBezTo>
                  <a:cubicBezTo>
                    <a:pt x="110" y="162"/>
                    <a:pt x="124" y="165"/>
                    <a:pt x="138" y="165"/>
                  </a:cubicBezTo>
                  <a:cubicBezTo>
                    <a:pt x="183" y="165"/>
                    <a:pt x="220" y="128"/>
                    <a:pt x="220" y="83"/>
                  </a:cubicBezTo>
                  <a:cubicBezTo>
                    <a:pt x="220" y="37"/>
                    <a:pt x="183" y="0"/>
                    <a:pt x="138" y="0"/>
                  </a:cubicBezTo>
                  <a:close/>
                  <a:moveTo>
                    <a:pt x="33" y="204"/>
                  </a:moveTo>
                  <a:cubicBezTo>
                    <a:pt x="31" y="206"/>
                    <a:pt x="28" y="208"/>
                    <a:pt x="24" y="208"/>
                  </a:cubicBezTo>
                  <a:cubicBezTo>
                    <a:pt x="18" y="208"/>
                    <a:pt x="12" y="202"/>
                    <a:pt x="12" y="196"/>
                  </a:cubicBezTo>
                  <a:cubicBezTo>
                    <a:pt x="12" y="192"/>
                    <a:pt x="14" y="189"/>
                    <a:pt x="16" y="187"/>
                  </a:cubicBezTo>
                  <a:cubicBezTo>
                    <a:pt x="16" y="187"/>
                    <a:pt x="16" y="187"/>
                    <a:pt x="16" y="187"/>
                  </a:cubicBezTo>
                  <a:cubicBezTo>
                    <a:pt x="71" y="132"/>
                    <a:pt x="71" y="132"/>
                    <a:pt x="71" y="132"/>
                  </a:cubicBezTo>
                  <a:cubicBezTo>
                    <a:pt x="76" y="138"/>
                    <a:pt x="82" y="144"/>
                    <a:pt x="88" y="149"/>
                  </a:cubicBezTo>
                  <a:lnTo>
                    <a:pt x="33" y="204"/>
                  </a:lnTo>
                  <a:close/>
                  <a:moveTo>
                    <a:pt x="138" y="151"/>
                  </a:moveTo>
                  <a:cubicBezTo>
                    <a:pt x="100" y="151"/>
                    <a:pt x="69" y="120"/>
                    <a:pt x="69" y="83"/>
                  </a:cubicBezTo>
                  <a:cubicBezTo>
                    <a:pt x="69" y="45"/>
                    <a:pt x="100" y="14"/>
                    <a:pt x="138" y="14"/>
                  </a:cubicBezTo>
                  <a:cubicBezTo>
                    <a:pt x="175" y="14"/>
                    <a:pt x="206" y="45"/>
                    <a:pt x="206" y="83"/>
                  </a:cubicBezTo>
                  <a:cubicBezTo>
                    <a:pt x="206" y="120"/>
                    <a:pt x="175" y="151"/>
                    <a:pt x="138" y="15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5" name="Freeform 6">
              <a:extLst>
                <a:ext uri="{FF2B5EF4-FFF2-40B4-BE49-F238E27FC236}">
                  <a16:creationId xmlns:a16="http://schemas.microsoft.com/office/drawing/2014/main" id="{3C71F200-7767-818E-54A8-B472E2115697}"/>
                </a:ext>
              </a:extLst>
            </p:cNvPr>
            <p:cNvSpPr>
              <a:spLocks/>
            </p:cNvSpPr>
            <p:nvPr/>
          </p:nvSpPr>
          <p:spPr bwMode="auto">
            <a:xfrm>
              <a:off x="5684838" y="25400"/>
              <a:ext cx="196850" cy="196850"/>
            </a:xfrm>
            <a:custGeom>
              <a:avLst/>
              <a:gdLst>
                <a:gd name="T0" fmla="*/ 49 w 52"/>
                <a:gd name="T1" fmla="*/ 0 h 52"/>
                <a:gd name="T2" fmla="*/ 0 w 52"/>
                <a:gd name="T3" fmla="*/ 49 h 52"/>
                <a:gd name="T4" fmla="*/ 4 w 52"/>
                <a:gd name="T5" fmla="*/ 52 h 52"/>
                <a:gd name="T6" fmla="*/ 7 w 52"/>
                <a:gd name="T7" fmla="*/ 49 h 52"/>
                <a:gd name="T8" fmla="*/ 49 w 52"/>
                <a:gd name="T9" fmla="*/ 7 h 52"/>
                <a:gd name="T10" fmla="*/ 52 w 52"/>
                <a:gd name="T11" fmla="*/ 4 h 52"/>
                <a:gd name="T12" fmla="*/ 49 w 52"/>
                <a:gd name="T1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52">
                  <a:moveTo>
                    <a:pt x="49" y="0"/>
                  </a:moveTo>
                  <a:cubicBezTo>
                    <a:pt x="22" y="0"/>
                    <a:pt x="0" y="22"/>
                    <a:pt x="0" y="49"/>
                  </a:cubicBezTo>
                  <a:cubicBezTo>
                    <a:pt x="0" y="50"/>
                    <a:pt x="2" y="52"/>
                    <a:pt x="4" y="52"/>
                  </a:cubicBezTo>
                  <a:cubicBezTo>
                    <a:pt x="6" y="52"/>
                    <a:pt x="7" y="50"/>
                    <a:pt x="7" y="49"/>
                  </a:cubicBezTo>
                  <a:cubicBezTo>
                    <a:pt x="7" y="26"/>
                    <a:pt x="26" y="7"/>
                    <a:pt x="49" y="7"/>
                  </a:cubicBezTo>
                  <a:cubicBezTo>
                    <a:pt x="50" y="7"/>
                    <a:pt x="52" y="6"/>
                    <a:pt x="52" y="4"/>
                  </a:cubicBezTo>
                  <a:cubicBezTo>
                    <a:pt x="52" y="2"/>
                    <a:pt x="50" y="0"/>
                    <a:pt x="4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4" name="Parallelogram 3">
            <a:extLst>
              <a:ext uri="{FF2B5EF4-FFF2-40B4-BE49-F238E27FC236}">
                <a16:creationId xmlns:a16="http://schemas.microsoft.com/office/drawing/2014/main" id="{809FB6EA-75A4-56D5-239B-3C284E4BF0D2}"/>
              </a:ext>
            </a:extLst>
          </p:cNvPr>
          <p:cNvSpPr/>
          <p:nvPr/>
        </p:nvSpPr>
        <p:spPr>
          <a:xfrm>
            <a:off x="3471863" y="3055939"/>
            <a:ext cx="1403350" cy="1404937"/>
          </a:xfrm>
          <a:prstGeom prst="parallelogram">
            <a:avLst/>
          </a:prstGeom>
          <a:solidFill>
            <a:schemeClr val="accent2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8737F405-179E-7028-02FC-3FED17B37BCA}"/>
              </a:ext>
            </a:extLst>
          </p:cNvPr>
          <p:cNvGrpSpPr/>
          <p:nvPr/>
        </p:nvGrpSpPr>
        <p:grpSpPr>
          <a:xfrm>
            <a:off x="3986736" y="3571884"/>
            <a:ext cx="373731" cy="372869"/>
            <a:chOff x="6294438" y="-201613"/>
            <a:chExt cx="687387" cy="685801"/>
          </a:xfrm>
          <a:solidFill>
            <a:schemeClr val="bg1"/>
          </a:solidFill>
        </p:grpSpPr>
        <p:sp>
          <p:nvSpPr>
            <p:cNvPr id="27" name="Freeform 10">
              <a:extLst>
                <a:ext uri="{FF2B5EF4-FFF2-40B4-BE49-F238E27FC236}">
                  <a16:creationId xmlns:a16="http://schemas.microsoft.com/office/drawing/2014/main" id="{571C6FA6-91FB-9D62-F694-8B41FFC5210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94438" y="-201613"/>
              <a:ext cx="687387" cy="685801"/>
            </a:xfrm>
            <a:custGeom>
              <a:avLst/>
              <a:gdLst>
                <a:gd name="T0" fmla="*/ 163 w 180"/>
                <a:gd name="T1" fmla="*/ 0 h 180"/>
                <a:gd name="T2" fmla="*/ 39 w 180"/>
                <a:gd name="T3" fmla="*/ 0 h 180"/>
                <a:gd name="T4" fmla="*/ 23 w 180"/>
                <a:gd name="T5" fmla="*/ 17 h 180"/>
                <a:gd name="T6" fmla="*/ 23 w 180"/>
                <a:gd name="T7" fmla="*/ 28 h 180"/>
                <a:gd name="T8" fmla="*/ 17 w 180"/>
                <a:gd name="T9" fmla="*/ 28 h 180"/>
                <a:gd name="T10" fmla="*/ 0 w 180"/>
                <a:gd name="T11" fmla="*/ 45 h 180"/>
                <a:gd name="T12" fmla="*/ 0 w 180"/>
                <a:gd name="T13" fmla="*/ 158 h 180"/>
                <a:gd name="T14" fmla="*/ 23 w 180"/>
                <a:gd name="T15" fmla="*/ 180 h 180"/>
                <a:gd name="T16" fmla="*/ 158 w 180"/>
                <a:gd name="T17" fmla="*/ 180 h 180"/>
                <a:gd name="T18" fmla="*/ 180 w 180"/>
                <a:gd name="T19" fmla="*/ 158 h 180"/>
                <a:gd name="T20" fmla="*/ 180 w 180"/>
                <a:gd name="T21" fmla="*/ 17 h 180"/>
                <a:gd name="T22" fmla="*/ 163 w 180"/>
                <a:gd name="T23" fmla="*/ 0 h 180"/>
                <a:gd name="T24" fmla="*/ 169 w 180"/>
                <a:gd name="T25" fmla="*/ 158 h 180"/>
                <a:gd name="T26" fmla="*/ 158 w 180"/>
                <a:gd name="T27" fmla="*/ 169 h 180"/>
                <a:gd name="T28" fmla="*/ 23 w 180"/>
                <a:gd name="T29" fmla="*/ 169 h 180"/>
                <a:gd name="T30" fmla="*/ 11 w 180"/>
                <a:gd name="T31" fmla="*/ 158 h 180"/>
                <a:gd name="T32" fmla="*/ 11 w 180"/>
                <a:gd name="T33" fmla="*/ 45 h 180"/>
                <a:gd name="T34" fmla="*/ 17 w 180"/>
                <a:gd name="T35" fmla="*/ 39 h 180"/>
                <a:gd name="T36" fmla="*/ 23 w 180"/>
                <a:gd name="T37" fmla="*/ 39 h 180"/>
                <a:gd name="T38" fmla="*/ 23 w 180"/>
                <a:gd name="T39" fmla="*/ 152 h 180"/>
                <a:gd name="T40" fmla="*/ 28 w 180"/>
                <a:gd name="T41" fmla="*/ 158 h 180"/>
                <a:gd name="T42" fmla="*/ 34 w 180"/>
                <a:gd name="T43" fmla="*/ 152 h 180"/>
                <a:gd name="T44" fmla="*/ 34 w 180"/>
                <a:gd name="T45" fmla="*/ 17 h 180"/>
                <a:gd name="T46" fmla="*/ 39 w 180"/>
                <a:gd name="T47" fmla="*/ 11 h 180"/>
                <a:gd name="T48" fmla="*/ 163 w 180"/>
                <a:gd name="T49" fmla="*/ 11 h 180"/>
                <a:gd name="T50" fmla="*/ 169 w 180"/>
                <a:gd name="T51" fmla="*/ 17 h 180"/>
                <a:gd name="T52" fmla="*/ 169 w 180"/>
                <a:gd name="T53" fmla="*/ 158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80" h="180">
                  <a:moveTo>
                    <a:pt x="163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30" y="0"/>
                    <a:pt x="23" y="8"/>
                    <a:pt x="23" y="17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8" y="28"/>
                    <a:pt x="0" y="36"/>
                    <a:pt x="0" y="4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0" y="170"/>
                    <a:pt x="10" y="180"/>
                    <a:pt x="23" y="180"/>
                  </a:cubicBezTo>
                  <a:cubicBezTo>
                    <a:pt x="158" y="180"/>
                    <a:pt x="158" y="180"/>
                    <a:pt x="158" y="180"/>
                  </a:cubicBezTo>
                  <a:cubicBezTo>
                    <a:pt x="170" y="180"/>
                    <a:pt x="180" y="170"/>
                    <a:pt x="180" y="158"/>
                  </a:cubicBezTo>
                  <a:cubicBezTo>
                    <a:pt x="180" y="17"/>
                    <a:pt x="180" y="17"/>
                    <a:pt x="180" y="17"/>
                  </a:cubicBezTo>
                  <a:cubicBezTo>
                    <a:pt x="180" y="8"/>
                    <a:pt x="172" y="0"/>
                    <a:pt x="163" y="0"/>
                  </a:cubicBezTo>
                  <a:close/>
                  <a:moveTo>
                    <a:pt x="169" y="158"/>
                  </a:moveTo>
                  <a:cubicBezTo>
                    <a:pt x="169" y="164"/>
                    <a:pt x="164" y="169"/>
                    <a:pt x="158" y="169"/>
                  </a:cubicBezTo>
                  <a:cubicBezTo>
                    <a:pt x="23" y="169"/>
                    <a:pt x="23" y="169"/>
                    <a:pt x="23" y="169"/>
                  </a:cubicBezTo>
                  <a:cubicBezTo>
                    <a:pt x="16" y="169"/>
                    <a:pt x="11" y="164"/>
                    <a:pt x="11" y="158"/>
                  </a:cubicBezTo>
                  <a:cubicBezTo>
                    <a:pt x="11" y="45"/>
                    <a:pt x="11" y="45"/>
                    <a:pt x="11" y="45"/>
                  </a:cubicBezTo>
                  <a:cubicBezTo>
                    <a:pt x="11" y="42"/>
                    <a:pt x="14" y="39"/>
                    <a:pt x="17" y="39"/>
                  </a:cubicBezTo>
                  <a:cubicBezTo>
                    <a:pt x="23" y="39"/>
                    <a:pt x="23" y="39"/>
                    <a:pt x="23" y="39"/>
                  </a:cubicBezTo>
                  <a:cubicBezTo>
                    <a:pt x="23" y="152"/>
                    <a:pt x="23" y="152"/>
                    <a:pt x="23" y="152"/>
                  </a:cubicBezTo>
                  <a:cubicBezTo>
                    <a:pt x="23" y="155"/>
                    <a:pt x="25" y="158"/>
                    <a:pt x="28" y="158"/>
                  </a:cubicBezTo>
                  <a:cubicBezTo>
                    <a:pt x="31" y="158"/>
                    <a:pt x="34" y="155"/>
                    <a:pt x="34" y="152"/>
                  </a:cubicBezTo>
                  <a:cubicBezTo>
                    <a:pt x="34" y="17"/>
                    <a:pt x="34" y="17"/>
                    <a:pt x="34" y="17"/>
                  </a:cubicBezTo>
                  <a:cubicBezTo>
                    <a:pt x="34" y="14"/>
                    <a:pt x="36" y="11"/>
                    <a:pt x="39" y="11"/>
                  </a:cubicBezTo>
                  <a:cubicBezTo>
                    <a:pt x="163" y="11"/>
                    <a:pt x="163" y="11"/>
                    <a:pt x="163" y="11"/>
                  </a:cubicBezTo>
                  <a:cubicBezTo>
                    <a:pt x="166" y="11"/>
                    <a:pt x="169" y="14"/>
                    <a:pt x="169" y="17"/>
                  </a:cubicBezTo>
                  <a:lnTo>
                    <a:pt x="169" y="15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8" name="Freeform 11">
              <a:extLst>
                <a:ext uri="{FF2B5EF4-FFF2-40B4-BE49-F238E27FC236}">
                  <a16:creationId xmlns:a16="http://schemas.microsoft.com/office/drawing/2014/main" id="{95505CE9-87A3-4D53-624F-1DA43EFF4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58737"/>
              <a:ext cx="192087" cy="19050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2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2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2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9" name="Freeform 12">
              <a:extLst>
                <a:ext uri="{FF2B5EF4-FFF2-40B4-BE49-F238E27FC236}">
                  <a16:creationId xmlns:a16="http://schemas.microsoft.com/office/drawing/2014/main" id="{B2AB2D29-16F3-E3CC-1472-0FFB49274302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-6350"/>
              <a:ext cx="192087" cy="19050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2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2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2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0" name="Freeform 13">
              <a:extLst>
                <a:ext uri="{FF2B5EF4-FFF2-40B4-BE49-F238E27FC236}">
                  <a16:creationId xmlns:a16="http://schemas.microsoft.com/office/drawing/2014/main" id="{C6478DAA-57BE-CD6E-6E41-1DD60D5E18CB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-71438"/>
              <a:ext cx="192087" cy="19050"/>
            </a:xfrm>
            <a:custGeom>
              <a:avLst/>
              <a:gdLst>
                <a:gd name="T0" fmla="*/ 3 w 50"/>
                <a:gd name="T1" fmla="*/ 5 h 5"/>
                <a:gd name="T2" fmla="*/ 48 w 50"/>
                <a:gd name="T3" fmla="*/ 5 h 5"/>
                <a:gd name="T4" fmla="*/ 50 w 50"/>
                <a:gd name="T5" fmla="*/ 3 h 5"/>
                <a:gd name="T6" fmla="*/ 48 w 50"/>
                <a:gd name="T7" fmla="*/ 0 h 5"/>
                <a:gd name="T8" fmla="*/ 3 w 50"/>
                <a:gd name="T9" fmla="*/ 0 h 5"/>
                <a:gd name="T10" fmla="*/ 0 w 50"/>
                <a:gd name="T11" fmla="*/ 3 h 5"/>
                <a:gd name="T12" fmla="*/ 3 w 50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0" h="5">
                  <a:moveTo>
                    <a:pt x="3" y="5"/>
                  </a:moveTo>
                  <a:cubicBezTo>
                    <a:pt x="48" y="5"/>
                    <a:pt x="48" y="5"/>
                    <a:pt x="48" y="5"/>
                  </a:cubicBezTo>
                  <a:cubicBezTo>
                    <a:pt x="49" y="5"/>
                    <a:pt x="50" y="4"/>
                    <a:pt x="50" y="3"/>
                  </a:cubicBezTo>
                  <a:cubicBezTo>
                    <a:pt x="50" y="1"/>
                    <a:pt x="49" y="0"/>
                    <a:pt x="48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5"/>
                    <a:pt x="3" y="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1" name="Freeform 14">
              <a:extLst>
                <a:ext uri="{FF2B5EF4-FFF2-40B4-BE49-F238E27FC236}">
                  <a16:creationId xmlns:a16="http://schemas.microsoft.com/office/drawing/2014/main" id="{EB7DD648-9FD4-52D3-A03D-8BF8490463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377825"/>
              <a:ext cx="195262" cy="23813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2" name="Freeform 15">
              <a:extLst>
                <a:ext uri="{FF2B5EF4-FFF2-40B4-BE49-F238E27FC236}">
                  <a16:creationId xmlns:a16="http://schemas.microsoft.com/office/drawing/2014/main" id="{7826D394-1B14-B681-2B2A-49D2B41EE5C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312738"/>
              <a:ext cx="195262" cy="23813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3" name="Freeform 16">
              <a:extLst>
                <a:ext uri="{FF2B5EF4-FFF2-40B4-BE49-F238E27FC236}">
                  <a16:creationId xmlns:a16="http://schemas.microsoft.com/office/drawing/2014/main" id="{0A6B2A62-5D6F-5189-4DBF-C46C184DCE3E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249238"/>
              <a:ext cx="195262" cy="22225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5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4" name="Freeform 17">
              <a:extLst>
                <a:ext uri="{FF2B5EF4-FFF2-40B4-BE49-F238E27FC236}">
                  <a16:creationId xmlns:a16="http://schemas.microsoft.com/office/drawing/2014/main" id="{977C5F85-A07E-09AE-81F2-9724C9CB182A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377825"/>
              <a:ext cx="195262" cy="23813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5" name="Freeform 18">
              <a:extLst>
                <a:ext uri="{FF2B5EF4-FFF2-40B4-BE49-F238E27FC236}">
                  <a16:creationId xmlns:a16="http://schemas.microsoft.com/office/drawing/2014/main" id="{DAA35159-6FD7-AED6-2CDB-DC42136A04C4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312738"/>
              <a:ext cx="195262" cy="23813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4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4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6" name="Freeform 19">
              <a:extLst>
                <a:ext uri="{FF2B5EF4-FFF2-40B4-BE49-F238E27FC236}">
                  <a16:creationId xmlns:a16="http://schemas.microsoft.com/office/drawing/2014/main" id="{4D9BAB93-EE50-2AC0-1446-E2C5E30B844E}"/>
                </a:ext>
              </a:extLst>
            </p:cNvPr>
            <p:cNvSpPr>
              <a:spLocks/>
            </p:cNvSpPr>
            <p:nvPr/>
          </p:nvSpPr>
          <p:spPr bwMode="auto">
            <a:xfrm>
              <a:off x="6702425" y="249238"/>
              <a:ext cx="195262" cy="22225"/>
            </a:xfrm>
            <a:custGeom>
              <a:avLst/>
              <a:gdLst>
                <a:gd name="T0" fmla="*/ 48 w 51"/>
                <a:gd name="T1" fmla="*/ 0 h 6"/>
                <a:gd name="T2" fmla="*/ 3 w 51"/>
                <a:gd name="T3" fmla="*/ 0 h 6"/>
                <a:gd name="T4" fmla="*/ 0 w 51"/>
                <a:gd name="T5" fmla="*/ 3 h 6"/>
                <a:gd name="T6" fmla="*/ 3 w 51"/>
                <a:gd name="T7" fmla="*/ 6 h 6"/>
                <a:gd name="T8" fmla="*/ 48 w 51"/>
                <a:gd name="T9" fmla="*/ 6 h 6"/>
                <a:gd name="T10" fmla="*/ 51 w 51"/>
                <a:gd name="T11" fmla="*/ 3 h 6"/>
                <a:gd name="T12" fmla="*/ 48 w 51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1" h="6">
                  <a:moveTo>
                    <a:pt x="48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48" y="6"/>
                    <a:pt x="48" y="6"/>
                    <a:pt x="48" y="6"/>
                  </a:cubicBezTo>
                  <a:cubicBezTo>
                    <a:pt x="49" y="6"/>
                    <a:pt x="51" y="5"/>
                    <a:pt x="51" y="3"/>
                  </a:cubicBezTo>
                  <a:cubicBezTo>
                    <a:pt x="51" y="1"/>
                    <a:pt x="49" y="0"/>
                    <a:pt x="4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7" name="Freeform 20">
              <a:extLst>
                <a:ext uri="{FF2B5EF4-FFF2-40B4-BE49-F238E27FC236}">
                  <a16:creationId xmlns:a16="http://schemas.microsoft.com/office/drawing/2014/main" id="{F45B7570-511B-443A-BA72-4C97CE31F008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119062"/>
              <a:ext cx="431800" cy="22225"/>
            </a:xfrm>
            <a:custGeom>
              <a:avLst/>
              <a:gdLst>
                <a:gd name="T0" fmla="*/ 110 w 113"/>
                <a:gd name="T1" fmla="*/ 0 h 6"/>
                <a:gd name="T2" fmla="*/ 3 w 113"/>
                <a:gd name="T3" fmla="*/ 0 h 6"/>
                <a:gd name="T4" fmla="*/ 0 w 113"/>
                <a:gd name="T5" fmla="*/ 3 h 6"/>
                <a:gd name="T6" fmla="*/ 3 w 113"/>
                <a:gd name="T7" fmla="*/ 6 h 6"/>
                <a:gd name="T8" fmla="*/ 110 w 113"/>
                <a:gd name="T9" fmla="*/ 6 h 6"/>
                <a:gd name="T10" fmla="*/ 113 w 113"/>
                <a:gd name="T11" fmla="*/ 3 h 6"/>
                <a:gd name="T12" fmla="*/ 110 w 11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6">
                  <a:moveTo>
                    <a:pt x="11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1" y="6"/>
                    <a:pt x="113" y="5"/>
                    <a:pt x="113" y="3"/>
                  </a:cubicBezTo>
                  <a:cubicBezTo>
                    <a:pt x="113" y="2"/>
                    <a:pt x="111" y="0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8" name="Freeform 21">
              <a:extLst>
                <a:ext uri="{FF2B5EF4-FFF2-40B4-BE49-F238E27FC236}">
                  <a16:creationId xmlns:a16="http://schemas.microsoft.com/office/drawing/2014/main" id="{2875622A-74F5-3BF3-D9B6-E9B203EEDCED}"/>
                </a:ext>
              </a:extLst>
            </p:cNvPr>
            <p:cNvSpPr>
              <a:spLocks/>
            </p:cNvSpPr>
            <p:nvPr/>
          </p:nvSpPr>
          <p:spPr bwMode="auto">
            <a:xfrm>
              <a:off x="6465888" y="184150"/>
              <a:ext cx="431800" cy="22225"/>
            </a:xfrm>
            <a:custGeom>
              <a:avLst/>
              <a:gdLst>
                <a:gd name="T0" fmla="*/ 110 w 113"/>
                <a:gd name="T1" fmla="*/ 0 h 6"/>
                <a:gd name="T2" fmla="*/ 3 w 113"/>
                <a:gd name="T3" fmla="*/ 0 h 6"/>
                <a:gd name="T4" fmla="*/ 0 w 113"/>
                <a:gd name="T5" fmla="*/ 3 h 6"/>
                <a:gd name="T6" fmla="*/ 3 w 113"/>
                <a:gd name="T7" fmla="*/ 6 h 6"/>
                <a:gd name="T8" fmla="*/ 110 w 113"/>
                <a:gd name="T9" fmla="*/ 6 h 6"/>
                <a:gd name="T10" fmla="*/ 113 w 113"/>
                <a:gd name="T11" fmla="*/ 3 h 6"/>
                <a:gd name="T12" fmla="*/ 110 w 113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6">
                  <a:moveTo>
                    <a:pt x="110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2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1" y="6"/>
                    <a:pt x="113" y="5"/>
                    <a:pt x="113" y="3"/>
                  </a:cubicBezTo>
                  <a:cubicBezTo>
                    <a:pt x="113" y="2"/>
                    <a:pt x="111" y="0"/>
                    <a:pt x="11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9" name="Freeform 22">
              <a:extLst>
                <a:ext uri="{FF2B5EF4-FFF2-40B4-BE49-F238E27FC236}">
                  <a16:creationId xmlns:a16="http://schemas.microsoft.com/office/drawing/2014/main" id="{1230ED58-BE30-F7B9-53D3-E2F84476D9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465888" y="-112713"/>
              <a:ext cx="195262" cy="190500"/>
            </a:xfrm>
            <a:custGeom>
              <a:avLst/>
              <a:gdLst>
                <a:gd name="T0" fmla="*/ 6 w 51"/>
                <a:gd name="T1" fmla="*/ 50 h 50"/>
                <a:gd name="T2" fmla="*/ 45 w 51"/>
                <a:gd name="T3" fmla="*/ 50 h 50"/>
                <a:gd name="T4" fmla="*/ 51 w 51"/>
                <a:gd name="T5" fmla="*/ 44 h 50"/>
                <a:gd name="T6" fmla="*/ 51 w 51"/>
                <a:gd name="T7" fmla="*/ 5 h 50"/>
                <a:gd name="T8" fmla="*/ 45 w 51"/>
                <a:gd name="T9" fmla="*/ 0 h 50"/>
                <a:gd name="T10" fmla="*/ 6 w 51"/>
                <a:gd name="T11" fmla="*/ 0 h 50"/>
                <a:gd name="T12" fmla="*/ 0 w 51"/>
                <a:gd name="T13" fmla="*/ 5 h 50"/>
                <a:gd name="T14" fmla="*/ 0 w 51"/>
                <a:gd name="T15" fmla="*/ 44 h 50"/>
                <a:gd name="T16" fmla="*/ 6 w 51"/>
                <a:gd name="T17" fmla="*/ 50 h 50"/>
                <a:gd name="T18" fmla="*/ 11 w 51"/>
                <a:gd name="T19" fmla="*/ 11 h 50"/>
                <a:gd name="T20" fmla="*/ 39 w 51"/>
                <a:gd name="T21" fmla="*/ 11 h 50"/>
                <a:gd name="T22" fmla="*/ 39 w 51"/>
                <a:gd name="T23" fmla="*/ 39 h 50"/>
                <a:gd name="T24" fmla="*/ 11 w 51"/>
                <a:gd name="T25" fmla="*/ 39 h 50"/>
                <a:gd name="T26" fmla="*/ 11 w 51"/>
                <a:gd name="T27" fmla="*/ 1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1" h="50">
                  <a:moveTo>
                    <a:pt x="6" y="50"/>
                  </a:moveTo>
                  <a:cubicBezTo>
                    <a:pt x="45" y="50"/>
                    <a:pt x="45" y="50"/>
                    <a:pt x="45" y="50"/>
                  </a:cubicBezTo>
                  <a:cubicBezTo>
                    <a:pt x="48" y="50"/>
                    <a:pt x="51" y="48"/>
                    <a:pt x="51" y="44"/>
                  </a:cubicBezTo>
                  <a:cubicBezTo>
                    <a:pt x="51" y="5"/>
                    <a:pt x="51" y="5"/>
                    <a:pt x="51" y="5"/>
                  </a:cubicBezTo>
                  <a:cubicBezTo>
                    <a:pt x="51" y="2"/>
                    <a:pt x="48" y="0"/>
                    <a:pt x="45" y="0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0" y="48"/>
                    <a:pt x="3" y="50"/>
                    <a:pt x="6" y="50"/>
                  </a:cubicBezTo>
                  <a:close/>
                  <a:moveTo>
                    <a:pt x="11" y="11"/>
                  </a:moveTo>
                  <a:cubicBezTo>
                    <a:pt x="39" y="11"/>
                    <a:pt x="39" y="11"/>
                    <a:pt x="39" y="11"/>
                  </a:cubicBezTo>
                  <a:cubicBezTo>
                    <a:pt x="39" y="39"/>
                    <a:pt x="39" y="39"/>
                    <a:pt x="39" y="39"/>
                  </a:cubicBezTo>
                  <a:cubicBezTo>
                    <a:pt x="11" y="39"/>
                    <a:pt x="11" y="39"/>
                    <a:pt x="11" y="39"/>
                  </a:cubicBezTo>
                  <a:lnTo>
                    <a:pt x="11" y="1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5" name="Parallelogram 4">
            <a:extLst>
              <a:ext uri="{FF2B5EF4-FFF2-40B4-BE49-F238E27FC236}">
                <a16:creationId xmlns:a16="http://schemas.microsoft.com/office/drawing/2014/main" id="{BAC24890-90C2-D422-BD51-7A8177B1C6D9}"/>
              </a:ext>
            </a:extLst>
          </p:cNvPr>
          <p:cNvSpPr/>
          <p:nvPr/>
        </p:nvSpPr>
        <p:spPr>
          <a:xfrm>
            <a:off x="4378325" y="2814639"/>
            <a:ext cx="1798638" cy="1798637"/>
          </a:xfrm>
          <a:prstGeom prst="parallelogram">
            <a:avLst/>
          </a:prstGeom>
          <a:solidFill>
            <a:schemeClr val="accent3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sp>
        <p:nvSpPr>
          <p:cNvPr id="40" name="Freeform 26">
            <a:extLst>
              <a:ext uri="{FF2B5EF4-FFF2-40B4-BE49-F238E27FC236}">
                <a16:creationId xmlns:a16="http://schemas.microsoft.com/office/drawing/2014/main" id="{14FC36F9-5C37-D6C2-D03D-2F4D7C50B199}"/>
              </a:ext>
            </a:extLst>
          </p:cNvPr>
          <p:cNvSpPr>
            <a:spLocks noEditPoints="1"/>
          </p:cNvSpPr>
          <p:nvPr/>
        </p:nvSpPr>
        <p:spPr bwMode="auto">
          <a:xfrm>
            <a:off x="5040314" y="3482976"/>
            <a:ext cx="473075" cy="460375"/>
          </a:xfrm>
          <a:custGeom>
            <a:avLst/>
            <a:gdLst>
              <a:gd name="T0" fmla="*/ 188 w 263"/>
              <a:gd name="T1" fmla="*/ 0 h 256"/>
              <a:gd name="T2" fmla="*/ 111 w 263"/>
              <a:gd name="T3" fmla="*/ 54 h 256"/>
              <a:gd name="T4" fmla="*/ 111 w 263"/>
              <a:gd name="T5" fmla="*/ 55 h 256"/>
              <a:gd name="T6" fmla="*/ 28 w 263"/>
              <a:gd name="T7" fmla="*/ 138 h 256"/>
              <a:gd name="T8" fmla="*/ 1 w 263"/>
              <a:gd name="T9" fmla="*/ 220 h 256"/>
              <a:gd name="T10" fmla="*/ 28 w 263"/>
              <a:gd name="T11" fmla="*/ 256 h 256"/>
              <a:gd name="T12" fmla="*/ 105 w 263"/>
              <a:gd name="T13" fmla="*/ 237 h 256"/>
              <a:gd name="T14" fmla="*/ 241 w 263"/>
              <a:gd name="T15" fmla="*/ 105 h 256"/>
              <a:gd name="T16" fmla="*/ 128 w 263"/>
              <a:gd name="T17" fmla="*/ 190 h 256"/>
              <a:gd name="T18" fmla="*/ 198 w 263"/>
              <a:gd name="T19" fmla="*/ 94 h 256"/>
              <a:gd name="T20" fmla="*/ 190 w 263"/>
              <a:gd name="T21" fmla="*/ 134 h 256"/>
              <a:gd name="T22" fmla="*/ 128 w 263"/>
              <a:gd name="T23" fmla="*/ 196 h 256"/>
              <a:gd name="T24" fmla="*/ 118 w 263"/>
              <a:gd name="T25" fmla="*/ 162 h 256"/>
              <a:gd name="T26" fmla="*/ 91 w 263"/>
              <a:gd name="T27" fmla="*/ 136 h 256"/>
              <a:gd name="T28" fmla="*/ 184 w 263"/>
              <a:gd name="T29" fmla="*/ 72 h 256"/>
              <a:gd name="T30" fmla="*/ 118 w 263"/>
              <a:gd name="T31" fmla="*/ 162 h 256"/>
              <a:gd name="T32" fmla="*/ 61 w 263"/>
              <a:gd name="T33" fmla="*/ 128 h 256"/>
              <a:gd name="T34" fmla="*/ 159 w 263"/>
              <a:gd name="T35" fmla="*/ 57 h 256"/>
              <a:gd name="T36" fmla="*/ 33 w 263"/>
              <a:gd name="T37" fmla="*/ 239 h 256"/>
              <a:gd name="T38" fmla="*/ 16 w 263"/>
              <a:gd name="T39" fmla="*/ 228 h 256"/>
              <a:gd name="T40" fmla="*/ 25 w 263"/>
              <a:gd name="T41" fmla="*/ 193 h 256"/>
              <a:gd name="T42" fmla="*/ 63 w 263"/>
              <a:gd name="T43" fmla="*/ 231 h 256"/>
              <a:gd name="T44" fmla="*/ 71 w 263"/>
              <a:gd name="T45" fmla="*/ 229 h 256"/>
              <a:gd name="T46" fmla="*/ 27 w 263"/>
              <a:gd name="T47" fmla="*/ 185 h 256"/>
              <a:gd name="T48" fmla="*/ 39 w 263"/>
              <a:gd name="T49" fmla="*/ 150 h 256"/>
              <a:gd name="T50" fmla="*/ 103 w 263"/>
              <a:gd name="T51" fmla="*/ 220 h 256"/>
              <a:gd name="T52" fmla="*/ 71 w 263"/>
              <a:gd name="T53" fmla="*/ 229 h 256"/>
              <a:gd name="T54" fmla="*/ 216 w 263"/>
              <a:gd name="T55" fmla="*/ 108 h 256"/>
              <a:gd name="T56" fmla="*/ 196 w 263"/>
              <a:gd name="T57" fmla="*/ 60 h 256"/>
              <a:gd name="T58" fmla="*/ 162 w 263"/>
              <a:gd name="T59" fmla="*/ 26 h 256"/>
              <a:gd name="T60" fmla="*/ 224 w 263"/>
              <a:gd name="T61" fmla="*/ 32 h 256"/>
              <a:gd name="T62" fmla="*/ 230 w 263"/>
              <a:gd name="T63" fmla="*/ 94 h 2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63" h="256">
                <a:moveTo>
                  <a:pt x="235" y="21"/>
                </a:moveTo>
                <a:cubicBezTo>
                  <a:pt x="222" y="8"/>
                  <a:pt x="205" y="0"/>
                  <a:pt x="188" y="0"/>
                </a:cubicBezTo>
                <a:cubicBezTo>
                  <a:pt x="173" y="0"/>
                  <a:pt x="160" y="5"/>
                  <a:pt x="150" y="15"/>
                </a:cubicBezTo>
                <a:cubicBezTo>
                  <a:pt x="111" y="54"/>
                  <a:pt x="111" y="54"/>
                  <a:pt x="111" y="54"/>
                </a:cubicBezTo>
                <a:cubicBezTo>
                  <a:pt x="111" y="54"/>
                  <a:pt x="111" y="54"/>
                  <a:pt x="111" y="55"/>
                </a:cubicBezTo>
                <a:cubicBezTo>
                  <a:pt x="111" y="55"/>
                  <a:pt x="111" y="55"/>
                  <a:pt x="111" y="55"/>
                </a:cubicBezTo>
                <a:cubicBezTo>
                  <a:pt x="111" y="55"/>
                  <a:pt x="111" y="55"/>
                  <a:pt x="111" y="55"/>
                </a:cubicBezTo>
                <a:cubicBezTo>
                  <a:pt x="28" y="138"/>
                  <a:pt x="28" y="138"/>
                  <a:pt x="28" y="138"/>
                </a:cubicBezTo>
                <a:cubicBezTo>
                  <a:pt x="24" y="142"/>
                  <a:pt x="22" y="147"/>
                  <a:pt x="20" y="152"/>
                </a:cubicBezTo>
                <a:cubicBezTo>
                  <a:pt x="1" y="220"/>
                  <a:pt x="1" y="220"/>
                  <a:pt x="1" y="220"/>
                </a:cubicBezTo>
                <a:cubicBezTo>
                  <a:pt x="1" y="220"/>
                  <a:pt x="0" y="225"/>
                  <a:pt x="0" y="228"/>
                </a:cubicBezTo>
                <a:cubicBezTo>
                  <a:pt x="0" y="243"/>
                  <a:pt x="13" y="256"/>
                  <a:pt x="28" y="256"/>
                </a:cubicBezTo>
                <a:cubicBezTo>
                  <a:pt x="31" y="256"/>
                  <a:pt x="37" y="255"/>
                  <a:pt x="37" y="255"/>
                </a:cubicBezTo>
                <a:cubicBezTo>
                  <a:pt x="105" y="237"/>
                  <a:pt x="105" y="237"/>
                  <a:pt x="105" y="237"/>
                </a:cubicBezTo>
                <a:cubicBezTo>
                  <a:pt x="110" y="235"/>
                  <a:pt x="115" y="232"/>
                  <a:pt x="119" y="229"/>
                </a:cubicBezTo>
                <a:cubicBezTo>
                  <a:pt x="241" y="105"/>
                  <a:pt x="241" y="105"/>
                  <a:pt x="241" y="105"/>
                </a:cubicBezTo>
                <a:cubicBezTo>
                  <a:pt x="263" y="83"/>
                  <a:pt x="261" y="46"/>
                  <a:pt x="235" y="21"/>
                </a:cubicBezTo>
                <a:close/>
                <a:moveTo>
                  <a:pt x="128" y="190"/>
                </a:moveTo>
                <a:cubicBezTo>
                  <a:pt x="127" y="183"/>
                  <a:pt x="125" y="176"/>
                  <a:pt x="122" y="169"/>
                </a:cubicBezTo>
                <a:cubicBezTo>
                  <a:pt x="198" y="94"/>
                  <a:pt x="198" y="94"/>
                  <a:pt x="198" y="94"/>
                </a:cubicBezTo>
                <a:cubicBezTo>
                  <a:pt x="203" y="108"/>
                  <a:pt x="200" y="124"/>
                  <a:pt x="190" y="134"/>
                </a:cubicBezTo>
                <a:cubicBezTo>
                  <a:pt x="190" y="134"/>
                  <a:pt x="190" y="134"/>
                  <a:pt x="190" y="134"/>
                </a:cubicBezTo>
                <a:cubicBezTo>
                  <a:pt x="190" y="134"/>
                  <a:pt x="190" y="134"/>
                  <a:pt x="190" y="134"/>
                </a:cubicBezTo>
                <a:cubicBezTo>
                  <a:pt x="128" y="196"/>
                  <a:pt x="128" y="196"/>
                  <a:pt x="128" y="196"/>
                </a:cubicBezTo>
                <a:cubicBezTo>
                  <a:pt x="128" y="194"/>
                  <a:pt x="128" y="192"/>
                  <a:pt x="128" y="190"/>
                </a:cubicBezTo>
                <a:close/>
                <a:moveTo>
                  <a:pt x="118" y="162"/>
                </a:moveTo>
                <a:cubicBezTo>
                  <a:pt x="115" y="157"/>
                  <a:pt x="112" y="152"/>
                  <a:pt x="108" y="148"/>
                </a:cubicBezTo>
                <a:cubicBezTo>
                  <a:pt x="103" y="143"/>
                  <a:pt x="97" y="140"/>
                  <a:pt x="91" y="136"/>
                </a:cubicBezTo>
                <a:cubicBezTo>
                  <a:pt x="168" y="60"/>
                  <a:pt x="168" y="60"/>
                  <a:pt x="168" y="60"/>
                </a:cubicBezTo>
                <a:cubicBezTo>
                  <a:pt x="174" y="63"/>
                  <a:pt x="179" y="66"/>
                  <a:pt x="184" y="72"/>
                </a:cubicBezTo>
                <a:cubicBezTo>
                  <a:pt x="189" y="76"/>
                  <a:pt x="192" y="81"/>
                  <a:pt x="195" y="86"/>
                </a:cubicBezTo>
                <a:lnTo>
                  <a:pt x="118" y="162"/>
                </a:lnTo>
                <a:close/>
                <a:moveTo>
                  <a:pt x="84" y="133"/>
                </a:moveTo>
                <a:cubicBezTo>
                  <a:pt x="76" y="130"/>
                  <a:pt x="69" y="128"/>
                  <a:pt x="61" y="128"/>
                </a:cubicBezTo>
                <a:cubicBezTo>
                  <a:pt x="123" y="66"/>
                  <a:pt x="123" y="66"/>
                  <a:pt x="123" y="66"/>
                </a:cubicBezTo>
                <a:cubicBezTo>
                  <a:pt x="132" y="56"/>
                  <a:pt x="146" y="54"/>
                  <a:pt x="159" y="57"/>
                </a:cubicBezTo>
                <a:lnTo>
                  <a:pt x="84" y="133"/>
                </a:lnTo>
                <a:close/>
                <a:moveTo>
                  <a:pt x="33" y="239"/>
                </a:moveTo>
                <a:cubicBezTo>
                  <a:pt x="32" y="239"/>
                  <a:pt x="30" y="240"/>
                  <a:pt x="28" y="240"/>
                </a:cubicBezTo>
                <a:cubicBezTo>
                  <a:pt x="21" y="240"/>
                  <a:pt x="16" y="235"/>
                  <a:pt x="16" y="228"/>
                </a:cubicBezTo>
                <a:cubicBezTo>
                  <a:pt x="16" y="227"/>
                  <a:pt x="17" y="224"/>
                  <a:pt x="17" y="224"/>
                </a:cubicBezTo>
                <a:cubicBezTo>
                  <a:pt x="25" y="193"/>
                  <a:pt x="25" y="193"/>
                  <a:pt x="25" y="193"/>
                </a:cubicBezTo>
                <a:cubicBezTo>
                  <a:pt x="34" y="193"/>
                  <a:pt x="44" y="196"/>
                  <a:pt x="52" y="204"/>
                </a:cubicBezTo>
                <a:cubicBezTo>
                  <a:pt x="60" y="212"/>
                  <a:pt x="64" y="222"/>
                  <a:pt x="63" y="231"/>
                </a:cubicBezTo>
                <a:lnTo>
                  <a:pt x="33" y="239"/>
                </a:lnTo>
                <a:close/>
                <a:moveTo>
                  <a:pt x="71" y="229"/>
                </a:moveTo>
                <a:cubicBezTo>
                  <a:pt x="71" y="218"/>
                  <a:pt x="66" y="207"/>
                  <a:pt x="58" y="198"/>
                </a:cubicBezTo>
                <a:cubicBezTo>
                  <a:pt x="49" y="190"/>
                  <a:pt x="38" y="185"/>
                  <a:pt x="27" y="185"/>
                </a:cubicBezTo>
                <a:cubicBezTo>
                  <a:pt x="35" y="156"/>
                  <a:pt x="35" y="156"/>
                  <a:pt x="35" y="156"/>
                </a:cubicBezTo>
                <a:cubicBezTo>
                  <a:pt x="36" y="154"/>
                  <a:pt x="37" y="152"/>
                  <a:pt x="39" y="150"/>
                </a:cubicBezTo>
                <a:cubicBezTo>
                  <a:pt x="55" y="139"/>
                  <a:pt x="79" y="142"/>
                  <a:pt x="96" y="160"/>
                </a:cubicBezTo>
                <a:cubicBezTo>
                  <a:pt x="115" y="178"/>
                  <a:pt x="117" y="204"/>
                  <a:pt x="103" y="220"/>
                </a:cubicBezTo>
                <a:cubicBezTo>
                  <a:pt x="103" y="221"/>
                  <a:pt x="102" y="221"/>
                  <a:pt x="101" y="221"/>
                </a:cubicBezTo>
                <a:lnTo>
                  <a:pt x="71" y="229"/>
                </a:lnTo>
                <a:close/>
                <a:moveTo>
                  <a:pt x="230" y="94"/>
                </a:moveTo>
                <a:cubicBezTo>
                  <a:pt x="216" y="108"/>
                  <a:pt x="216" y="108"/>
                  <a:pt x="216" y="108"/>
                </a:cubicBezTo>
                <a:cubicBezTo>
                  <a:pt x="216" y="106"/>
                  <a:pt x="216" y="104"/>
                  <a:pt x="216" y="102"/>
                </a:cubicBezTo>
                <a:cubicBezTo>
                  <a:pt x="215" y="87"/>
                  <a:pt x="207" y="72"/>
                  <a:pt x="196" y="60"/>
                </a:cubicBezTo>
                <a:cubicBezTo>
                  <a:pt x="183" y="47"/>
                  <a:pt x="165" y="40"/>
                  <a:pt x="148" y="40"/>
                </a:cubicBezTo>
                <a:cubicBezTo>
                  <a:pt x="162" y="26"/>
                  <a:pt x="162" y="26"/>
                  <a:pt x="162" y="26"/>
                </a:cubicBezTo>
                <a:cubicBezTo>
                  <a:pt x="168" y="20"/>
                  <a:pt x="177" y="16"/>
                  <a:pt x="188" y="16"/>
                </a:cubicBezTo>
                <a:cubicBezTo>
                  <a:pt x="200" y="16"/>
                  <a:pt x="214" y="22"/>
                  <a:pt x="224" y="32"/>
                </a:cubicBezTo>
                <a:cubicBezTo>
                  <a:pt x="233" y="41"/>
                  <a:pt x="239" y="53"/>
                  <a:pt x="240" y="65"/>
                </a:cubicBezTo>
                <a:cubicBezTo>
                  <a:pt x="241" y="76"/>
                  <a:pt x="237" y="87"/>
                  <a:pt x="230" y="9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EF2D770B-0776-BC10-1B7D-FCFC491732C3}"/>
              </a:ext>
            </a:extLst>
          </p:cNvPr>
          <p:cNvSpPr/>
          <p:nvPr/>
        </p:nvSpPr>
        <p:spPr>
          <a:xfrm>
            <a:off x="5661026" y="2554288"/>
            <a:ext cx="1979613" cy="1979612"/>
          </a:xfrm>
          <a:prstGeom prst="parallelogram">
            <a:avLst/>
          </a:prstGeom>
          <a:solidFill>
            <a:schemeClr val="accent4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21F6B26-FF37-9BEE-54EA-7815DA830C0B}"/>
              </a:ext>
            </a:extLst>
          </p:cNvPr>
          <p:cNvGrpSpPr/>
          <p:nvPr/>
        </p:nvGrpSpPr>
        <p:grpSpPr>
          <a:xfrm>
            <a:off x="6421074" y="3282028"/>
            <a:ext cx="459385" cy="523382"/>
            <a:chOff x="6980238" y="-342900"/>
            <a:chExt cx="1150937" cy="1311275"/>
          </a:xfrm>
          <a:solidFill>
            <a:schemeClr val="bg1"/>
          </a:solidFill>
        </p:grpSpPr>
        <p:sp>
          <p:nvSpPr>
            <p:cNvPr id="42" name="Freeform 30">
              <a:extLst>
                <a:ext uri="{FF2B5EF4-FFF2-40B4-BE49-F238E27FC236}">
                  <a16:creationId xmlns:a16="http://schemas.microsoft.com/office/drawing/2014/main" id="{B9B40FCB-91FB-CA2B-CC43-5562025D7B7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80238" y="-342900"/>
              <a:ext cx="1150937" cy="1311275"/>
            </a:xfrm>
            <a:custGeom>
              <a:avLst/>
              <a:gdLst>
                <a:gd name="T0" fmla="*/ 152 w 304"/>
                <a:gd name="T1" fmla="*/ 0 h 347"/>
                <a:gd name="T2" fmla="*/ 0 w 304"/>
                <a:gd name="T3" fmla="*/ 71 h 347"/>
                <a:gd name="T4" fmla="*/ 0 w 304"/>
                <a:gd name="T5" fmla="*/ 277 h 347"/>
                <a:gd name="T6" fmla="*/ 152 w 304"/>
                <a:gd name="T7" fmla="*/ 347 h 347"/>
                <a:gd name="T8" fmla="*/ 304 w 304"/>
                <a:gd name="T9" fmla="*/ 277 h 347"/>
                <a:gd name="T10" fmla="*/ 304 w 304"/>
                <a:gd name="T11" fmla="*/ 71 h 347"/>
                <a:gd name="T12" fmla="*/ 152 w 304"/>
                <a:gd name="T13" fmla="*/ 0 h 347"/>
                <a:gd name="T14" fmla="*/ 282 w 304"/>
                <a:gd name="T15" fmla="*/ 277 h 347"/>
                <a:gd name="T16" fmla="*/ 152 w 304"/>
                <a:gd name="T17" fmla="*/ 326 h 347"/>
                <a:gd name="T18" fmla="*/ 22 w 304"/>
                <a:gd name="T19" fmla="*/ 277 h 347"/>
                <a:gd name="T20" fmla="*/ 22 w 304"/>
                <a:gd name="T21" fmla="*/ 236 h 347"/>
                <a:gd name="T22" fmla="*/ 152 w 304"/>
                <a:gd name="T23" fmla="*/ 271 h 347"/>
                <a:gd name="T24" fmla="*/ 282 w 304"/>
                <a:gd name="T25" fmla="*/ 236 h 347"/>
                <a:gd name="T26" fmla="*/ 282 w 304"/>
                <a:gd name="T27" fmla="*/ 277 h 347"/>
                <a:gd name="T28" fmla="*/ 282 w 304"/>
                <a:gd name="T29" fmla="*/ 212 h 347"/>
                <a:gd name="T30" fmla="*/ 282 w 304"/>
                <a:gd name="T31" fmla="*/ 212 h 347"/>
                <a:gd name="T32" fmla="*/ 282 w 304"/>
                <a:gd name="T33" fmla="*/ 212 h 347"/>
                <a:gd name="T34" fmla="*/ 152 w 304"/>
                <a:gd name="T35" fmla="*/ 261 h 347"/>
                <a:gd name="T36" fmla="*/ 22 w 304"/>
                <a:gd name="T37" fmla="*/ 212 h 347"/>
                <a:gd name="T38" fmla="*/ 22 w 304"/>
                <a:gd name="T39" fmla="*/ 212 h 347"/>
                <a:gd name="T40" fmla="*/ 22 w 304"/>
                <a:gd name="T41" fmla="*/ 212 h 347"/>
                <a:gd name="T42" fmla="*/ 22 w 304"/>
                <a:gd name="T43" fmla="*/ 171 h 347"/>
                <a:gd name="T44" fmla="*/ 152 w 304"/>
                <a:gd name="T45" fmla="*/ 206 h 347"/>
                <a:gd name="T46" fmla="*/ 282 w 304"/>
                <a:gd name="T47" fmla="*/ 171 h 347"/>
                <a:gd name="T48" fmla="*/ 282 w 304"/>
                <a:gd name="T49" fmla="*/ 212 h 347"/>
                <a:gd name="T50" fmla="*/ 282 w 304"/>
                <a:gd name="T51" fmla="*/ 147 h 347"/>
                <a:gd name="T52" fmla="*/ 282 w 304"/>
                <a:gd name="T53" fmla="*/ 147 h 347"/>
                <a:gd name="T54" fmla="*/ 282 w 304"/>
                <a:gd name="T55" fmla="*/ 147 h 347"/>
                <a:gd name="T56" fmla="*/ 152 w 304"/>
                <a:gd name="T57" fmla="*/ 195 h 347"/>
                <a:gd name="T58" fmla="*/ 22 w 304"/>
                <a:gd name="T59" fmla="*/ 147 h 347"/>
                <a:gd name="T60" fmla="*/ 22 w 304"/>
                <a:gd name="T61" fmla="*/ 147 h 347"/>
                <a:gd name="T62" fmla="*/ 22 w 304"/>
                <a:gd name="T63" fmla="*/ 147 h 347"/>
                <a:gd name="T64" fmla="*/ 22 w 304"/>
                <a:gd name="T65" fmla="*/ 109 h 347"/>
                <a:gd name="T66" fmla="*/ 152 w 304"/>
                <a:gd name="T67" fmla="*/ 141 h 347"/>
                <a:gd name="T68" fmla="*/ 282 w 304"/>
                <a:gd name="T69" fmla="*/ 109 h 347"/>
                <a:gd name="T70" fmla="*/ 282 w 304"/>
                <a:gd name="T71" fmla="*/ 147 h 347"/>
                <a:gd name="T72" fmla="*/ 152 w 304"/>
                <a:gd name="T73" fmla="*/ 119 h 347"/>
                <a:gd name="T74" fmla="*/ 22 w 304"/>
                <a:gd name="T75" fmla="*/ 71 h 347"/>
                <a:gd name="T76" fmla="*/ 152 w 304"/>
                <a:gd name="T77" fmla="*/ 22 h 347"/>
                <a:gd name="T78" fmla="*/ 282 w 304"/>
                <a:gd name="T79" fmla="*/ 71 h 347"/>
                <a:gd name="T80" fmla="*/ 152 w 304"/>
                <a:gd name="T81" fmla="*/ 119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04" h="347">
                  <a:moveTo>
                    <a:pt x="152" y="0"/>
                  </a:moveTo>
                  <a:cubicBezTo>
                    <a:pt x="79" y="0"/>
                    <a:pt x="0" y="22"/>
                    <a:pt x="0" y="71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0" y="325"/>
                    <a:pt x="79" y="347"/>
                    <a:pt x="152" y="347"/>
                  </a:cubicBezTo>
                  <a:cubicBezTo>
                    <a:pt x="225" y="347"/>
                    <a:pt x="304" y="325"/>
                    <a:pt x="304" y="277"/>
                  </a:cubicBezTo>
                  <a:cubicBezTo>
                    <a:pt x="304" y="71"/>
                    <a:pt x="304" y="71"/>
                    <a:pt x="304" y="71"/>
                  </a:cubicBezTo>
                  <a:cubicBezTo>
                    <a:pt x="304" y="22"/>
                    <a:pt x="225" y="0"/>
                    <a:pt x="152" y="0"/>
                  </a:cubicBezTo>
                  <a:close/>
                  <a:moveTo>
                    <a:pt x="282" y="277"/>
                  </a:moveTo>
                  <a:cubicBezTo>
                    <a:pt x="282" y="304"/>
                    <a:pt x="224" y="326"/>
                    <a:pt x="152" y="326"/>
                  </a:cubicBezTo>
                  <a:cubicBezTo>
                    <a:pt x="80" y="326"/>
                    <a:pt x="22" y="304"/>
                    <a:pt x="22" y="277"/>
                  </a:cubicBezTo>
                  <a:cubicBezTo>
                    <a:pt x="22" y="236"/>
                    <a:pt x="22" y="236"/>
                    <a:pt x="22" y="236"/>
                  </a:cubicBezTo>
                  <a:cubicBezTo>
                    <a:pt x="44" y="259"/>
                    <a:pt x="98" y="271"/>
                    <a:pt x="152" y="271"/>
                  </a:cubicBezTo>
                  <a:cubicBezTo>
                    <a:pt x="206" y="271"/>
                    <a:pt x="260" y="259"/>
                    <a:pt x="282" y="236"/>
                  </a:cubicBezTo>
                  <a:lnTo>
                    <a:pt x="282" y="277"/>
                  </a:lnTo>
                  <a:close/>
                  <a:moveTo>
                    <a:pt x="282" y="212"/>
                  </a:moveTo>
                  <a:cubicBezTo>
                    <a:pt x="282" y="212"/>
                    <a:pt x="282" y="212"/>
                    <a:pt x="282" y="212"/>
                  </a:cubicBezTo>
                  <a:cubicBezTo>
                    <a:pt x="282" y="212"/>
                    <a:pt x="282" y="212"/>
                    <a:pt x="282" y="212"/>
                  </a:cubicBezTo>
                  <a:cubicBezTo>
                    <a:pt x="282" y="239"/>
                    <a:pt x="224" y="261"/>
                    <a:pt x="152" y="261"/>
                  </a:cubicBezTo>
                  <a:cubicBezTo>
                    <a:pt x="80" y="261"/>
                    <a:pt x="22" y="239"/>
                    <a:pt x="22" y="212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2" y="212"/>
                    <a:pt x="22" y="212"/>
                    <a:pt x="22" y="212"/>
                  </a:cubicBezTo>
                  <a:cubicBezTo>
                    <a:pt x="22" y="171"/>
                    <a:pt x="22" y="171"/>
                    <a:pt x="22" y="171"/>
                  </a:cubicBezTo>
                  <a:cubicBezTo>
                    <a:pt x="44" y="194"/>
                    <a:pt x="98" y="206"/>
                    <a:pt x="152" y="206"/>
                  </a:cubicBezTo>
                  <a:cubicBezTo>
                    <a:pt x="206" y="206"/>
                    <a:pt x="260" y="194"/>
                    <a:pt x="282" y="171"/>
                  </a:cubicBezTo>
                  <a:lnTo>
                    <a:pt x="282" y="212"/>
                  </a:lnTo>
                  <a:close/>
                  <a:moveTo>
                    <a:pt x="282" y="147"/>
                  </a:moveTo>
                  <a:cubicBezTo>
                    <a:pt x="282" y="147"/>
                    <a:pt x="282" y="147"/>
                    <a:pt x="282" y="147"/>
                  </a:cubicBezTo>
                  <a:cubicBezTo>
                    <a:pt x="282" y="147"/>
                    <a:pt x="282" y="147"/>
                    <a:pt x="282" y="147"/>
                  </a:cubicBezTo>
                  <a:cubicBezTo>
                    <a:pt x="282" y="174"/>
                    <a:pt x="224" y="195"/>
                    <a:pt x="152" y="195"/>
                  </a:cubicBezTo>
                  <a:cubicBezTo>
                    <a:pt x="80" y="195"/>
                    <a:pt x="22" y="174"/>
                    <a:pt x="22" y="147"/>
                  </a:cubicBezTo>
                  <a:cubicBezTo>
                    <a:pt x="22" y="147"/>
                    <a:pt x="22" y="147"/>
                    <a:pt x="22" y="147"/>
                  </a:cubicBezTo>
                  <a:cubicBezTo>
                    <a:pt x="22" y="147"/>
                    <a:pt x="22" y="147"/>
                    <a:pt x="22" y="147"/>
                  </a:cubicBezTo>
                  <a:cubicBezTo>
                    <a:pt x="22" y="109"/>
                    <a:pt x="22" y="109"/>
                    <a:pt x="22" y="109"/>
                  </a:cubicBezTo>
                  <a:cubicBezTo>
                    <a:pt x="50" y="131"/>
                    <a:pt x="102" y="141"/>
                    <a:pt x="152" y="141"/>
                  </a:cubicBezTo>
                  <a:cubicBezTo>
                    <a:pt x="202" y="141"/>
                    <a:pt x="254" y="131"/>
                    <a:pt x="282" y="109"/>
                  </a:cubicBezTo>
                  <a:lnTo>
                    <a:pt x="282" y="147"/>
                  </a:lnTo>
                  <a:close/>
                  <a:moveTo>
                    <a:pt x="152" y="119"/>
                  </a:moveTo>
                  <a:cubicBezTo>
                    <a:pt x="80" y="119"/>
                    <a:pt x="22" y="98"/>
                    <a:pt x="22" y="71"/>
                  </a:cubicBezTo>
                  <a:cubicBezTo>
                    <a:pt x="22" y="44"/>
                    <a:pt x="80" y="22"/>
                    <a:pt x="152" y="22"/>
                  </a:cubicBezTo>
                  <a:cubicBezTo>
                    <a:pt x="224" y="22"/>
                    <a:pt x="282" y="44"/>
                    <a:pt x="282" y="71"/>
                  </a:cubicBezTo>
                  <a:cubicBezTo>
                    <a:pt x="282" y="98"/>
                    <a:pt x="224" y="119"/>
                    <a:pt x="152" y="1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3" name="Oval 31">
              <a:extLst>
                <a:ext uri="{FF2B5EF4-FFF2-40B4-BE49-F238E27FC236}">
                  <a16:creationId xmlns:a16="http://schemas.microsoft.com/office/drawing/2014/main" id="{E9C90BEC-1E37-CEAC-7363-E43B29B43C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5113" y="681038"/>
              <a:ext cx="82550" cy="841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4" name="Oval 32">
              <a:extLst>
                <a:ext uri="{FF2B5EF4-FFF2-40B4-BE49-F238E27FC236}">
                  <a16:creationId xmlns:a16="http://schemas.microsoft.com/office/drawing/2014/main" id="{EBEA7694-C92F-E01C-5332-2A575F6ED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5113" y="434975"/>
              <a:ext cx="82550" cy="84138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5" name="Oval 33">
              <a:extLst>
                <a:ext uri="{FF2B5EF4-FFF2-40B4-BE49-F238E27FC236}">
                  <a16:creationId xmlns:a16="http://schemas.microsoft.com/office/drawing/2014/main" id="{0CDA8813-BBA2-70B9-FB5F-A279DB7F0D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85113" y="190500"/>
              <a:ext cx="82550" cy="8255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7" name="Parallelogram 6">
            <a:extLst>
              <a:ext uri="{FF2B5EF4-FFF2-40B4-BE49-F238E27FC236}">
                <a16:creationId xmlns:a16="http://schemas.microsoft.com/office/drawing/2014/main" id="{4AF06108-B020-A2B6-839B-E48E64E12C99}"/>
              </a:ext>
            </a:extLst>
          </p:cNvPr>
          <p:cNvSpPr/>
          <p:nvPr/>
        </p:nvSpPr>
        <p:spPr>
          <a:xfrm>
            <a:off x="7081839" y="1944689"/>
            <a:ext cx="2516187" cy="2516187"/>
          </a:xfrm>
          <a:prstGeom prst="parallelogram">
            <a:avLst/>
          </a:prstGeom>
          <a:solidFill>
            <a:schemeClr val="accent5"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94BFFADF-0B0D-F5EA-DD66-137A32785442}"/>
              </a:ext>
            </a:extLst>
          </p:cNvPr>
          <p:cNvGrpSpPr/>
          <p:nvPr/>
        </p:nvGrpSpPr>
        <p:grpSpPr>
          <a:xfrm>
            <a:off x="7980281" y="2842885"/>
            <a:ext cx="719285" cy="719285"/>
            <a:chOff x="5899150" y="-1111250"/>
            <a:chExt cx="2832101" cy="2832100"/>
          </a:xfrm>
          <a:solidFill>
            <a:schemeClr val="bg1"/>
          </a:solidFill>
        </p:grpSpPr>
        <p:sp>
          <p:nvSpPr>
            <p:cNvPr id="47" name="Freeform 37">
              <a:extLst>
                <a:ext uri="{FF2B5EF4-FFF2-40B4-BE49-F238E27FC236}">
                  <a16:creationId xmlns:a16="http://schemas.microsoft.com/office/drawing/2014/main" id="{5121FEE4-1D84-53EB-F1EC-7BC12BCE5D6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899150" y="-1111250"/>
              <a:ext cx="2832101" cy="2832100"/>
            </a:xfrm>
            <a:custGeom>
              <a:avLst/>
              <a:gdLst>
                <a:gd name="T0" fmla="*/ 499 w 752"/>
                <a:gd name="T1" fmla="*/ 68 h 752"/>
                <a:gd name="T2" fmla="*/ 68 w 752"/>
                <a:gd name="T3" fmla="*/ 253 h 752"/>
                <a:gd name="T4" fmla="*/ 253 w 752"/>
                <a:gd name="T5" fmla="*/ 684 h 752"/>
                <a:gd name="T6" fmla="*/ 684 w 752"/>
                <a:gd name="T7" fmla="*/ 499 h 752"/>
                <a:gd name="T8" fmla="*/ 499 w 752"/>
                <a:gd name="T9" fmla="*/ 68 h 752"/>
                <a:gd name="T10" fmla="*/ 268 w 752"/>
                <a:gd name="T11" fmla="*/ 646 h 752"/>
                <a:gd name="T12" fmla="*/ 106 w 752"/>
                <a:gd name="T13" fmla="*/ 268 h 752"/>
                <a:gd name="T14" fmla="*/ 484 w 752"/>
                <a:gd name="T15" fmla="*/ 106 h 752"/>
                <a:gd name="T16" fmla="*/ 646 w 752"/>
                <a:gd name="T17" fmla="*/ 484 h 752"/>
                <a:gd name="T18" fmla="*/ 268 w 752"/>
                <a:gd name="T19" fmla="*/ 646 h 7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52" h="752">
                  <a:moveTo>
                    <a:pt x="499" y="68"/>
                  </a:moveTo>
                  <a:cubicBezTo>
                    <a:pt x="329" y="0"/>
                    <a:pt x="136" y="82"/>
                    <a:pt x="68" y="253"/>
                  </a:cubicBezTo>
                  <a:cubicBezTo>
                    <a:pt x="0" y="423"/>
                    <a:pt x="82" y="616"/>
                    <a:pt x="253" y="684"/>
                  </a:cubicBezTo>
                  <a:cubicBezTo>
                    <a:pt x="423" y="752"/>
                    <a:pt x="616" y="670"/>
                    <a:pt x="684" y="499"/>
                  </a:cubicBezTo>
                  <a:cubicBezTo>
                    <a:pt x="752" y="329"/>
                    <a:pt x="670" y="136"/>
                    <a:pt x="499" y="68"/>
                  </a:cubicBezTo>
                  <a:close/>
                  <a:moveTo>
                    <a:pt x="268" y="646"/>
                  </a:moveTo>
                  <a:cubicBezTo>
                    <a:pt x="119" y="586"/>
                    <a:pt x="47" y="417"/>
                    <a:pt x="106" y="268"/>
                  </a:cubicBezTo>
                  <a:cubicBezTo>
                    <a:pt x="166" y="119"/>
                    <a:pt x="335" y="47"/>
                    <a:pt x="484" y="106"/>
                  </a:cubicBezTo>
                  <a:cubicBezTo>
                    <a:pt x="633" y="166"/>
                    <a:pt x="705" y="335"/>
                    <a:pt x="646" y="484"/>
                  </a:cubicBezTo>
                  <a:cubicBezTo>
                    <a:pt x="586" y="633"/>
                    <a:pt x="417" y="705"/>
                    <a:pt x="268" y="6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8" name="Freeform 38">
              <a:extLst>
                <a:ext uri="{FF2B5EF4-FFF2-40B4-BE49-F238E27FC236}">
                  <a16:creationId xmlns:a16="http://schemas.microsoft.com/office/drawing/2014/main" id="{4735F5F3-55F5-F5FA-62B4-BA50CF4CEE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37400" y="127000"/>
              <a:ext cx="354013" cy="354013"/>
            </a:xfrm>
            <a:custGeom>
              <a:avLst/>
              <a:gdLst>
                <a:gd name="T0" fmla="*/ 62 w 94"/>
                <a:gd name="T1" fmla="*/ 9 h 94"/>
                <a:gd name="T2" fmla="*/ 9 w 94"/>
                <a:gd name="T3" fmla="*/ 32 h 94"/>
                <a:gd name="T4" fmla="*/ 32 w 94"/>
                <a:gd name="T5" fmla="*/ 86 h 94"/>
                <a:gd name="T6" fmla="*/ 86 w 94"/>
                <a:gd name="T7" fmla="*/ 62 h 94"/>
                <a:gd name="T8" fmla="*/ 62 w 94"/>
                <a:gd name="T9" fmla="*/ 9 h 94"/>
                <a:gd name="T10" fmla="*/ 39 w 94"/>
                <a:gd name="T11" fmla="*/ 66 h 94"/>
                <a:gd name="T12" fmla="*/ 28 w 94"/>
                <a:gd name="T13" fmla="*/ 39 h 94"/>
                <a:gd name="T14" fmla="*/ 55 w 94"/>
                <a:gd name="T15" fmla="*/ 28 h 94"/>
                <a:gd name="T16" fmla="*/ 66 w 94"/>
                <a:gd name="T17" fmla="*/ 55 h 94"/>
                <a:gd name="T18" fmla="*/ 39 w 94"/>
                <a:gd name="T19" fmla="*/ 66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4" h="94">
                  <a:moveTo>
                    <a:pt x="62" y="9"/>
                  </a:moveTo>
                  <a:cubicBezTo>
                    <a:pt x="41" y="0"/>
                    <a:pt x="17" y="10"/>
                    <a:pt x="9" y="32"/>
                  </a:cubicBezTo>
                  <a:cubicBezTo>
                    <a:pt x="0" y="53"/>
                    <a:pt x="10" y="77"/>
                    <a:pt x="32" y="86"/>
                  </a:cubicBezTo>
                  <a:cubicBezTo>
                    <a:pt x="53" y="94"/>
                    <a:pt x="77" y="84"/>
                    <a:pt x="86" y="62"/>
                  </a:cubicBezTo>
                  <a:cubicBezTo>
                    <a:pt x="94" y="41"/>
                    <a:pt x="84" y="17"/>
                    <a:pt x="62" y="9"/>
                  </a:cubicBezTo>
                  <a:close/>
                  <a:moveTo>
                    <a:pt x="39" y="66"/>
                  </a:moveTo>
                  <a:cubicBezTo>
                    <a:pt x="29" y="62"/>
                    <a:pt x="24" y="50"/>
                    <a:pt x="28" y="39"/>
                  </a:cubicBezTo>
                  <a:cubicBezTo>
                    <a:pt x="32" y="29"/>
                    <a:pt x="44" y="24"/>
                    <a:pt x="55" y="28"/>
                  </a:cubicBezTo>
                  <a:cubicBezTo>
                    <a:pt x="65" y="32"/>
                    <a:pt x="71" y="44"/>
                    <a:pt x="66" y="55"/>
                  </a:cubicBezTo>
                  <a:cubicBezTo>
                    <a:pt x="62" y="65"/>
                    <a:pt x="50" y="71"/>
                    <a:pt x="39" y="6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9" name="Freeform 39">
              <a:extLst>
                <a:ext uri="{FF2B5EF4-FFF2-40B4-BE49-F238E27FC236}">
                  <a16:creationId xmlns:a16="http://schemas.microsoft.com/office/drawing/2014/main" id="{343669A5-765C-933C-1753-A18668DD0DC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783388" y="-225425"/>
              <a:ext cx="1062038" cy="1060450"/>
            </a:xfrm>
            <a:custGeom>
              <a:avLst/>
              <a:gdLst>
                <a:gd name="T0" fmla="*/ 187 w 282"/>
                <a:gd name="T1" fmla="*/ 25 h 282"/>
                <a:gd name="T2" fmla="*/ 25 w 282"/>
                <a:gd name="T3" fmla="*/ 95 h 282"/>
                <a:gd name="T4" fmla="*/ 95 w 282"/>
                <a:gd name="T5" fmla="*/ 257 h 282"/>
                <a:gd name="T6" fmla="*/ 257 w 282"/>
                <a:gd name="T7" fmla="*/ 187 h 282"/>
                <a:gd name="T8" fmla="*/ 187 w 282"/>
                <a:gd name="T9" fmla="*/ 25 h 282"/>
                <a:gd name="T10" fmla="*/ 110 w 282"/>
                <a:gd name="T11" fmla="*/ 218 h 282"/>
                <a:gd name="T12" fmla="*/ 64 w 282"/>
                <a:gd name="T13" fmla="*/ 110 h 282"/>
                <a:gd name="T14" fmla="*/ 172 w 282"/>
                <a:gd name="T15" fmla="*/ 64 h 282"/>
                <a:gd name="T16" fmla="*/ 218 w 282"/>
                <a:gd name="T17" fmla="*/ 172 h 282"/>
                <a:gd name="T18" fmla="*/ 110 w 282"/>
                <a:gd name="T19" fmla="*/ 218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2" h="282">
                  <a:moveTo>
                    <a:pt x="187" y="25"/>
                  </a:moveTo>
                  <a:cubicBezTo>
                    <a:pt x="123" y="0"/>
                    <a:pt x="51" y="31"/>
                    <a:pt x="25" y="95"/>
                  </a:cubicBezTo>
                  <a:cubicBezTo>
                    <a:pt x="0" y="159"/>
                    <a:pt x="31" y="231"/>
                    <a:pt x="95" y="257"/>
                  </a:cubicBezTo>
                  <a:cubicBezTo>
                    <a:pt x="159" y="282"/>
                    <a:pt x="231" y="251"/>
                    <a:pt x="257" y="187"/>
                  </a:cubicBezTo>
                  <a:cubicBezTo>
                    <a:pt x="282" y="123"/>
                    <a:pt x="251" y="51"/>
                    <a:pt x="187" y="25"/>
                  </a:cubicBezTo>
                  <a:close/>
                  <a:moveTo>
                    <a:pt x="110" y="218"/>
                  </a:moveTo>
                  <a:cubicBezTo>
                    <a:pt x="68" y="201"/>
                    <a:pt x="47" y="153"/>
                    <a:pt x="64" y="110"/>
                  </a:cubicBezTo>
                  <a:cubicBezTo>
                    <a:pt x="81" y="68"/>
                    <a:pt x="129" y="47"/>
                    <a:pt x="172" y="64"/>
                  </a:cubicBezTo>
                  <a:cubicBezTo>
                    <a:pt x="214" y="81"/>
                    <a:pt x="235" y="129"/>
                    <a:pt x="218" y="172"/>
                  </a:cubicBezTo>
                  <a:cubicBezTo>
                    <a:pt x="201" y="214"/>
                    <a:pt x="153" y="235"/>
                    <a:pt x="110" y="21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0" name="Freeform 40">
              <a:extLst>
                <a:ext uri="{FF2B5EF4-FFF2-40B4-BE49-F238E27FC236}">
                  <a16:creationId xmlns:a16="http://schemas.microsoft.com/office/drawing/2014/main" id="{A2E5B4C9-697F-6E8B-72A6-C5A0B3145269}"/>
                </a:ext>
              </a:extLst>
            </p:cNvPr>
            <p:cNvSpPr>
              <a:spLocks/>
            </p:cNvSpPr>
            <p:nvPr/>
          </p:nvSpPr>
          <p:spPr bwMode="auto">
            <a:xfrm>
              <a:off x="7499350" y="477838"/>
              <a:ext cx="403225" cy="411163"/>
            </a:xfrm>
            <a:custGeom>
              <a:avLst/>
              <a:gdLst>
                <a:gd name="T0" fmla="*/ 105 w 107"/>
                <a:gd name="T1" fmla="*/ 16 h 109"/>
                <a:gd name="T2" fmla="*/ 99 w 107"/>
                <a:gd name="T3" fmla="*/ 2 h 109"/>
                <a:gd name="T4" fmla="*/ 86 w 107"/>
                <a:gd name="T5" fmla="*/ 8 h 109"/>
                <a:gd name="T6" fmla="*/ 86 w 107"/>
                <a:gd name="T7" fmla="*/ 8 h 109"/>
                <a:gd name="T8" fmla="*/ 8 w 107"/>
                <a:gd name="T9" fmla="*/ 88 h 109"/>
                <a:gd name="T10" fmla="*/ 3 w 107"/>
                <a:gd name="T11" fmla="*/ 101 h 109"/>
                <a:gd name="T12" fmla="*/ 16 w 107"/>
                <a:gd name="T13" fmla="*/ 107 h 109"/>
                <a:gd name="T14" fmla="*/ 17 w 107"/>
                <a:gd name="T15" fmla="*/ 106 h 109"/>
                <a:gd name="T16" fmla="*/ 105 w 107"/>
                <a:gd name="T17" fmla="*/ 16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7" h="109">
                  <a:moveTo>
                    <a:pt x="105" y="16"/>
                  </a:moveTo>
                  <a:cubicBezTo>
                    <a:pt x="107" y="10"/>
                    <a:pt x="105" y="4"/>
                    <a:pt x="99" y="2"/>
                  </a:cubicBezTo>
                  <a:cubicBezTo>
                    <a:pt x="94" y="0"/>
                    <a:pt x="88" y="3"/>
                    <a:pt x="86" y="8"/>
                  </a:cubicBezTo>
                  <a:cubicBezTo>
                    <a:pt x="86" y="8"/>
                    <a:pt x="86" y="8"/>
                    <a:pt x="86" y="8"/>
                  </a:cubicBezTo>
                  <a:cubicBezTo>
                    <a:pt x="71" y="45"/>
                    <a:pt x="42" y="73"/>
                    <a:pt x="8" y="88"/>
                  </a:cubicBezTo>
                  <a:cubicBezTo>
                    <a:pt x="3" y="90"/>
                    <a:pt x="0" y="96"/>
                    <a:pt x="3" y="101"/>
                  </a:cubicBezTo>
                  <a:cubicBezTo>
                    <a:pt x="5" y="106"/>
                    <a:pt x="11" y="109"/>
                    <a:pt x="16" y="107"/>
                  </a:cubicBezTo>
                  <a:cubicBezTo>
                    <a:pt x="17" y="107"/>
                    <a:pt x="17" y="106"/>
                    <a:pt x="17" y="106"/>
                  </a:cubicBezTo>
                  <a:cubicBezTo>
                    <a:pt x="56" y="89"/>
                    <a:pt x="88" y="58"/>
                    <a:pt x="105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1" name="Freeform 41">
              <a:extLst>
                <a:ext uri="{FF2B5EF4-FFF2-40B4-BE49-F238E27FC236}">
                  <a16:creationId xmlns:a16="http://schemas.microsoft.com/office/drawing/2014/main" id="{92BE98A0-2FC2-37AA-7F3E-94DE31596674}"/>
                </a:ext>
              </a:extLst>
            </p:cNvPr>
            <p:cNvSpPr>
              <a:spLocks/>
            </p:cNvSpPr>
            <p:nvPr/>
          </p:nvSpPr>
          <p:spPr bwMode="auto">
            <a:xfrm>
              <a:off x="7623175" y="595313"/>
              <a:ext cx="569913" cy="579438"/>
            </a:xfrm>
            <a:custGeom>
              <a:avLst/>
              <a:gdLst>
                <a:gd name="T0" fmla="*/ 143 w 151"/>
                <a:gd name="T1" fmla="*/ 2 h 154"/>
                <a:gd name="T2" fmla="*/ 130 w 151"/>
                <a:gd name="T3" fmla="*/ 8 h 154"/>
                <a:gd name="T4" fmla="*/ 8 w 151"/>
                <a:gd name="T5" fmla="*/ 133 h 154"/>
                <a:gd name="T6" fmla="*/ 2 w 151"/>
                <a:gd name="T7" fmla="*/ 146 h 154"/>
                <a:gd name="T8" fmla="*/ 16 w 151"/>
                <a:gd name="T9" fmla="*/ 152 h 154"/>
                <a:gd name="T10" fmla="*/ 17 w 151"/>
                <a:gd name="T11" fmla="*/ 151 h 154"/>
                <a:gd name="T12" fmla="*/ 149 w 151"/>
                <a:gd name="T13" fmla="*/ 16 h 154"/>
                <a:gd name="T14" fmla="*/ 143 w 151"/>
                <a:gd name="T15" fmla="*/ 2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154">
                  <a:moveTo>
                    <a:pt x="143" y="2"/>
                  </a:moveTo>
                  <a:cubicBezTo>
                    <a:pt x="138" y="0"/>
                    <a:pt x="132" y="3"/>
                    <a:pt x="130" y="8"/>
                  </a:cubicBezTo>
                  <a:cubicBezTo>
                    <a:pt x="106" y="66"/>
                    <a:pt x="61" y="110"/>
                    <a:pt x="8" y="133"/>
                  </a:cubicBezTo>
                  <a:cubicBezTo>
                    <a:pt x="3" y="135"/>
                    <a:pt x="0" y="141"/>
                    <a:pt x="2" y="146"/>
                  </a:cubicBezTo>
                  <a:cubicBezTo>
                    <a:pt x="5" y="152"/>
                    <a:pt x="11" y="154"/>
                    <a:pt x="16" y="152"/>
                  </a:cubicBezTo>
                  <a:cubicBezTo>
                    <a:pt x="16" y="152"/>
                    <a:pt x="16" y="152"/>
                    <a:pt x="17" y="151"/>
                  </a:cubicBezTo>
                  <a:cubicBezTo>
                    <a:pt x="75" y="126"/>
                    <a:pt x="124" y="79"/>
                    <a:pt x="149" y="16"/>
                  </a:cubicBezTo>
                  <a:cubicBezTo>
                    <a:pt x="151" y="10"/>
                    <a:pt x="149" y="4"/>
                    <a:pt x="143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2" name="Freeform 42">
              <a:extLst>
                <a:ext uri="{FF2B5EF4-FFF2-40B4-BE49-F238E27FC236}">
                  <a16:creationId xmlns:a16="http://schemas.microsoft.com/office/drawing/2014/main" id="{DD35CA53-5BAE-4EC7-6946-7267B553E6AF}"/>
                </a:ext>
              </a:extLst>
            </p:cNvPr>
            <p:cNvSpPr>
              <a:spLocks/>
            </p:cNvSpPr>
            <p:nvPr/>
          </p:nvSpPr>
          <p:spPr bwMode="auto">
            <a:xfrm>
              <a:off x="7562850" y="538163"/>
              <a:ext cx="485775" cy="493713"/>
            </a:xfrm>
            <a:custGeom>
              <a:avLst/>
              <a:gdLst>
                <a:gd name="T0" fmla="*/ 121 w 129"/>
                <a:gd name="T1" fmla="*/ 2 h 131"/>
                <a:gd name="T2" fmla="*/ 107 w 129"/>
                <a:gd name="T3" fmla="*/ 7 h 131"/>
                <a:gd name="T4" fmla="*/ 7 w 129"/>
                <a:gd name="T5" fmla="*/ 110 h 131"/>
                <a:gd name="T6" fmla="*/ 7 w 129"/>
                <a:gd name="T7" fmla="*/ 110 h 131"/>
                <a:gd name="T8" fmla="*/ 2 w 129"/>
                <a:gd name="T9" fmla="*/ 123 h 131"/>
                <a:gd name="T10" fmla="*/ 16 w 129"/>
                <a:gd name="T11" fmla="*/ 129 h 131"/>
                <a:gd name="T12" fmla="*/ 16 w 129"/>
                <a:gd name="T13" fmla="*/ 128 h 131"/>
                <a:gd name="T14" fmla="*/ 127 w 129"/>
                <a:gd name="T15" fmla="*/ 15 h 131"/>
                <a:gd name="T16" fmla="*/ 121 w 129"/>
                <a:gd name="T17" fmla="*/ 2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31">
                  <a:moveTo>
                    <a:pt x="121" y="2"/>
                  </a:moveTo>
                  <a:cubicBezTo>
                    <a:pt x="115" y="0"/>
                    <a:pt x="109" y="2"/>
                    <a:pt x="107" y="7"/>
                  </a:cubicBezTo>
                  <a:cubicBezTo>
                    <a:pt x="88" y="55"/>
                    <a:pt x="51" y="91"/>
                    <a:pt x="7" y="110"/>
                  </a:cubicBezTo>
                  <a:cubicBezTo>
                    <a:pt x="7" y="110"/>
                    <a:pt x="7" y="110"/>
                    <a:pt x="7" y="110"/>
                  </a:cubicBezTo>
                  <a:cubicBezTo>
                    <a:pt x="2" y="112"/>
                    <a:pt x="0" y="118"/>
                    <a:pt x="2" y="123"/>
                  </a:cubicBezTo>
                  <a:cubicBezTo>
                    <a:pt x="4" y="129"/>
                    <a:pt x="10" y="131"/>
                    <a:pt x="16" y="129"/>
                  </a:cubicBezTo>
                  <a:cubicBezTo>
                    <a:pt x="16" y="129"/>
                    <a:pt x="16" y="128"/>
                    <a:pt x="16" y="128"/>
                  </a:cubicBezTo>
                  <a:cubicBezTo>
                    <a:pt x="65" y="107"/>
                    <a:pt x="105" y="68"/>
                    <a:pt x="127" y="15"/>
                  </a:cubicBezTo>
                  <a:cubicBezTo>
                    <a:pt x="129" y="10"/>
                    <a:pt x="126" y="4"/>
                    <a:pt x="121" y="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3" name="Freeform 43">
              <a:extLst>
                <a:ext uri="{FF2B5EF4-FFF2-40B4-BE49-F238E27FC236}">
                  <a16:creationId xmlns:a16="http://schemas.microsoft.com/office/drawing/2014/main" id="{F40879CB-654C-9F36-7C29-5014511E21D0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7825" y="-279400"/>
              <a:ext cx="401638" cy="411163"/>
            </a:xfrm>
            <a:custGeom>
              <a:avLst/>
              <a:gdLst>
                <a:gd name="T0" fmla="*/ 104 w 107"/>
                <a:gd name="T1" fmla="*/ 8 h 109"/>
                <a:gd name="T2" fmla="*/ 91 w 107"/>
                <a:gd name="T3" fmla="*/ 2 h 109"/>
                <a:gd name="T4" fmla="*/ 90 w 107"/>
                <a:gd name="T5" fmla="*/ 3 h 109"/>
                <a:gd name="T6" fmla="*/ 2 w 107"/>
                <a:gd name="T7" fmla="*/ 93 h 109"/>
                <a:gd name="T8" fmla="*/ 2 w 107"/>
                <a:gd name="T9" fmla="*/ 93 h 109"/>
                <a:gd name="T10" fmla="*/ 8 w 107"/>
                <a:gd name="T11" fmla="*/ 107 h 109"/>
                <a:gd name="T12" fmla="*/ 21 w 107"/>
                <a:gd name="T13" fmla="*/ 101 h 109"/>
                <a:gd name="T14" fmla="*/ 21 w 107"/>
                <a:gd name="T15" fmla="*/ 101 h 109"/>
                <a:gd name="T16" fmla="*/ 99 w 107"/>
                <a:gd name="T17" fmla="*/ 22 h 109"/>
                <a:gd name="T18" fmla="*/ 104 w 107"/>
                <a:gd name="T19" fmla="*/ 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7" h="109">
                  <a:moveTo>
                    <a:pt x="104" y="8"/>
                  </a:moveTo>
                  <a:cubicBezTo>
                    <a:pt x="102" y="3"/>
                    <a:pt x="96" y="0"/>
                    <a:pt x="91" y="2"/>
                  </a:cubicBezTo>
                  <a:cubicBezTo>
                    <a:pt x="91" y="3"/>
                    <a:pt x="90" y="3"/>
                    <a:pt x="90" y="3"/>
                  </a:cubicBezTo>
                  <a:cubicBezTo>
                    <a:pt x="51" y="20"/>
                    <a:pt x="19" y="51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0" y="99"/>
                    <a:pt x="2" y="105"/>
                    <a:pt x="8" y="107"/>
                  </a:cubicBezTo>
                  <a:cubicBezTo>
                    <a:pt x="13" y="109"/>
                    <a:pt x="19" y="106"/>
                    <a:pt x="21" y="101"/>
                  </a:cubicBezTo>
                  <a:cubicBezTo>
                    <a:pt x="21" y="101"/>
                    <a:pt x="21" y="101"/>
                    <a:pt x="21" y="101"/>
                  </a:cubicBezTo>
                  <a:cubicBezTo>
                    <a:pt x="36" y="64"/>
                    <a:pt x="65" y="36"/>
                    <a:pt x="99" y="22"/>
                  </a:cubicBezTo>
                  <a:cubicBezTo>
                    <a:pt x="104" y="19"/>
                    <a:pt x="107" y="13"/>
                    <a:pt x="10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4" name="Freeform 44">
              <a:extLst>
                <a:ext uri="{FF2B5EF4-FFF2-40B4-BE49-F238E27FC236}">
                  <a16:creationId xmlns:a16="http://schemas.microsoft.com/office/drawing/2014/main" id="{DA35FC6A-3216-AD88-E603-B1BF73D8A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6437313" y="-565150"/>
              <a:ext cx="568325" cy="579438"/>
            </a:xfrm>
            <a:custGeom>
              <a:avLst/>
              <a:gdLst>
                <a:gd name="T0" fmla="*/ 149 w 151"/>
                <a:gd name="T1" fmla="*/ 8 h 154"/>
                <a:gd name="T2" fmla="*/ 135 w 151"/>
                <a:gd name="T3" fmla="*/ 2 h 154"/>
                <a:gd name="T4" fmla="*/ 134 w 151"/>
                <a:gd name="T5" fmla="*/ 3 h 154"/>
                <a:gd name="T6" fmla="*/ 2 w 151"/>
                <a:gd name="T7" fmla="*/ 138 h 154"/>
                <a:gd name="T8" fmla="*/ 8 w 151"/>
                <a:gd name="T9" fmla="*/ 152 h 154"/>
                <a:gd name="T10" fmla="*/ 21 w 151"/>
                <a:gd name="T11" fmla="*/ 146 h 154"/>
                <a:gd name="T12" fmla="*/ 143 w 151"/>
                <a:gd name="T13" fmla="*/ 21 h 154"/>
                <a:gd name="T14" fmla="*/ 149 w 151"/>
                <a:gd name="T15" fmla="*/ 8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154">
                  <a:moveTo>
                    <a:pt x="149" y="8"/>
                  </a:moveTo>
                  <a:cubicBezTo>
                    <a:pt x="146" y="2"/>
                    <a:pt x="140" y="0"/>
                    <a:pt x="135" y="2"/>
                  </a:cubicBezTo>
                  <a:cubicBezTo>
                    <a:pt x="135" y="2"/>
                    <a:pt x="135" y="2"/>
                    <a:pt x="134" y="3"/>
                  </a:cubicBezTo>
                  <a:cubicBezTo>
                    <a:pt x="76" y="28"/>
                    <a:pt x="27" y="75"/>
                    <a:pt x="2" y="138"/>
                  </a:cubicBezTo>
                  <a:cubicBezTo>
                    <a:pt x="0" y="144"/>
                    <a:pt x="2" y="150"/>
                    <a:pt x="8" y="152"/>
                  </a:cubicBezTo>
                  <a:cubicBezTo>
                    <a:pt x="13" y="154"/>
                    <a:pt x="19" y="152"/>
                    <a:pt x="21" y="146"/>
                  </a:cubicBezTo>
                  <a:cubicBezTo>
                    <a:pt x="45" y="88"/>
                    <a:pt x="90" y="44"/>
                    <a:pt x="143" y="21"/>
                  </a:cubicBezTo>
                  <a:cubicBezTo>
                    <a:pt x="148" y="19"/>
                    <a:pt x="151" y="13"/>
                    <a:pt x="149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5" name="Freeform 45">
              <a:extLst>
                <a:ext uri="{FF2B5EF4-FFF2-40B4-BE49-F238E27FC236}">
                  <a16:creationId xmlns:a16="http://schemas.microsoft.com/office/drawing/2014/main" id="{A9D98038-1F07-8511-FD14-D2E2AA00D8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580188" y="-422275"/>
              <a:ext cx="485775" cy="496888"/>
            </a:xfrm>
            <a:custGeom>
              <a:avLst/>
              <a:gdLst>
                <a:gd name="T0" fmla="*/ 122 w 129"/>
                <a:gd name="T1" fmla="*/ 21 h 132"/>
                <a:gd name="T2" fmla="*/ 127 w 129"/>
                <a:gd name="T3" fmla="*/ 8 h 132"/>
                <a:gd name="T4" fmla="*/ 113 w 129"/>
                <a:gd name="T5" fmla="*/ 2 h 132"/>
                <a:gd name="T6" fmla="*/ 113 w 129"/>
                <a:gd name="T7" fmla="*/ 3 h 132"/>
                <a:gd name="T8" fmla="*/ 2 w 129"/>
                <a:gd name="T9" fmla="*/ 116 h 132"/>
                <a:gd name="T10" fmla="*/ 8 w 129"/>
                <a:gd name="T11" fmla="*/ 129 h 132"/>
                <a:gd name="T12" fmla="*/ 22 w 129"/>
                <a:gd name="T13" fmla="*/ 124 h 132"/>
                <a:gd name="T14" fmla="*/ 122 w 129"/>
                <a:gd name="T15" fmla="*/ 21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9" h="132">
                  <a:moveTo>
                    <a:pt x="122" y="21"/>
                  </a:moveTo>
                  <a:cubicBezTo>
                    <a:pt x="127" y="19"/>
                    <a:pt x="129" y="13"/>
                    <a:pt x="127" y="8"/>
                  </a:cubicBezTo>
                  <a:cubicBezTo>
                    <a:pt x="125" y="2"/>
                    <a:pt x="119" y="0"/>
                    <a:pt x="113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64" y="24"/>
                    <a:pt x="24" y="63"/>
                    <a:pt x="2" y="116"/>
                  </a:cubicBezTo>
                  <a:cubicBezTo>
                    <a:pt x="0" y="121"/>
                    <a:pt x="3" y="127"/>
                    <a:pt x="8" y="129"/>
                  </a:cubicBezTo>
                  <a:cubicBezTo>
                    <a:pt x="14" y="132"/>
                    <a:pt x="20" y="129"/>
                    <a:pt x="22" y="124"/>
                  </a:cubicBezTo>
                  <a:cubicBezTo>
                    <a:pt x="41" y="76"/>
                    <a:pt x="78" y="40"/>
                    <a:pt x="122" y="2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6B4537D-F1C7-2A7C-92F6-72DAAF959677}"/>
              </a:ext>
            </a:extLst>
          </p:cNvPr>
          <p:cNvGrpSpPr>
            <a:grpSpLocks/>
          </p:cNvGrpSpPr>
          <p:nvPr/>
        </p:nvGrpSpPr>
        <p:grpSpPr bwMode="auto">
          <a:xfrm>
            <a:off x="3503613" y="4541839"/>
            <a:ext cx="976312" cy="681037"/>
            <a:chOff x="2639532" y="4912317"/>
            <a:chExt cx="1302443" cy="907800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665653B-03AF-E1E0-BAC3-126E5F2E35E9}"/>
                </a:ext>
              </a:extLst>
            </p:cNvPr>
            <p:cNvSpPr txBox="1"/>
            <p:nvPr/>
          </p:nvSpPr>
          <p:spPr>
            <a:xfrm>
              <a:off x="2639532" y="5212801"/>
              <a:ext cx="1302443" cy="6073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525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Contrary to popular belief, Lorem Ipsum is not simply random text. </a:t>
              </a:r>
            </a:p>
          </p:txBody>
        </p:sp>
        <p:sp>
          <p:nvSpPr>
            <p:cNvPr id="162841" name="TextBox 57">
              <a:extLst>
                <a:ext uri="{FF2B5EF4-FFF2-40B4-BE49-F238E27FC236}">
                  <a16:creationId xmlns:a16="http://schemas.microsoft.com/office/drawing/2014/main" id="{E8B520C1-6600-47D0-5F60-90B035BD3D2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06663" y="4912317"/>
              <a:ext cx="968180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en-US" altLang="en-US" sz="900" b="1"/>
                <a:t>Plan 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8150EF-F2A9-52AB-6F13-E33042F42D82}"/>
              </a:ext>
            </a:extLst>
          </p:cNvPr>
          <p:cNvGrpSpPr>
            <a:grpSpLocks/>
          </p:cNvGrpSpPr>
          <p:nvPr/>
        </p:nvGrpSpPr>
        <p:grpSpPr bwMode="auto">
          <a:xfrm>
            <a:off x="4597400" y="4665664"/>
            <a:ext cx="977900" cy="681037"/>
            <a:chOff x="4098576" y="5077233"/>
            <a:chExt cx="1302443" cy="907800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41F2E9A0-AFBB-30B7-B5B3-50BB556066A6}"/>
                </a:ext>
              </a:extLst>
            </p:cNvPr>
            <p:cNvSpPr txBox="1"/>
            <p:nvPr/>
          </p:nvSpPr>
          <p:spPr>
            <a:xfrm>
              <a:off x="4098576" y="5377717"/>
              <a:ext cx="1302443" cy="60731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525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Contrary to popular belief, Lorem Ipsum is not simply random text. </a:t>
              </a:r>
            </a:p>
          </p:txBody>
        </p:sp>
        <p:sp>
          <p:nvSpPr>
            <p:cNvPr id="162839" name="TextBox 60">
              <a:extLst>
                <a:ext uri="{FF2B5EF4-FFF2-40B4-BE49-F238E27FC236}">
                  <a16:creationId xmlns:a16="http://schemas.microsoft.com/office/drawing/2014/main" id="{517B7390-3245-2B11-8BFF-390B96DA78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65707" y="5077233"/>
              <a:ext cx="968180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en-US" altLang="en-US" sz="900" b="1"/>
                <a:t>Design</a:t>
              </a:r>
            </a:p>
          </p:txBody>
        </p:sp>
      </p:grpSp>
      <p:grpSp>
        <p:nvGrpSpPr>
          <p:cNvPr id="62" name="Group 61">
            <a:extLst>
              <a:ext uri="{FF2B5EF4-FFF2-40B4-BE49-F238E27FC236}">
                <a16:creationId xmlns:a16="http://schemas.microsoft.com/office/drawing/2014/main" id="{D9461D03-DC0F-3BC5-F45D-83C5407DD150}"/>
              </a:ext>
            </a:extLst>
          </p:cNvPr>
          <p:cNvGrpSpPr>
            <a:grpSpLocks/>
          </p:cNvGrpSpPr>
          <p:nvPr/>
        </p:nvGrpSpPr>
        <p:grpSpPr bwMode="auto">
          <a:xfrm>
            <a:off x="6016625" y="4619625"/>
            <a:ext cx="977900" cy="679450"/>
            <a:chOff x="1501430" y="4902395"/>
            <a:chExt cx="1674772" cy="907800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6953A2FF-EA87-7242-C559-C5EEE9771991}"/>
                </a:ext>
              </a:extLst>
            </p:cNvPr>
            <p:cNvSpPr txBox="1"/>
            <p:nvPr/>
          </p:nvSpPr>
          <p:spPr>
            <a:xfrm>
              <a:off x="1501430" y="5201461"/>
              <a:ext cx="1674772" cy="60873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525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Contrary to popular belief, Lorem Ipsum is not simply random text. </a:t>
              </a:r>
            </a:p>
          </p:txBody>
        </p:sp>
        <p:sp>
          <p:nvSpPr>
            <p:cNvPr id="162837" name="TextBox 63">
              <a:extLst>
                <a:ext uri="{FF2B5EF4-FFF2-40B4-BE49-F238E27FC236}">
                  <a16:creationId xmlns:a16="http://schemas.microsoft.com/office/drawing/2014/main" id="{0E58D0C7-EABA-B7CD-6A9D-CC06FAC597F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65144" y="4902395"/>
              <a:ext cx="1244955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en-US" altLang="en-US" sz="900" b="1"/>
                <a:t>Build</a:t>
              </a:r>
            </a:p>
          </p:txBody>
        </p:sp>
      </p:grpSp>
      <p:grpSp>
        <p:nvGrpSpPr>
          <p:cNvPr id="65" name="Group 64">
            <a:extLst>
              <a:ext uri="{FF2B5EF4-FFF2-40B4-BE49-F238E27FC236}">
                <a16:creationId xmlns:a16="http://schemas.microsoft.com/office/drawing/2014/main" id="{79EFBD05-0F05-7771-B370-913B20E8913D}"/>
              </a:ext>
            </a:extLst>
          </p:cNvPr>
          <p:cNvGrpSpPr>
            <a:grpSpLocks/>
          </p:cNvGrpSpPr>
          <p:nvPr/>
        </p:nvGrpSpPr>
        <p:grpSpPr bwMode="auto">
          <a:xfrm>
            <a:off x="7570788" y="4592636"/>
            <a:ext cx="1236662" cy="545656"/>
            <a:chOff x="1495349" y="4902395"/>
            <a:chExt cx="1680853" cy="728666"/>
          </a:xfrm>
        </p:grpSpPr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949919B5-61BE-C2F3-A46A-9D4FAFEF1718}"/>
                </a:ext>
              </a:extLst>
            </p:cNvPr>
            <p:cNvSpPr txBox="1"/>
            <p:nvPr/>
          </p:nvSpPr>
          <p:spPr>
            <a:xfrm>
              <a:off x="1501821" y="5201306"/>
              <a:ext cx="1674381" cy="4297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525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Contrary to popular belief, Lorem Ipsum is not simply random text. </a:t>
              </a:r>
            </a:p>
          </p:txBody>
        </p:sp>
        <p:sp>
          <p:nvSpPr>
            <p:cNvPr id="162835" name="TextBox 66">
              <a:extLst>
                <a:ext uri="{FF2B5EF4-FFF2-40B4-BE49-F238E27FC236}">
                  <a16:creationId xmlns:a16="http://schemas.microsoft.com/office/drawing/2014/main" id="{78163D66-B9C6-955B-5E13-9D04E6D6C6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5349" y="4902395"/>
              <a:ext cx="1680852" cy="307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en-US" altLang="en-US" sz="900" b="1"/>
                <a:t>Implementation</a:t>
              </a:r>
            </a:p>
          </p:txBody>
        </p: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900" decel="100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900" decel="100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E46E094-BC4D-AE3B-FD5D-94FDD4A23B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9" y="828676"/>
            <a:ext cx="2600325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CRM TO SCRM</a:t>
            </a:r>
          </a:p>
        </p:txBody>
      </p:sp>
      <p:grpSp>
        <p:nvGrpSpPr>
          <p:cNvPr id="137" name="Group 136">
            <a:extLst>
              <a:ext uri="{FF2B5EF4-FFF2-40B4-BE49-F238E27FC236}">
                <a16:creationId xmlns:a16="http://schemas.microsoft.com/office/drawing/2014/main" id="{4BD5F93C-3112-0321-8344-B1E1E205C275}"/>
              </a:ext>
            </a:extLst>
          </p:cNvPr>
          <p:cNvGrpSpPr>
            <a:grpSpLocks/>
          </p:cNvGrpSpPr>
          <p:nvPr/>
        </p:nvGrpSpPr>
        <p:grpSpPr bwMode="auto">
          <a:xfrm>
            <a:off x="3868739" y="3630613"/>
            <a:ext cx="452437" cy="368300"/>
            <a:chOff x="3125918" y="3698654"/>
            <a:chExt cx="603352" cy="490131"/>
          </a:xfrm>
        </p:grpSpPr>
        <p:cxnSp>
          <p:nvCxnSpPr>
            <p:cNvPr id="3" name="Straight Connector 2">
              <a:extLst>
                <a:ext uri="{FF2B5EF4-FFF2-40B4-BE49-F238E27FC236}">
                  <a16:creationId xmlns:a16="http://schemas.microsoft.com/office/drawing/2014/main" id="{4C0387CF-13E4-4324-92E9-F6A15478122F}"/>
                </a:ext>
              </a:extLst>
            </p:cNvPr>
            <p:cNvCxnSpPr/>
            <p:nvPr/>
          </p:nvCxnSpPr>
          <p:spPr>
            <a:xfrm>
              <a:off x="3125918" y="3707105"/>
              <a:ext cx="414937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04EE9AD4-4717-C467-8763-E1676E597CEF}"/>
                </a:ext>
              </a:extLst>
            </p:cNvPr>
            <p:cNvCxnSpPr/>
            <p:nvPr/>
          </p:nvCxnSpPr>
          <p:spPr>
            <a:xfrm>
              <a:off x="3125918" y="4188785"/>
              <a:ext cx="414937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EC04A6AE-AA09-BFD6-8AEF-28E1DDB3BA8E}"/>
                </a:ext>
              </a:extLst>
            </p:cNvPr>
            <p:cNvCxnSpPr/>
            <p:nvPr/>
          </p:nvCxnSpPr>
          <p:spPr>
            <a:xfrm>
              <a:off x="3534504" y="3985972"/>
              <a:ext cx="19476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4CB2A8BD-DF2A-2441-E6CC-499CD0A298E9}"/>
                </a:ext>
              </a:extLst>
            </p:cNvPr>
            <p:cNvCxnSpPr/>
            <p:nvPr/>
          </p:nvCxnSpPr>
          <p:spPr>
            <a:xfrm>
              <a:off x="3532387" y="3698654"/>
              <a:ext cx="0" cy="48801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D5AA490-CF4D-357C-5A76-A6D6E123A267}"/>
              </a:ext>
            </a:extLst>
          </p:cNvPr>
          <p:cNvCxnSpPr/>
          <p:nvPr/>
        </p:nvCxnSpPr>
        <p:spPr>
          <a:xfrm>
            <a:off x="4859338" y="3849688"/>
            <a:ext cx="1016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5C2CF7A-B533-4A6B-4179-3A1024B3F297}"/>
              </a:ext>
            </a:extLst>
          </p:cNvPr>
          <p:cNvCxnSpPr/>
          <p:nvPr/>
        </p:nvCxnSpPr>
        <p:spPr>
          <a:xfrm flipH="1">
            <a:off x="5008563" y="3965576"/>
            <a:ext cx="779462" cy="7794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59689C4-5406-C0AA-691E-4DD6E04E91A5}"/>
              </a:ext>
            </a:extLst>
          </p:cNvPr>
          <p:cNvCxnSpPr/>
          <p:nvPr/>
        </p:nvCxnSpPr>
        <p:spPr>
          <a:xfrm>
            <a:off x="5008563" y="2951163"/>
            <a:ext cx="779462" cy="779462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>
            <a:extLst>
              <a:ext uri="{FF2B5EF4-FFF2-40B4-BE49-F238E27FC236}">
                <a16:creationId xmlns:a16="http://schemas.microsoft.com/office/drawing/2014/main" id="{86DA36FC-0723-2F39-1E2B-5D1959983A29}"/>
              </a:ext>
            </a:extLst>
          </p:cNvPr>
          <p:cNvGrpSpPr>
            <a:grpSpLocks/>
          </p:cNvGrpSpPr>
          <p:nvPr/>
        </p:nvGrpSpPr>
        <p:grpSpPr bwMode="auto">
          <a:xfrm>
            <a:off x="4311651" y="2668588"/>
            <a:ext cx="722313" cy="311150"/>
            <a:chOff x="3288943" y="2037685"/>
            <a:chExt cx="1132797" cy="489294"/>
          </a:xfrm>
        </p:grpSpPr>
        <p:grpSp>
          <p:nvGrpSpPr>
            <p:cNvPr id="210043" name="Group 18">
              <a:extLst>
                <a:ext uri="{FF2B5EF4-FFF2-40B4-BE49-F238E27FC236}">
                  <a16:creationId xmlns:a16="http://schemas.microsoft.com/office/drawing/2014/main" id="{8D63368B-53B8-82AE-FA63-ECE93B12299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8943" y="2037685"/>
              <a:ext cx="1132797" cy="489294"/>
              <a:chOff x="10478845" y="3238948"/>
              <a:chExt cx="1421033" cy="613793"/>
            </a:xfrm>
          </p:grpSpPr>
          <p:sp>
            <p:nvSpPr>
              <p:cNvPr id="21" name="Rounded Rectangle 20">
                <a:extLst>
                  <a:ext uri="{FF2B5EF4-FFF2-40B4-BE49-F238E27FC236}">
                    <a16:creationId xmlns:a16="http://schemas.microsoft.com/office/drawing/2014/main" id="{38919F3F-C411-EF52-4892-1AD1A1DF429B}"/>
                  </a:ext>
                </a:extLst>
              </p:cNvPr>
              <p:cNvSpPr/>
              <p:nvPr/>
            </p:nvSpPr>
            <p:spPr>
              <a:xfrm>
                <a:off x="10494462" y="3242079"/>
                <a:ext cx="1405416" cy="610662"/>
              </a:xfrm>
              <a:prstGeom prst="round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  <p:sp>
            <p:nvSpPr>
              <p:cNvPr id="22" name="Rounded Rectangle 21">
                <a:extLst>
                  <a:ext uri="{FF2B5EF4-FFF2-40B4-BE49-F238E27FC236}">
                    <a16:creationId xmlns:a16="http://schemas.microsoft.com/office/drawing/2014/main" id="{57019D9E-3C7E-AFC5-E4DA-E6D848420DA3}"/>
                  </a:ext>
                </a:extLst>
              </p:cNvPr>
              <p:cNvSpPr/>
              <p:nvPr/>
            </p:nvSpPr>
            <p:spPr>
              <a:xfrm>
                <a:off x="10478845" y="3238948"/>
                <a:ext cx="1421033" cy="582477"/>
              </a:xfrm>
              <a:prstGeom prst="round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</p:grpSp>
        <p:sp>
          <p:nvSpPr>
            <p:cNvPr id="210044" name="TextBox 19">
              <a:extLst>
                <a:ext uri="{FF2B5EF4-FFF2-40B4-BE49-F238E27FC236}">
                  <a16:creationId xmlns:a16="http://schemas.microsoft.com/office/drawing/2014/main" id="{91EF8A95-A838-AD36-FBB6-97D3F87FB3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54807" y="2084399"/>
              <a:ext cx="1009747" cy="434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1200">
                  <a:solidFill>
                    <a:schemeClr val="bg1"/>
                  </a:solidFill>
                </a:rPr>
                <a:t>What?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E9A292C5-6FAA-746F-11C6-506B83F0AC99}"/>
              </a:ext>
            </a:extLst>
          </p:cNvPr>
          <p:cNvGrpSpPr>
            <a:grpSpLocks/>
          </p:cNvGrpSpPr>
          <p:nvPr/>
        </p:nvGrpSpPr>
        <p:grpSpPr bwMode="auto">
          <a:xfrm>
            <a:off x="4311651" y="3694113"/>
            <a:ext cx="722313" cy="311150"/>
            <a:chOff x="3288943" y="3649129"/>
            <a:chExt cx="1132797" cy="489294"/>
          </a:xfrm>
        </p:grpSpPr>
        <p:grpSp>
          <p:nvGrpSpPr>
            <p:cNvPr id="210039" name="Group 23">
              <a:extLst>
                <a:ext uri="{FF2B5EF4-FFF2-40B4-BE49-F238E27FC236}">
                  <a16:creationId xmlns:a16="http://schemas.microsoft.com/office/drawing/2014/main" id="{34E6091D-9EF4-3753-BE4E-99E7CF96F91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8943" y="3649129"/>
              <a:ext cx="1132797" cy="489294"/>
              <a:chOff x="10478845" y="3238948"/>
              <a:chExt cx="1421033" cy="613793"/>
            </a:xfrm>
          </p:grpSpPr>
          <p:sp>
            <p:nvSpPr>
              <p:cNvPr id="26" name="Rounded Rectangle 25">
                <a:extLst>
                  <a:ext uri="{FF2B5EF4-FFF2-40B4-BE49-F238E27FC236}">
                    <a16:creationId xmlns:a16="http://schemas.microsoft.com/office/drawing/2014/main" id="{57F6E82E-9214-018F-3157-CB9522D33F25}"/>
                  </a:ext>
                </a:extLst>
              </p:cNvPr>
              <p:cNvSpPr/>
              <p:nvPr/>
            </p:nvSpPr>
            <p:spPr>
              <a:xfrm>
                <a:off x="10494462" y="3242079"/>
                <a:ext cx="1405416" cy="610662"/>
              </a:xfrm>
              <a:prstGeom prst="roundRect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  <p:sp>
            <p:nvSpPr>
              <p:cNvPr id="27" name="Rounded Rectangle 26">
                <a:extLst>
                  <a:ext uri="{FF2B5EF4-FFF2-40B4-BE49-F238E27FC236}">
                    <a16:creationId xmlns:a16="http://schemas.microsoft.com/office/drawing/2014/main" id="{FAAB13B6-FD54-20EE-7DDC-5DC8C0412C7F}"/>
                  </a:ext>
                </a:extLst>
              </p:cNvPr>
              <p:cNvSpPr/>
              <p:nvPr/>
            </p:nvSpPr>
            <p:spPr>
              <a:xfrm>
                <a:off x="10478845" y="3238948"/>
                <a:ext cx="1421033" cy="582477"/>
              </a:xfrm>
              <a:prstGeom prst="round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</p:grpSp>
        <p:sp>
          <p:nvSpPr>
            <p:cNvPr id="210040" name="TextBox 24">
              <a:extLst>
                <a:ext uri="{FF2B5EF4-FFF2-40B4-BE49-F238E27FC236}">
                  <a16:creationId xmlns:a16="http://schemas.microsoft.com/office/drawing/2014/main" id="{8E60D089-D8B0-1476-052B-BFE6D07847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88785" y="3692686"/>
              <a:ext cx="941791" cy="434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1200">
                  <a:solidFill>
                    <a:schemeClr val="bg1"/>
                  </a:solidFill>
                </a:rPr>
                <a:t>Who?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40188E80-6EB0-A6D8-5610-CA7F47847DC6}"/>
              </a:ext>
            </a:extLst>
          </p:cNvPr>
          <p:cNvGrpSpPr>
            <a:grpSpLocks/>
          </p:cNvGrpSpPr>
          <p:nvPr/>
        </p:nvGrpSpPr>
        <p:grpSpPr bwMode="auto">
          <a:xfrm>
            <a:off x="4303713" y="4718050"/>
            <a:ext cx="742950" cy="317500"/>
            <a:chOff x="3276788" y="5257116"/>
            <a:chExt cx="1165787" cy="496628"/>
          </a:xfrm>
        </p:grpSpPr>
        <p:grpSp>
          <p:nvGrpSpPr>
            <p:cNvPr id="210035" name="Group 28">
              <a:extLst>
                <a:ext uri="{FF2B5EF4-FFF2-40B4-BE49-F238E27FC236}">
                  <a16:creationId xmlns:a16="http://schemas.microsoft.com/office/drawing/2014/main" id="{75947F38-7366-8148-C4DC-07FB2405D5E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8943" y="5257116"/>
              <a:ext cx="1132797" cy="489294"/>
              <a:chOff x="10478845" y="3238948"/>
              <a:chExt cx="1421033" cy="613793"/>
            </a:xfrm>
          </p:grpSpPr>
          <p:sp>
            <p:nvSpPr>
              <p:cNvPr id="31" name="Rounded Rectangle 30">
                <a:extLst>
                  <a:ext uri="{FF2B5EF4-FFF2-40B4-BE49-F238E27FC236}">
                    <a16:creationId xmlns:a16="http://schemas.microsoft.com/office/drawing/2014/main" id="{866E97FD-C96A-D97D-3D7E-177D5FEA9A63}"/>
                  </a:ext>
                </a:extLst>
              </p:cNvPr>
              <p:cNvSpPr/>
              <p:nvPr/>
            </p:nvSpPr>
            <p:spPr>
              <a:xfrm>
                <a:off x="10494846" y="3242064"/>
                <a:ext cx="1406170" cy="610534"/>
              </a:xfrm>
              <a:prstGeom prst="roundRect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  <p:sp>
            <p:nvSpPr>
              <p:cNvPr id="32" name="Rounded Rectangle 31">
                <a:extLst>
                  <a:ext uri="{FF2B5EF4-FFF2-40B4-BE49-F238E27FC236}">
                    <a16:creationId xmlns:a16="http://schemas.microsoft.com/office/drawing/2014/main" id="{261876BE-C739-123D-546F-79EF086D5A37}"/>
                  </a:ext>
                </a:extLst>
              </p:cNvPr>
              <p:cNvSpPr/>
              <p:nvPr/>
            </p:nvSpPr>
            <p:spPr>
              <a:xfrm>
                <a:off x="10479221" y="3238948"/>
                <a:ext cx="1421795" cy="579384"/>
              </a:xfrm>
              <a:prstGeom prst="round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</p:grpSp>
        <p:sp>
          <p:nvSpPr>
            <p:cNvPr id="210036" name="TextBox 29">
              <a:extLst>
                <a:ext uri="{FF2B5EF4-FFF2-40B4-BE49-F238E27FC236}">
                  <a16:creationId xmlns:a16="http://schemas.microsoft.com/office/drawing/2014/main" id="{85CA088A-BB23-34A1-02CE-E16199D21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76788" y="5318840"/>
              <a:ext cx="1165787" cy="434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1200">
                  <a:solidFill>
                    <a:schemeClr val="bg1"/>
                  </a:solidFill>
                </a:rPr>
                <a:t>Where?</a:t>
              </a: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4E81E429-94F3-E133-8AA3-8046E431DD1B}"/>
              </a:ext>
            </a:extLst>
          </p:cNvPr>
          <p:cNvGrpSpPr>
            <a:grpSpLocks/>
          </p:cNvGrpSpPr>
          <p:nvPr/>
        </p:nvGrpSpPr>
        <p:grpSpPr bwMode="auto">
          <a:xfrm>
            <a:off x="3263901" y="3481388"/>
            <a:ext cx="720725" cy="311150"/>
            <a:chOff x="10478845" y="3238948"/>
            <a:chExt cx="1421033" cy="613793"/>
          </a:xfrm>
        </p:grpSpPr>
        <p:sp>
          <p:nvSpPr>
            <p:cNvPr id="34" name="Rounded Rectangle 33">
              <a:extLst>
                <a:ext uri="{FF2B5EF4-FFF2-40B4-BE49-F238E27FC236}">
                  <a16:creationId xmlns:a16="http://schemas.microsoft.com/office/drawing/2014/main" id="{C910460E-A93C-9C3C-F5B2-07DA0E0B5E32}"/>
                </a:ext>
              </a:extLst>
            </p:cNvPr>
            <p:cNvSpPr/>
            <p:nvPr/>
          </p:nvSpPr>
          <p:spPr>
            <a:xfrm>
              <a:off x="10494496" y="3242079"/>
              <a:ext cx="1405382" cy="61066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35" name="Rounded Rectangle 34">
              <a:extLst>
                <a:ext uri="{FF2B5EF4-FFF2-40B4-BE49-F238E27FC236}">
                  <a16:creationId xmlns:a16="http://schemas.microsoft.com/office/drawing/2014/main" id="{2DBDAA36-E1F2-37B6-0D2B-1D232B8A1FBA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5484CA42-4502-EBC5-F9EB-FD91396E9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7560" y="3521076"/>
            <a:ext cx="52610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CRM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6FFF81CE-74F1-1A25-13C7-33EAE8AB8362}"/>
              </a:ext>
            </a:extLst>
          </p:cNvPr>
          <p:cNvGrpSpPr>
            <a:grpSpLocks/>
          </p:cNvGrpSpPr>
          <p:nvPr/>
        </p:nvGrpSpPr>
        <p:grpSpPr bwMode="auto">
          <a:xfrm>
            <a:off x="3263901" y="3843338"/>
            <a:ext cx="720725" cy="311150"/>
            <a:chOff x="10478845" y="3238948"/>
            <a:chExt cx="1421033" cy="613793"/>
          </a:xfrm>
        </p:grpSpPr>
        <p:sp>
          <p:nvSpPr>
            <p:cNvPr id="38" name="Rounded Rectangle 37">
              <a:extLst>
                <a:ext uri="{FF2B5EF4-FFF2-40B4-BE49-F238E27FC236}">
                  <a16:creationId xmlns:a16="http://schemas.microsoft.com/office/drawing/2014/main" id="{7AAD4D46-E85C-4264-2D8D-9FCC15C0BD1B}"/>
                </a:ext>
              </a:extLst>
            </p:cNvPr>
            <p:cNvSpPr/>
            <p:nvPr/>
          </p:nvSpPr>
          <p:spPr>
            <a:xfrm>
              <a:off x="10494496" y="3242079"/>
              <a:ext cx="1405382" cy="610662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39" name="Rounded Rectangle 38">
              <a:extLst>
                <a:ext uri="{FF2B5EF4-FFF2-40B4-BE49-F238E27FC236}">
                  <a16:creationId xmlns:a16="http://schemas.microsoft.com/office/drawing/2014/main" id="{BA12C339-A2F6-9D76-B6D8-189BFE526F78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id="{DAD4D4ED-7FCD-1009-F0B3-C80590C3D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1651" y="3884613"/>
            <a:ext cx="85792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Everyone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67F35CD6-368B-0CF4-8E0C-DCAE292AC9EF}"/>
              </a:ext>
            </a:extLst>
          </p:cNvPr>
          <p:cNvGrpSpPr>
            <a:grpSpLocks/>
          </p:cNvGrpSpPr>
          <p:nvPr/>
        </p:nvGrpSpPr>
        <p:grpSpPr bwMode="auto">
          <a:xfrm>
            <a:off x="3263901" y="4362450"/>
            <a:ext cx="720725" cy="311150"/>
            <a:chOff x="10478845" y="3238948"/>
            <a:chExt cx="1421033" cy="613793"/>
          </a:xfrm>
        </p:grpSpPr>
        <p:sp>
          <p:nvSpPr>
            <p:cNvPr id="42" name="Rounded Rectangle 41">
              <a:extLst>
                <a:ext uri="{FF2B5EF4-FFF2-40B4-BE49-F238E27FC236}">
                  <a16:creationId xmlns:a16="http://schemas.microsoft.com/office/drawing/2014/main" id="{7AEB4AAE-2D90-D196-4D15-0E4E46F80650}"/>
                </a:ext>
              </a:extLst>
            </p:cNvPr>
            <p:cNvSpPr/>
            <p:nvPr/>
          </p:nvSpPr>
          <p:spPr>
            <a:xfrm>
              <a:off x="10494496" y="3242081"/>
              <a:ext cx="1405382" cy="61066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43" name="Rounded Rectangle 42">
              <a:extLst>
                <a:ext uri="{FF2B5EF4-FFF2-40B4-BE49-F238E27FC236}">
                  <a16:creationId xmlns:a16="http://schemas.microsoft.com/office/drawing/2014/main" id="{1900B9F0-0782-E939-4298-ECBA0D42756D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FFC25DF0-7012-40AB-BAD6-E84FD89D43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054" y="4395789"/>
            <a:ext cx="8531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/>
            <a:r>
              <a:rPr lang="en-US" altLang="en-US" sz="1200" dirty="0">
                <a:solidFill>
                  <a:schemeClr val="bg1"/>
                </a:solidFill>
              </a:rPr>
              <a:t>company</a:t>
            </a:r>
            <a:endParaRPr lang="id-ID" altLang="en-US" sz="1200" dirty="0">
              <a:solidFill>
                <a:schemeClr val="bg1"/>
              </a:solidFill>
            </a:endParaRPr>
          </a:p>
          <a:p>
            <a:pPr algn="ctr" eaLnBrk="1" hangingPunct="1"/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5ECF04E6-8069-D653-34E4-76BE5FB03CD1}"/>
              </a:ext>
            </a:extLst>
          </p:cNvPr>
          <p:cNvGrpSpPr>
            <a:grpSpLocks/>
          </p:cNvGrpSpPr>
          <p:nvPr/>
        </p:nvGrpSpPr>
        <p:grpSpPr bwMode="auto">
          <a:xfrm>
            <a:off x="3263901" y="5076825"/>
            <a:ext cx="720725" cy="311150"/>
            <a:chOff x="10478845" y="3238948"/>
            <a:chExt cx="1421033" cy="613793"/>
          </a:xfrm>
        </p:grpSpPr>
        <p:sp>
          <p:nvSpPr>
            <p:cNvPr id="50" name="Rounded Rectangle 49">
              <a:extLst>
                <a:ext uri="{FF2B5EF4-FFF2-40B4-BE49-F238E27FC236}">
                  <a16:creationId xmlns:a16="http://schemas.microsoft.com/office/drawing/2014/main" id="{120C9F57-3756-C6FE-50C3-D42B398237C9}"/>
                </a:ext>
              </a:extLst>
            </p:cNvPr>
            <p:cNvSpPr/>
            <p:nvPr/>
          </p:nvSpPr>
          <p:spPr>
            <a:xfrm>
              <a:off x="10494496" y="3242081"/>
              <a:ext cx="1405382" cy="610660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51" name="Rounded Rectangle 50">
              <a:extLst>
                <a:ext uri="{FF2B5EF4-FFF2-40B4-BE49-F238E27FC236}">
                  <a16:creationId xmlns:a16="http://schemas.microsoft.com/office/drawing/2014/main" id="{03CB2F60-B2FD-A2F9-E8A8-55EC3820B7D9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52" name="TextBox 51">
            <a:extLst>
              <a:ext uri="{FF2B5EF4-FFF2-40B4-BE49-F238E27FC236}">
                <a16:creationId xmlns:a16="http://schemas.microsoft.com/office/drawing/2014/main" id="{2ACBC0E2-C4D6-6A0A-4B1B-7893976B67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8826" y="5118101"/>
            <a:ext cx="88357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/>
            <a:r>
              <a:rPr lang="id-ID" altLang="en-US" sz="1200" dirty="0">
                <a:solidFill>
                  <a:schemeClr val="bg1"/>
                </a:solidFill>
              </a:rPr>
              <a:t>Cu</a:t>
            </a:r>
            <a:r>
              <a:rPr lang="en-US" altLang="en-US" sz="1200" dirty="0" err="1">
                <a:solidFill>
                  <a:schemeClr val="bg1"/>
                </a:solidFill>
              </a:rPr>
              <a:t>stome</a:t>
            </a:r>
            <a:r>
              <a:rPr lang="id-ID" altLang="en-US" sz="1200" dirty="0">
                <a:solidFill>
                  <a:schemeClr val="bg1"/>
                </a:solidFill>
              </a:rPr>
              <a:t>r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A8FBA0DD-6D3B-C2D9-6AE1-B42FDC26A83A}"/>
              </a:ext>
            </a:extLst>
          </p:cNvPr>
          <p:cNvGrpSpPr>
            <a:grpSpLocks/>
          </p:cNvGrpSpPr>
          <p:nvPr/>
        </p:nvGrpSpPr>
        <p:grpSpPr bwMode="auto">
          <a:xfrm>
            <a:off x="3263901" y="2308225"/>
            <a:ext cx="720725" cy="311150"/>
            <a:chOff x="10478845" y="3238948"/>
            <a:chExt cx="1421033" cy="613793"/>
          </a:xfrm>
        </p:grpSpPr>
        <p:sp>
          <p:nvSpPr>
            <p:cNvPr id="54" name="Rounded Rectangle 53">
              <a:extLst>
                <a:ext uri="{FF2B5EF4-FFF2-40B4-BE49-F238E27FC236}">
                  <a16:creationId xmlns:a16="http://schemas.microsoft.com/office/drawing/2014/main" id="{8E614CC0-4122-7A64-3485-3010B9EDCBF7}"/>
                </a:ext>
              </a:extLst>
            </p:cNvPr>
            <p:cNvSpPr/>
            <p:nvPr/>
          </p:nvSpPr>
          <p:spPr>
            <a:xfrm>
              <a:off x="10494496" y="3242081"/>
              <a:ext cx="1405382" cy="6106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55" name="Rounded Rectangle 54">
              <a:extLst>
                <a:ext uri="{FF2B5EF4-FFF2-40B4-BE49-F238E27FC236}">
                  <a16:creationId xmlns:a16="http://schemas.microsoft.com/office/drawing/2014/main" id="{D960462E-4DAF-B862-5646-6C7909B43D87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D0EDC482-7F84-439F-475C-33F505E87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4054" y="2339976"/>
            <a:ext cx="8531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company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61" name="Group 60">
            <a:extLst>
              <a:ext uri="{FF2B5EF4-FFF2-40B4-BE49-F238E27FC236}">
                <a16:creationId xmlns:a16="http://schemas.microsoft.com/office/drawing/2014/main" id="{E338DD1A-EB2E-F7B6-340E-893DC486C403}"/>
              </a:ext>
            </a:extLst>
          </p:cNvPr>
          <p:cNvGrpSpPr>
            <a:grpSpLocks/>
          </p:cNvGrpSpPr>
          <p:nvPr/>
        </p:nvGrpSpPr>
        <p:grpSpPr bwMode="auto">
          <a:xfrm>
            <a:off x="3263901" y="3027363"/>
            <a:ext cx="720725" cy="311150"/>
            <a:chOff x="10478845" y="3238948"/>
            <a:chExt cx="1421033" cy="613793"/>
          </a:xfrm>
        </p:grpSpPr>
        <p:sp>
          <p:nvSpPr>
            <p:cNvPr id="62" name="Rounded Rectangle 61">
              <a:extLst>
                <a:ext uri="{FF2B5EF4-FFF2-40B4-BE49-F238E27FC236}">
                  <a16:creationId xmlns:a16="http://schemas.microsoft.com/office/drawing/2014/main" id="{D9BE0639-B317-FDE3-7B7F-CEE4594F1810}"/>
                </a:ext>
              </a:extLst>
            </p:cNvPr>
            <p:cNvSpPr/>
            <p:nvPr/>
          </p:nvSpPr>
          <p:spPr>
            <a:xfrm>
              <a:off x="10494496" y="3242079"/>
              <a:ext cx="1405382" cy="61066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63" name="Rounded Rectangle 62">
              <a:extLst>
                <a:ext uri="{FF2B5EF4-FFF2-40B4-BE49-F238E27FC236}">
                  <a16:creationId xmlns:a16="http://schemas.microsoft.com/office/drawing/2014/main" id="{93E3587A-A526-DB33-4DBF-351475272B93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B1B26E3F-B40B-12F8-AD0B-14E6AD8DB7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8825" y="3057526"/>
            <a:ext cx="88357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id-ID" altLang="en-US" sz="1200" dirty="0">
                <a:solidFill>
                  <a:schemeClr val="bg1"/>
                </a:solidFill>
              </a:rPr>
              <a:t>Cu</a:t>
            </a:r>
            <a:r>
              <a:rPr lang="en-US" altLang="en-US" sz="1200" dirty="0" err="1">
                <a:solidFill>
                  <a:schemeClr val="bg1"/>
                </a:solidFill>
              </a:rPr>
              <a:t>stome</a:t>
            </a:r>
            <a:r>
              <a:rPr lang="id-ID" altLang="en-US" sz="1200" dirty="0">
                <a:solidFill>
                  <a:schemeClr val="bg1"/>
                </a:solidFill>
              </a:rPr>
              <a:t>r</a:t>
            </a:r>
          </a:p>
        </p:txBody>
      </p:sp>
      <p:grpSp>
        <p:nvGrpSpPr>
          <p:cNvPr id="134" name="Group 133">
            <a:extLst>
              <a:ext uri="{FF2B5EF4-FFF2-40B4-BE49-F238E27FC236}">
                <a16:creationId xmlns:a16="http://schemas.microsoft.com/office/drawing/2014/main" id="{6CE05414-6EB3-7A9B-6B2D-2A2868E1B70D}"/>
              </a:ext>
            </a:extLst>
          </p:cNvPr>
          <p:cNvGrpSpPr>
            <a:grpSpLocks/>
          </p:cNvGrpSpPr>
          <p:nvPr/>
        </p:nvGrpSpPr>
        <p:grpSpPr bwMode="auto">
          <a:xfrm>
            <a:off x="7870825" y="3630613"/>
            <a:ext cx="452438" cy="368300"/>
            <a:chOff x="8462731" y="3698654"/>
            <a:chExt cx="603352" cy="490131"/>
          </a:xfrm>
        </p:grpSpPr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FE05AAB3-71E0-9682-AB87-F9BE5EA7CD0F}"/>
                </a:ext>
              </a:extLst>
            </p:cNvPr>
            <p:cNvCxnSpPr/>
            <p:nvPr/>
          </p:nvCxnSpPr>
          <p:spPr>
            <a:xfrm flipH="1">
              <a:off x="8651147" y="3707105"/>
              <a:ext cx="41493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C2EE8D2F-9303-5A94-583D-15FA025CCE23}"/>
                </a:ext>
              </a:extLst>
            </p:cNvPr>
            <p:cNvCxnSpPr/>
            <p:nvPr/>
          </p:nvCxnSpPr>
          <p:spPr>
            <a:xfrm flipH="1">
              <a:off x="8651147" y="4188785"/>
              <a:ext cx="41493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6E76D153-6381-8BEC-C0C3-DFA25B8D003B}"/>
                </a:ext>
              </a:extLst>
            </p:cNvPr>
            <p:cNvCxnSpPr/>
            <p:nvPr/>
          </p:nvCxnSpPr>
          <p:spPr>
            <a:xfrm flipH="1">
              <a:off x="8462731" y="3985972"/>
              <a:ext cx="19476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E30A5A60-3280-5096-28C3-82A5F42C38EA}"/>
                </a:ext>
              </a:extLst>
            </p:cNvPr>
            <p:cNvCxnSpPr/>
            <p:nvPr/>
          </p:nvCxnSpPr>
          <p:spPr>
            <a:xfrm flipH="1">
              <a:off x="8659615" y="3698654"/>
              <a:ext cx="0" cy="48801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A460FD4A-6AAA-70D7-C847-8068CEFFCD37}"/>
              </a:ext>
            </a:extLst>
          </p:cNvPr>
          <p:cNvCxnSpPr/>
          <p:nvPr/>
        </p:nvCxnSpPr>
        <p:spPr>
          <a:xfrm flipH="1">
            <a:off x="6316663" y="3849688"/>
            <a:ext cx="1016000" cy="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929A58D7-4569-3572-E37D-1F76E0341FBD}"/>
              </a:ext>
            </a:extLst>
          </p:cNvPr>
          <p:cNvCxnSpPr/>
          <p:nvPr/>
        </p:nvCxnSpPr>
        <p:spPr>
          <a:xfrm>
            <a:off x="6403976" y="3965576"/>
            <a:ext cx="779463" cy="779463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D0086F6D-55EA-CD66-7855-F80C77DABD7A}"/>
              </a:ext>
            </a:extLst>
          </p:cNvPr>
          <p:cNvCxnSpPr/>
          <p:nvPr/>
        </p:nvCxnSpPr>
        <p:spPr>
          <a:xfrm flipH="1">
            <a:off x="6403976" y="2951163"/>
            <a:ext cx="779463" cy="779462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>
            <a:extLst>
              <a:ext uri="{FF2B5EF4-FFF2-40B4-BE49-F238E27FC236}">
                <a16:creationId xmlns:a16="http://schemas.microsoft.com/office/drawing/2014/main" id="{522C87BC-3D36-2142-0EE3-9A2E8251B166}"/>
              </a:ext>
            </a:extLst>
          </p:cNvPr>
          <p:cNvGrpSpPr>
            <a:grpSpLocks/>
          </p:cNvGrpSpPr>
          <p:nvPr/>
        </p:nvGrpSpPr>
        <p:grpSpPr bwMode="auto">
          <a:xfrm>
            <a:off x="7175421" y="2667002"/>
            <a:ext cx="722312" cy="311150"/>
            <a:chOff x="7757420" y="2037685"/>
            <a:chExt cx="1132797" cy="489294"/>
          </a:xfrm>
        </p:grpSpPr>
        <p:grpSp>
          <p:nvGrpSpPr>
            <p:cNvPr id="210002" name="Group 80">
              <a:extLst>
                <a:ext uri="{FF2B5EF4-FFF2-40B4-BE49-F238E27FC236}">
                  <a16:creationId xmlns:a16="http://schemas.microsoft.com/office/drawing/2014/main" id="{ADC2A346-9935-2469-838D-B937ADFC7ADF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7757420" y="2037685"/>
              <a:ext cx="1132797" cy="489294"/>
              <a:chOff x="10478845" y="3238948"/>
              <a:chExt cx="1421033" cy="613793"/>
            </a:xfrm>
          </p:grpSpPr>
          <p:sp>
            <p:nvSpPr>
              <p:cNvPr id="83" name="Rounded Rectangle 82">
                <a:extLst>
                  <a:ext uri="{FF2B5EF4-FFF2-40B4-BE49-F238E27FC236}">
                    <a16:creationId xmlns:a16="http://schemas.microsoft.com/office/drawing/2014/main" id="{7742DD09-D545-9B09-5E80-E19A027066EB}"/>
                  </a:ext>
                </a:extLst>
              </p:cNvPr>
              <p:cNvSpPr/>
              <p:nvPr/>
            </p:nvSpPr>
            <p:spPr>
              <a:xfrm>
                <a:off x="10494460" y="3242079"/>
                <a:ext cx="1405418" cy="610662"/>
              </a:xfrm>
              <a:prstGeom prst="roundRect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  <p:sp>
            <p:nvSpPr>
              <p:cNvPr id="84" name="Rounded Rectangle 83">
                <a:extLst>
                  <a:ext uri="{FF2B5EF4-FFF2-40B4-BE49-F238E27FC236}">
                    <a16:creationId xmlns:a16="http://schemas.microsoft.com/office/drawing/2014/main" id="{4D4F9F7D-0D26-6A46-78ED-E2B25C2C7446}"/>
                  </a:ext>
                </a:extLst>
              </p:cNvPr>
              <p:cNvSpPr/>
              <p:nvPr/>
            </p:nvSpPr>
            <p:spPr>
              <a:xfrm>
                <a:off x="10478845" y="3238948"/>
                <a:ext cx="1421033" cy="582477"/>
              </a:xfrm>
              <a:prstGeom prst="round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</p:grpSp>
        <p:sp>
          <p:nvSpPr>
            <p:cNvPr id="210003" name="TextBox 81">
              <a:extLst>
                <a:ext uri="{FF2B5EF4-FFF2-40B4-BE49-F238E27FC236}">
                  <a16:creationId xmlns:a16="http://schemas.microsoft.com/office/drawing/2014/main" id="{B3F445C3-3CBD-C2BB-38DE-A60D469715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854877" y="2084399"/>
              <a:ext cx="929209" cy="434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1200">
                  <a:solidFill>
                    <a:schemeClr val="bg1"/>
                  </a:solidFill>
                </a:rPr>
                <a:t>Why?</a:t>
              </a:r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022A8206-625E-04EA-8146-C60B4F6FE3EB}"/>
              </a:ext>
            </a:extLst>
          </p:cNvPr>
          <p:cNvGrpSpPr>
            <a:grpSpLocks/>
          </p:cNvGrpSpPr>
          <p:nvPr/>
        </p:nvGrpSpPr>
        <p:grpSpPr bwMode="auto">
          <a:xfrm>
            <a:off x="7158038" y="3694113"/>
            <a:ext cx="722312" cy="311150"/>
            <a:chOff x="7757420" y="3649129"/>
            <a:chExt cx="1132797" cy="489294"/>
          </a:xfrm>
        </p:grpSpPr>
        <p:grpSp>
          <p:nvGrpSpPr>
            <p:cNvPr id="209998" name="Group 85">
              <a:extLst>
                <a:ext uri="{FF2B5EF4-FFF2-40B4-BE49-F238E27FC236}">
                  <a16:creationId xmlns:a16="http://schemas.microsoft.com/office/drawing/2014/main" id="{9B652DF6-B8FA-113F-36E3-ADE95C7E8BC2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7757420" y="3649129"/>
              <a:ext cx="1132797" cy="489294"/>
              <a:chOff x="10478845" y="3238948"/>
              <a:chExt cx="1421033" cy="613793"/>
            </a:xfrm>
          </p:grpSpPr>
          <p:sp>
            <p:nvSpPr>
              <p:cNvPr id="88" name="Rounded Rectangle 87">
                <a:extLst>
                  <a:ext uri="{FF2B5EF4-FFF2-40B4-BE49-F238E27FC236}">
                    <a16:creationId xmlns:a16="http://schemas.microsoft.com/office/drawing/2014/main" id="{DA111B92-F251-E8B4-A376-A83B379CECB6}"/>
                  </a:ext>
                </a:extLst>
              </p:cNvPr>
              <p:cNvSpPr/>
              <p:nvPr/>
            </p:nvSpPr>
            <p:spPr>
              <a:xfrm>
                <a:off x="10494460" y="3242079"/>
                <a:ext cx="1405418" cy="610662"/>
              </a:xfrm>
              <a:prstGeom prst="roundRect">
                <a:avLst/>
              </a:prstGeom>
              <a:solidFill>
                <a:schemeClr val="tx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  <p:sp>
            <p:nvSpPr>
              <p:cNvPr id="89" name="Rounded Rectangle 88">
                <a:extLst>
                  <a:ext uri="{FF2B5EF4-FFF2-40B4-BE49-F238E27FC236}">
                    <a16:creationId xmlns:a16="http://schemas.microsoft.com/office/drawing/2014/main" id="{CBAD4014-2B22-D6F8-6DB6-355DDA4FAA68}"/>
                  </a:ext>
                </a:extLst>
              </p:cNvPr>
              <p:cNvSpPr/>
              <p:nvPr/>
            </p:nvSpPr>
            <p:spPr>
              <a:xfrm>
                <a:off x="10478845" y="3238948"/>
                <a:ext cx="1421033" cy="582477"/>
              </a:xfrm>
              <a:prstGeom prst="roundRect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</p:grpSp>
        <p:sp>
          <p:nvSpPr>
            <p:cNvPr id="209999" name="TextBox 86">
              <a:extLst>
                <a:ext uri="{FF2B5EF4-FFF2-40B4-BE49-F238E27FC236}">
                  <a16:creationId xmlns:a16="http://schemas.microsoft.com/office/drawing/2014/main" id="{1B81E262-66AA-6356-0E80-6C7C980DA3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779373" y="3692686"/>
              <a:ext cx="1080216" cy="434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1200">
                  <a:solidFill>
                    <a:schemeClr val="bg1"/>
                  </a:solidFill>
                </a:rPr>
                <a:t>When?</a:t>
              </a: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0305874B-0638-FC07-F31E-348936D422B9}"/>
              </a:ext>
            </a:extLst>
          </p:cNvPr>
          <p:cNvGrpSpPr>
            <a:grpSpLocks/>
          </p:cNvGrpSpPr>
          <p:nvPr/>
        </p:nvGrpSpPr>
        <p:grpSpPr bwMode="auto">
          <a:xfrm>
            <a:off x="7158038" y="4718050"/>
            <a:ext cx="722312" cy="317500"/>
            <a:chOff x="7757420" y="5257116"/>
            <a:chExt cx="1132797" cy="496628"/>
          </a:xfrm>
        </p:grpSpPr>
        <p:grpSp>
          <p:nvGrpSpPr>
            <p:cNvPr id="209994" name="Group 90">
              <a:extLst>
                <a:ext uri="{FF2B5EF4-FFF2-40B4-BE49-F238E27FC236}">
                  <a16:creationId xmlns:a16="http://schemas.microsoft.com/office/drawing/2014/main" id="{FA9B7523-C515-FF7C-4A23-3895BF5246EA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7757420" y="5257116"/>
              <a:ext cx="1132797" cy="489294"/>
              <a:chOff x="10478845" y="3238948"/>
              <a:chExt cx="1421033" cy="613793"/>
            </a:xfrm>
          </p:grpSpPr>
          <p:sp>
            <p:nvSpPr>
              <p:cNvPr id="93" name="Rounded Rectangle 92">
                <a:extLst>
                  <a:ext uri="{FF2B5EF4-FFF2-40B4-BE49-F238E27FC236}">
                    <a16:creationId xmlns:a16="http://schemas.microsoft.com/office/drawing/2014/main" id="{402F0B80-CD0A-1D42-239E-328DE6395E6B}"/>
                  </a:ext>
                </a:extLst>
              </p:cNvPr>
              <p:cNvSpPr/>
              <p:nvPr/>
            </p:nvSpPr>
            <p:spPr>
              <a:xfrm>
                <a:off x="10494460" y="3242064"/>
                <a:ext cx="1405418" cy="610534"/>
              </a:xfrm>
              <a:prstGeom prst="round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  <p:sp>
            <p:nvSpPr>
              <p:cNvPr id="94" name="Rounded Rectangle 93">
                <a:extLst>
                  <a:ext uri="{FF2B5EF4-FFF2-40B4-BE49-F238E27FC236}">
                    <a16:creationId xmlns:a16="http://schemas.microsoft.com/office/drawing/2014/main" id="{E0DEB6CD-4B53-3175-2A2E-09EA5FBA8DD8}"/>
                  </a:ext>
                </a:extLst>
              </p:cNvPr>
              <p:cNvSpPr/>
              <p:nvPr/>
            </p:nvSpPr>
            <p:spPr>
              <a:xfrm>
                <a:off x="10478845" y="3238948"/>
                <a:ext cx="1421033" cy="579384"/>
              </a:xfrm>
              <a:prstGeom prst="round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</p:grpSp>
        <p:sp>
          <p:nvSpPr>
            <p:cNvPr id="209995" name="TextBox 91">
              <a:extLst>
                <a:ext uri="{FF2B5EF4-FFF2-40B4-BE49-F238E27FC236}">
                  <a16:creationId xmlns:a16="http://schemas.microsoft.com/office/drawing/2014/main" id="{06A52023-912D-4ABB-4BBB-578563AE03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857392" y="5318840"/>
              <a:ext cx="924175" cy="4349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1200">
                  <a:solidFill>
                    <a:schemeClr val="bg1"/>
                  </a:solidFill>
                </a:rPr>
                <a:t>How?</a:t>
              </a:r>
            </a:p>
          </p:txBody>
        </p:sp>
      </p:grpSp>
      <p:grpSp>
        <p:nvGrpSpPr>
          <p:cNvPr id="95" name="Group 94">
            <a:extLst>
              <a:ext uri="{FF2B5EF4-FFF2-40B4-BE49-F238E27FC236}">
                <a16:creationId xmlns:a16="http://schemas.microsoft.com/office/drawing/2014/main" id="{9E81E453-B504-8261-05F3-49DAFCCD7BD3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207375" y="3481388"/>
            <a:ext cx="1095465" cy="311150"/>
            <a:chOff x="10478845" y="3238948"/>
            <a:chExt cx="1421033" cy="613793"/>
          </a:xfrm>
        </p:grpSpPr>
        <p:sp>
          <p:nvSpPr>
            <p:cNvPr id="96" name="Rounded Rectangle 95">
              <a:extLst>
                <a:ext uri="{FF2B5EF4-FFF2-40B4-BE49-F238E27FC236}">
                  <a16:creationId xmlns:a16="http://schemas.microsoft.com/office/drawing/2014/main" id="{B3DAEF72-7C26-BC0E-8F36-E157F6F912D9}"/>
                </a:ext>
              </a:extLst>
            </p:cNvPr>
            <p:cNvSpPr/>
            <p:nvPr/>
          </p:nvSpPr>
          <p:spPr>
            <a:xfrm>
              <a:off x="10494494" y="3242079"/>
              <a:ext cx="1405384" cy="610662"/>
            </a:xfrm>
            <a:prstGeom prst="round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97" name="Rounded Rectangle 96">
              <a:extLst>
                <a:ext uri="{FF2B5EF4-FFF2-40B4-BE49-F238E27FC236}">
                  <a16:creationId xmlns:a16="http://schemas.microsoft.com/office/drawing/2014/main" id="{FE6EF395-3E55-BB21-42A7-C9AEFA07FB4A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98" name="TextBox 97">
            <a:extLst>
              <a:ext uri="{FF2B5EF4-FFF2-40B4-BE49-F238E27FC236}">
                <a16:creationId xmlns:a16="http://schemas.microsoft.com/office/drawing/2014/main" id="{8840C522-1BC5-166E-204C-2BF95795B17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147346" y="3506014"/>
            <a:ext cx="12522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Business hours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76B6F053-9CD0-8412-E44B-1C20B6600AAD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207374" y="3843338"/>
            <a:ext cx="1340662" cy="311150"/>
            <a:chOff x="10478845" y="3238948"/>
            <a:chExt cx="1421033" cy="613793"/>
          </a:xfrm>
        </p:grpSpPr>
        <p:sp>
          <p:nvSpPr>
            <p:cNvPr id="100" name="Rounded Rectangle 99">
              <a:extLst>
                <a:ext uri="{FF2B5EF4-FFF2-40B4-BE49-F238E27FC236}">
                  <a16:creationId xmlns:a16="http://schemas.microsoft.com/office/drawing/2014/main" id="{6EC6022B-6782-01C5-8272-090A8C00343F}"/>
                </a:ext>
              </a:extLst>
            </p:cNvPr>
            <p:cNvSpPr/>
            <p:nvPr/>
          </p:nvSpPr>
          <p:spPr>
            <a:xfrm>
              <a:off x="10494494" y="3242079"/>
              <a:ext cx="1405384" cy="610662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101" name="Rounded Rectangle 100">
              <a:extLst>
                <a:ext uri="{FF2B5EF4-FFF2-40B4-BE49-F238E27FC236}">
                  <a16:creationId xmlns:a16="http://schemas.microsoft.com/office/drawing/2014/main" id="{D9B219C9-923A-5F58-98F5-2234A1AB32B5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102" name="TextBox 101">
            <a:extLst>
              <a:ext uri="{FF2B5EF4-FFF2-40B4-BE49-F238E27FC236}">
                <a16:creationId xmlns:a16="http://schemas.microsoft.com/office/drawing/2014/main" id="{83BCD96B-AD20-D336-6D67-319905406D3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154643" y="3844482"/>
            <a:ext cx="14911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Customer set time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A1BB8EF9-EA90-6635-6E11-95D5428212D6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260102" y="4298463"/>
            <a:ext cx="1247530" cy="315914"/>
            <a:chOff x="10478845" y="3238948"/>
            <a:chExt cx="1421033" cy="613793"/>
          </a:xfrm>
        </p:grpSpPr>
        <p:sp>
          <p:nvSpPr>
            <p:cNvPr id="104" name="Rounded Rectangle 103">
              <a:extLst>
                <a:ext uri="{FF2B5EF4-FFF2-40B4-BE49-F238E27FC236}">
                  <a16:creationId xmlns:a16="http://schemas.microsoft.com/office/drawing/2014/main" id="{C428CE1C-53C6-6D20-6F27-5B82B6E25E7D}"/>
                </a:ext>
              </a:extLst>
            </p:cNvPr>
            <p:cNvSpPr/>
            <p:nvPr/>
          </p:nvSpPr>
          <p:spPr>
            <a:xfrm>
              <a:off x="10494494" y="3242081"/>
              <a:ext cx="1405384" cy="610660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105" name="Rounded Rectangle 104">
              <a:extLst>
                <a:ext uri="{FF2B5EF4-FFF2-40B4-BE49-F238E27FC236}">
                  <a16:creationId xmlns:a16="http://schemas.microsoft.com/office/drawing/2014/main" id="{FC1B0F0B-BD16-A4BA-CA1F-BB5DA1D3CD44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106" name="TextBox 105">
            <a:extLst>
              <a:ext uri="{FF2B5EF4-FFF2-40B4-BE49-F238E27FC236}">
                <a16:creationId xmlns:a16="http://schemas.microsoft.com/office/drawing/2014/main" id="{9CA7C51C-A1D2-3D97-DE52-292BC2C541C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218067" y="4337381"/>
            <a:ext cx="128822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Inside out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5718B6EC-005D-F303-DFF3-175FFD63E8F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28026" y="4743451"/>
            <a:ext cx="466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id-ID" altLang="en-US" sz="1200">
                <a:solidFill>
                  <a:schemeClr val="bg1"/>
                </a:solidFill>
              </a:rPr>
              <a:t>Run</a:t>
            </a:r>
          </a:p>
        </p:txBody>
      </p:sp>
      <p:grpSp>
        <p:nvGrpSpPr>
          <p:cNvPr id="111" name="Group 110">
            <a:extLst>
              <a:ext uri="{FF2B5EF4-FFF2-40B4-BE49-F238E27FC236}">
                <a16:creationId xmlns:a16="http://schemas.microsoft.com/office/drawing/2014/main" id="{76C5C3FA-BD67-BDB4-57A9-C5711FFA5B6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282340" y="5060950"/>
            <a:ext cx="1363417" cy="311150"/>
            <a:chOff x="10478845" y="3238948"/>
            <a:chExt cx="1421033" cy="613793"/>
          </a:xfrm>
        </p:grpSpPr>
        <p:sp>
          <p:nvSpPr>
            <p:cNvPr id="112" name="Rounded Rectangle 111">
              <a:extLst>
                <a:ext uri="{FF2B5EF4-FFF2-40B4-BE49-F238E27FC236}">
                  <a16:creationId xmlns:a16="http://schemas.microsoft.com/office/drawing/2014/main" id="{EF41DA3C-360D-1CDD-BC34-38CBC8B62226}"/>
                </a:ext>
              </a:extLst>
            </p:cNvPr>
            <p:cNvSpPr/>
            <p:nvPr/>
          </p:nvSpPr>
          <p:spPr>
            <a:xfrm>
              <a:off x="10494494" y="3242081"/>
              <a:ext cx="1405384" cy="6106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113" name="Rounded Rectangle 112">
              <a:extLst>
                <a:ext uri="{FF2B5EF4-FFF2-40B4-BE49-F238E27FC236}">
                  <a16:creationId xmlns:a16="http://schemas.microsoft.com/office/drawing/2014/main" id="{4316464A-DD9B-0B1E-0A34-C50F917AB92A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114" name="TextBox 113">
            <a:extLst>
              <a:ext uri="{FF2B5EF4-FFF2-40B4-BE49-F238E27FC236}">
                <a16:creationId xmlns:a16="http://schemas.microsoft.com/office/drawing/2014/main" id="{C8A60741-50FB-923F-98F7-41C918873A0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323263" y="5078413"/>
            <a:ext cx="1277159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outside in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115" name="Group 114">
            <a:extLst>
              <a:ext uri="{FF2B5EF4-FFF2-40B4-BE49-F238E27FC236}">
                <a16:creationId xmlns:a16="http://schemas.microsoft.com/office/drawing/2014/main" id="{B01389E4-6834-4AA1-E89A-3BBE300D65E1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207376" y="2308225"/>
            <a:ext cx="720725" cy="311150"/>
            <a:chOff x="10478845" y="3238948"/>
            <a:chExt cx="1421033" cy="613793"/>
          </a:xfrm>
        </p:grpSpPr>
        <p:sp>
          <p:nvSpPr>
            <p:cNvPr id="116" name="Rounded Rectangle 115">
              <a:extLst>
                <a:ext uri="{FF2B5EF4-FFF2-40B4-BE49-F238E27FC236}">
                  <a16:creationId xmlns:a16="http://schemas.microsoft.com/office/drawing/2014/main" id="{6449EA3E-71FA-8CF0-086E-B3010A6FEF94}"/>
                </a:ext>
              </a:extLst>
            </p:cNvPr>
            <p:cNvSpPr/>
            <p:nvPr/>
          </p:nvSpPr>
          <p:spPr>
            <a:xfrm>
              <a:off x="10494494" y="3242081"/>
              <a:ext cx="1405384" cy="610660"/>
            </a:xfrm>
            <a:prstGeom prst="round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117" name="Rounded Rectangle 116">
              <a:extLst>
                <a:ext uri="{FF2B5EF4-FFF2-40B4-BE49-F238E27FC236}">
                  <a16:creationId xmlns:a16="http://schemas.microsoft.com/office/drawing/2014/main" id="{D703EA9F-3BC3-9221-FD6D-251CB3ADD399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118" name="TextBox 117">
            <a:extLst>
              <a:ext uri="{FF2B5EF4-FFF2-40B4-BE49-F238E27FC236}">
                <a16:creationId xmlns:a16="http://schemas.microsoft.com/office/drawing/2014/main" id="{4B42A369-D56A-006C-0B77-6E4BC1164F3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75518" y="2339976"/>
            <a:ext cx="1095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transaction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123" name="Group 122">
            <a:extLst>
              <a:ext uri="{FF2B5EF4-FFF2-40B4-BE49-F238E27FC236}">
                <a16:creationId xmlns:a16="http://schemas.microsoft.com/office/drawing/2014/main" id="{913133BD-B55F-D249-A66C-69CA9AE30664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8207376" y="3027363"/>
            <a:ext cx="720725" cy="311150"/>
            <a:chOff x="10478845" y="3238948"/>
            <a:chExt cx="1421033" cy="613793"/>
          </a:xfrm>
        </p:grpSpPr>
        <p:sp>
          <p:nvSpPr>
            <p:cNvPr id="124" name="Rounded Rectangle 123">
              <a:extLst>
                <a:ext uri="{FF2B5EF4-FFF2-40B4-BE49-F238E27FC236}">
                  <a16:creationId xmlns:a16="http://schemas.microsoft.com/office/drawing/2014/main" id="{AF0034D0-8E08-C29A-5B4C-E7F9ED7B0617}"/>
                </a:ext>
              </a:extLst>
            </p:cNvPr>
            <p:cNvSpPr/>
            <p:nvPr/>
          </p:nvSpPr>
          <p:spPr>
            <a:xfrm>
              <a:off x="10494494" y="3242079"/>
              <a:ext cx="1405384" cy="610662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  <p:sp>
          <p:nvSpPr>
            <p:cNvPr id="125" name="Rounded Rectangle 124">
              <a:extLst>
                <a:ext uri="{FF2B5EF4-FFF2-40B4-BE49-F238E27FC236}">
                  <a16:creationId xmlns:a16="http://schemas.microsoft.com/office/drawing/2014/main" id="{98D19C44-14DA-81B4-9AC4-9B4911E18C14}"/>
                </a:ext>
              </a:extLst>
            </p:cNvPr>
            <p:cNvSpPr/>
            <p:nvPr/>
          </p:nvSpPr>
          <p:spPr>
            <a:xfrm>
              <a:off x="10478845" y="3238948"/>
              <a:ext cx="1421033" cy="582477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050"/>
            </a:p>
          </p:txBody>
        </p:sp>
      </p:grpSp>
      <p:sp>
        <p:nvSpPr>
          <p:cNvPr id="126" name="TextBox 125">
            <a:extLst>
              <a:ext uri="{FF2B5EF4-FFF2-40B4-BE49-F238E27FC236}">
                <a16:creationId xmlns:a16="http://schemas.microsoft.com/office/drawing/2014/main" id="{D408F00E-8D47-7C9A-21F3-DE82452714D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092350" y="3049589"/>
            <a:ext cx="10954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interaction</a:t>
            </a:r>
            <a:endParaRPr lang="id-ID" altLang="en-US" sz="1200" dirty="0">
              <a:solidFill>
                <a:schemeClr val="bg1"/>
              </a:solidFill>
            </a:endParaRPr>
          </a:p>
        </p:txBody>
      </p:sp>
      <p:grpSp>
        <p:nvGrpSpPr>
          <p:cNvPr id="127" name="Group 126">
            <a:extLst>
              <a:ext uri="{FF2B5EF4-FFF2-40B4-BE49-F238E27FC236}">
                <a16:creationId xmlns:a16="http://schemas.microsoft.com/office/drawing/2014/main" id="{505F9B48-D2C2-7F71-259E-26213777E634}"/>
              </a:ext>
            </a:extLst>
          </p:cNvPr>
          <p:cNvGrpSpPr>
            <a:grpSpLocks/>
          </p:cNvGrpSpPr>
          <p:nvPr/>
        </p:nvGrpSpPr>
        <p:grpSpPr bwMode="auto">
          <a:xfrm>
            <a:off x="5673726" y="3665538"/>
            <a:ext cx="866775" cy="374650"/>
            <a:chOff x="5515910" y="3627046"/>
            <a:chExt cx="1132797" cy="489294"/>
          </a:xfrm>
        </p:grpSpPr>
        <p:grpSp>
          <p:nvGrpSpPr>
            <p:cNvPr id="209974" name="Group 127">
              <a:extLst>
                <a:ext uri="{FF2B5EF4-FFF2-40B4-BE49-F238E27FC236}">
                  <a16:creationId xmlns:a16="http://schemas.microsoft.com/office/drawing/2014/main" id="{C3A1961A-4407-386C-C4D0-82E689CADAB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515910" y="3627046"/>
              <a:ext cx="1132797" cy="489294"/>
              <a:chOff x="10478845" y="3238948"/>
              <a:chExt cx="1421033" cy="613793"/>
            </a:xfrm>
          </p:grpSpPr>
          <p:sp>
            <p:nvSpPr>
              <p:cNvPr id="130" name="Rounded Rectangle 129">
                <a:extLst>
                  <a:ext uri="{FF2B5EF4-FFF2-40B4-BE49-F238E27FC236}">
                    <a16:creationId xmlns:a16="http://schemas.microsoft.com/office/drawing/2014/main" id="{5314B100-D7FF-591A-7325-FC97B60CE2B1}"/>
                  </a:ext>
                </a:extLst>
              </p:cNvPr>
              <p:cNvSpPr/>
              <p:nvPr/>
            </p:nvSpPr>
            <p:spPr>
              <a:xfrm>
                <a:off x="10497064" y="3241548"/>
                <a:ext cx="1402814" cy="611193"/>
              </a:xfrm>
              <a:prstGeom prst="round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  <p:sp>
            <p:nvSpPr>
              <p:cNvPr id="131" name="Rounded Rectangle 130">
                <a:extLst>
                  <a:ext uri="{FF2B5EF4-FFF2-40B4-BE49-F238E27FC236}">
                    <a16:creationId xmlns:a16="http://schemas.microsoft.com/office/drawing/2014/main" id="{6A0A6AD3-0C1E-5633-9426-FA2CE3157CB3}"/>
                  </a:ext>
                </a:extLst>
              </p:cNvPr>
              <p:cNvSpPr/>
              <p:nvPr/>
            </p:nvSpPr>
            <p:spPr>
              <a:xfrm>
                <a:off x="10478845" y="3238948"/>
                <a:ext cx="1421033" cy="579982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 sz="1050"/>
              </a:p>
            </p:txBody>
          </p:sp>
        </p:grpSp>
        <p:sp>
          <p:nvSpPr>
            <p:cNvPr id="209975" name="TextBox 128">
              <a:extLst>
                <a:ext uri="{FF2B5EF4-FFF2-40B4-BE49-F238E27FC236}">
                  <a16:creationId xmlns:a16="http://schemas.microsoft.com/office/drawing/2014/main" id="{BB8D30F7-91B3-5B89-9304-EF6311622A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0004" y="3702626"/>
              <a:ext cx="1037360" cy="3619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1200">
                  <a:solidFill>
                    <a:schemeClr val="bg1"/>
                  </a:solidFill>
                </a:rPr>
                <a:t>Problem</a:t>
              </a:r>
            </a:p>
          </p:txBody>
        </p:sp>
      </p:grpSp>
      <p:grpSp>
        <p:nvGrpSpPr>
          <p:cNvPr id="140" name="Group 139">
            <a:extLst>
              <a:ext uri="{FF2B5EF4-FFF2-40B4-BE49-F238E27FC236}">
                <a16:creationId xmlns:a16="http://schemas.microsoft.com/office/drawing/2014/main" id="{24D4A659-A35D-A426-46B7-0367C2BA8EF1}"/>
              </a:ext>
            </a:extLst>
          </p:cNvPr>
          <p:cNvGrpSpPr>
            <a:grpSpLocks/>
          </p:cNvGrpSpPr>
          <p:nvPr/>
        </p:nvGrpSpPr>
        <p:grpSpPr bwMode="auto">
          <a:xfrm>
            <a:off x="4002088" y="2470925"/>
            <a:ext cx="324333" cy="750112"/>
            <a:chOff x="3125918" y="3698654"/>
            <a:chExt cx="603352" cy="490131"/>
          </a:xfrm>
        </p:grpSpPr>
        <p:cxnSp>
          <p:nvCxnSpPr>
            <p:cNvPr id="141" name="Straight Connector 140">
              <a:extLst>
                <a:ext uri="{FF2B5EF4-FFF2-40B4-BE49-F238E27FC236}">
                  <a16:creationId xmlns:a16="http://schemas.microsoft.com/office/drawing/2014/main" id="{9638C7D1-0F77-A061-FC59-2EE8B488D9C5}"/>
                </a:ext>
              </a:extLst>
            </p:cNvPr>
            <p:cNvCxnSpPr/>
            <p:nvPr/>
          </p:nvCxnSpPr>
          <p:spPr>
            <a:xfrm>
              <a:off x="3125918" y="3707105"/>
              <a:ext cx="414937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Straight Connector 141">
              <a:extLst>
                <a:ext uri="{FF2B5EF4-FFF2-40B4-BE49-F238E27FC236}">
                  <a16:creationId xmlns:a16="http://schemas.microsoft.com/office/drawing/2014/main" id="{D1604474-2B18-8999-8D5C-B43458461237}"/>
                </a:ext>
              </a:extLst>
            </p:cNvPr>
            <p:cNvCxnSpPr/>
            <p:nvPr/>
          </p:nvCxnSpPr>
          <p:spPr>
            <a:xfrm>
              <a:off x="3125918" y="4188785"/>
              <a:ext cx="414937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>
              <a:extLst>
                <a:ext uri="{FF2B5EF4-FFF2-40B4-BE49-F238E27FC236}">
                  <a16:creationId xmlns:a16="http://schemas.microsoft.com/office/drawing/2014/main" id="{E345EAC3-2B1B-EB57-59A5-841F82BE95CE}"/>
                </a:ext>
              </a:extLst>
            </p:cNvPr>
            <p:cNvCxnSpPr/>
            <p:nvPr/>
          </p:nvCxnSpPr>
          <p:spPr>
            <a:xfrm>
              <a:off x="3534504" y="3985972"/>
              <a:ext cx="19476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>
              <a:extLst>
                <a:ext uri="{FF2B5EF4-FFF2-40B4-BE49-F238E27FC236}">
                  <a16:creationId xmlns:a16="http://schemas.microsoft.com/office/drawing/2014/main" id="{A40CD5F5-303A-228E-7ECA-B3121C89627B}"/>
                </a:ext>
              </a:extLst>
            </p:cNvPr>
            <p:cNvCxnSpPr/>
            <p:nvPr/>
          </p:nvCxnSpPr>
          <p:spPr>
            <a:xfrm>
              <a:off x="3532387" y="3698654"/>
              <a:ext cx="0" cy="48801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5" name="Group 144">
            <a:extLst>
              <a:ext uri="{FF2B5EF4-FFF2-40B4-BE49-F238E27FC236}">
                <a16:creationId xmlns:a16="http://schemas.microsoft.com/office/drawing/2014/main" id="{2F39484A-9055-D65F-E8B1-D55025F687C2}"/>
              </a:ext>
            </a:extLst>
          </p:cNvPr>
          <p:cNvGrpSpPr>
            <a:grpSpLocks/>
          </p:cNvGrpSpPr>
          <p:nvPr/>
        </p:nvGrpSpPr>
        <p:grpSpPr bwMode="auto">
          <a:xfrm>
            <a:off x="3995406" y="4452271"/>
            <a:ext cx="324333" cy="750112"/>
            <a:chOff x="3125918" y="3698654"/>
            <a:chExt cx="603352" cy="490131"/>
          </a:xfrm>
        </p:grpSpPr>
        <p:cxnSp>
          <p:nvCxnSpPr>
            <p:cNvPr id="146" name="Straight Connector 145">
              <a:extLst>
                <a:ext uri="{FF2B5EF4-FFF2-40B4-BE49-F238E27FC236}">
                  <a16:creationId xmlns:a16="http://schemas.microsoft.com/office/drawing/2014/main" id="{9AF0F792-96E8-CDA6-85A4-9C1C3DE92374}"/>
                </a:ext>
              </a:extLst>
            </p:cNvPr>
            <p:cNvCxnSpPr/>
            <p:nvPr/>
          </p:nvCxnSpPr>
          <p:spPr>
            <a:xfrm>
              <a:off x="3125918" y="3707105"/>
              <a:ext cx="414937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>
              <a:extLst>
                <a:ext uri="{FF2B5EF4-FFF2-40B4-BE49-F238E27FC236}">
                  <a16:creationId xmlns:a16="http://schemas.microsoft.com/office/drawing/2014/main" id="{7CA6F119-A1BF-96C4-05F0-46602627EB37}"/>
                </a:ext>
              </a:extLst>
            </p:cNvPr>
            <p:cNvCxnSpPr/>
            <p:nvPr/>
          </p:nvCxnSpPr>
          <p:spPr>
            <a:xfrm>
              <a:off x="3125918" y="4188785"/>
              <a:ext cx="414937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>
              <a:extLst>
                <a:ext uri="{FF2B5EF4-FFF2-40B4-BE49-F238E27FC236}">
                  <a16:creationId xmlns:a16="http://schemas.microsoft.com/office/drawing/2014/main" id="{73E12137-4B6C-183C-EFFC-79EBEE82EBA7}"/>
                </a:ext>
              </a:extLst>
            </p:cNvPr>
            <p:cNvCxnSpPr/>
            <p:nvPr/>
          </p:nvCxnSpPr>
          <p:spPr>
            <a:xfrm>
              <a:off x="3534504" y="3985972"/>
              <a:ext cx="19476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>
              <a:extLst>
                <a:ext uri="{FF2B5EF4-FFF2-40B4-BE49-F238E27FC236}">
                  <a16:creationId xmlns:a16="http://schemas.microsoft.com/office/drawing/2014/main" id="{D36AE562-7626-AB11-3372-444F485E3D7C}"/>
                </a:ext>
              </a:extLst>
            </p:cNvPr>
            <p:cNvCxnSpPr/>
            <p:nvPr/>
          </p:nvCxnSpPr>
          <p:spPr>
            <a:xfrm>
              <a:off x="3532387" y="3698654"/>
              <a:ext cx="0" cy="48801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0F840C4-7F24-37FD-1861-C91CF83BD709}"/>
              </a:ext>
            </a:extLst>
          </p:cNvPr>
          <p:cNvGrpSpPr>
            <a:grpSpLocks/>
          </p:cNvGrpSpPr>
          <p:nvPr/>
        </p:nvGrpSpPr>
        <p:grpSpPr bwMode="auto">
          <a:xfrm>
            <a:off x="7897734" y="2438341"/>
            <a:ext cx="279067" cy="779462"/>
            <a:chOff x="8462731" y="3698654"/>
            <a:chExt cx="603352" cy="490131"/>
          </a:xfrm>
        </p:grpSpPr>
        <p:cxnSp>
          <p:nvCxnSpPr>
            <p:cNvPr id="151" name="Straight Connector 150">
              <a:extLst>
                <a:ext uri="{FF2B5EF4-FFF2-40B4-BE49-F238E27FC236}">
                  <a16:creationId xmlns:a16="http://schemas.microsoft.com/office/drawing/2014/main" id="{4BD65176-1EB8-76C4-78C5-C99E7E1D6DEC}"/>
                </a:ext>
              </a:extLst>
            </p:cNvPr>
            <p:cNvCxnSpPr/>
            <p:nvPr/>
          </p:nvCxnSpPr>
          <p:spPr>
            <a:xfrm flipH="1">
              <a:off x="8651147" y="3707105"/>
              <a:ext cx="41493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Connector 151">
              <a:extLst>
                <a:ext uri="{FF2B5EF4-FFF2-40B4-BE49-F238E27FC236}">
                  <a16:creationId xmlns:a16="http://schemas.microsoft.com/office/drawing/2014/main" id="{013FB7F9-F837-EF04-0A29-21986F23DDB2}"/>
                </a:ext>
              </a:extLst>
            </p:cNvPr>
            <p:cNvCxnSpPr/>
            <p:nvPr/>
          </p:nvCxnSpPr>
          <p:spPr>
            <a:xfrm flipH="1">
              <a:off x="8651147" y="4188785"/>
              <a:ext cx="41493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Connector 152">
              <a:extLst>
                <a:ext uri="{FF2B5EF4-FFF2-40B4-BE49-F238E27FC236}">
                  <a16:creationId xmlns:a16="http://schemas.microsoft.com/office/drawing/2014/main" id="{553E3E8E-4D2C-9521-4FA2-E8951AEFD017}"/>
                </a:ext>
              </a:extLst>
            </p:cNvPr>
            <p:cNvCxnSpPr/>
            <p:nvPr/>
          </p:nvCxnSpPr>
          <p:spPr>
            <a:xfrm flipH="1">
              <a:off x="8462731" y="3985972"/>
              <a:ext cx="19476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>
              <a:extLst>
                <a:ext uri="{FF2B5EF4-FFF2-40B4-BE49-F238E27FC236}">
                  <a16:creationId xmlns:a16="http://schemas.microsoft.com/office/drawing/2014/main" id="{6A088E56-CB90-029B-E5A1-2F4459A2E9F5}"/>
                </a:ext>
              </a:extLst>
            </p:cNvPr>
            <p:cNvCxnSpPr/>
            <p:nvPr/>
          </p:nvCxnSpPr>
          <p:spPr>
            <a:xfrm flipH="1">
              <a:off x="8659615" y="3698654"/>
              <a:ext cx="0" cy="48801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5" name="Group 154">
            <a:extLst>
              <a:ext uri="{FF2B5EF4-FFF2-40B4-BE49-F238E27FC236}">
                <a16:creationId xmlns:a16="http://schemas.microsoft.com/office/drawing/2014/main" id="{0F30F5A0-1A8B-2399-2B63-3972A7674E0F}"/>
              </a:ext>
            </a:extLst>
          </p:cNvPr>
          <p:cNvGrpSpPr>
            <a:grpSpLocks/>
          </p:cNvGrpSpPr>
          <p:nvPr/>
        </p:nvGrpSpPr>
        <p:grpSpPr bwMode="auto">
          <a:xfrm>
            <a:off x="7882270" y="4483430"/>
            <a:ext cx="389860" cy="704060"/>
            <a:chOff x="8462731" y="3698654"/>
            <a:chExt cx="603352" cy="490131"/>
          </a:xfrm>
        </p:grpSpPr>
        <p:cxnSp>
          <p:nvCxnSpPr>
            <p:cNvPr id="156" name="Straight Connector 155">
              <a:extLst>
                <a:ext uri="{FF2B5EF4-FFF2-40B4-BE49-F238E27FC236}">
                  <a16:creationId xmlns:a16="http://schemas.microsoft.com/office/drawing/2014/main" id="{2A089BCF-A73C-399F-5DF8-E03C98E55758}"/>
                </a:ext>
              </a:extLst>
            </p:cNvPr>
            <p:cNvCxnSpPr/>
            <p:nvPr/>
          </p:nvCxnSpPr>
          <p:spPr>
            <a:xfrm flipH="1">
              <a:off x="8651147" y="3707105"/>
              <a:ext cx="41493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7" name="Straight Connector 156">
              <a:extLst>
                <a:ext uri="{FF2B5EF4-FFF2-40B4-BE49-F238E27FC236}">
                  <a16:creationId xmlns:a16="http://schemas.microsoft.com/office/drawing/2014/main" id="{74681BB3-6E70-9087-6EB8-9C23D7FEE447}"/>
                </a:ext>
              </a:extLst>
            </p:cNvPr>
            <p:cNvCxnSpPr/>
            <p:nvPr/>
          </p:nvCxnSpPr>
          <p:spPr>
            <a:xfrm flipH="1">
              <a:off x="8651147" y="4188785"/>
              <a:ext cx="41493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Connector 157">
              <a:extLst>
                <a:ext uri="{FF2B5EF4-FFF2-40B4-BE49-F238E27FC236}">
                  <a16:creationId xmlns:a16="http://schemas.microsoft.com/office/drawing/2014/main" id="{8679D0C2-1FA4-9B27-E3A2-3F0F37A37D8D}"/>
                </a:ext>
              </a:extLst>
            </p:cNvPr>
            <p:cNvCxnSpPr/>
            <p:nvPr/>
          </p:nvCxnSpPr>
          <p:spPr>
            <a:xfrm flipH="1">
              <a:off x="8462731" y="3985972"/>
              <a:ext cx="194766" cy="0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Straight Connector 158">
              <a:extLst>
                <a:ext uri="{FF2B5EF4-FFF2-40B4-BE49-F238E27FC236}">
                  <a16:creationId xmlns:a16="http://schemas.microsoft.com/office/drawing/2014/main" id="{9F512088-9861-049D-7188-82B7F1A6E4D5}"/>
                </a:ext>
              </a:extLst>
            </p:cNvPr>
            <p:cNvCxnSpPr/>
            <p:nvPr/>
          </p:nvCxnSpPr>
          <p:spPr>
            <a:xfrm flipH="1">
              <a:off x="8659615" y="3698654"/>
              <a:ext cx="0" cy="488018"/>
            </a:xfrm>
            <a:prstGeom prst="line">
              <a:avLst/>
            </a:prstGeom>
            <a:ln w="254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2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0" grpId="0"/>
      <p:bldP spid="44" grpId="0"/>
      <p:bldP spid="52" grpId="0"/>
      <p:bldP spid="56" grpId="0"/>
      <p:bldP spid="64" grpId="0"/>
      <p:bldP spid="98" grpId="0"/>
      <p:bldP spid="102" grpId="0"/>
      <p:bldP spid="106" grpId="0"/>
      <p:bldP spid="110" grpId="0"/>
      <p:bldP spid="114" grpId="0"/>
      <p:bldP spid="118" grpId="0"/>
      <p:bldP spid="12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376373D-8570-05AB-E77F-B1A25C3F83C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95488" y="1109664"/>
            <a:ext cx="2601912" cy="3397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Social media analysis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2C6C0167-8009-5C79-D6FA-A3B6CB3E25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013" y="2813050"/>
            <a:ext cx="1903412" cy="503238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2700000" sx="101000" sy="101000" algn="tl" rotWithShape="0">
              <a:schemeClr val="tx2">
                <a:alpha val="37000"/>
              </a:schemeClr>
            </a:outerShdw>
          </a:effec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DB6B18B3-0F85-F2A2-4D67-A11E56F84C28}"/>
              </a:ext>
            </a:extLst>
          </p:cNvPr>
          <p:cNvSpPr>
            <a:spLocks/>
          </p:cNvSpPr>
          <p:nvPr/>
        </p:nvSpPr>
        <p:spPr bwMode="auto">
          <a:xfrm>
            <a:off x="2132013" y="3316288"/>
            <a:ext cx="2978150" cy="514350"/>
          </a:xfrm>
          <a:custGeom>
            <a:avLst/>
            <a:gdLst>
              <a:gd name="T0" fmla="*/ 1426 w 1426"/>
              <a:gd name="T1" fmla="*/ 523 h 533"/>
              <a:gd name="T2" fmla="*/ 1426 w 1426"/>
              <a:gd name="T3" fmla="*/ 7 h 533"/>
              <a:gd name="T4" fmla="*/ 1426 w 1426"/>
              <a:gd name="T5" fmla="*/ 0 h 533"/>
              <a:gd name="T6" fmla="*/ 0 w 1426"/>
              <a:gd name="T7" fmla="*/ 0 h 533"/>
              <a:gd name="T8" fmla="*/ 0 w 1426"/>
              <a:gd name="T9" fmla="*/ 7 h 533"/>
              <a:gd name="T10" fmla="*/ 0 w 1426"/>
              <a:gd name="T11" fmla="*/ 523 h 533"/>
              <a:gd name="T12" fmla="*/ 0 w 1426"/>
              <a:gd name="T13" fmla="*/ 533 h 533"/>
              <a:gd name="T14" fmla="*/ 1426 w 1426"/>
              <a:gd name="T15" fmla="*/ 533 h 533"/>
              <a:gd name="T16" fmla="*/ 1426 w 1426"/>
              <a:gd name="T17" fmla="*/ 523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426" h="533">
                <a:moveTo>
                  <a:pt x="1426" y="523"/>
                </a:moveTo>
                <a:lnTo>
                  <a:pt x="1426" y="7"/>
                </a:lnTo>
                <a:lnTo>
                  <a:pt x="1426" y="0"/>
                </a:lnTo>
                <a:lnTo>
                  <a:pt x="0" y="0"/>
                </a:lnTo>
                <a:lnTo>
                  <a:pt x="0" y="7"/>
                </a:lnTo>
                <a:lnTo>
                  <a:pt x="0" y="523"/>
                </a:lnTo>
                <a:lnTo>
                  <a:pt x="0" y="533"/>
                </a:lnTo>
                <a:lnTo>
                  <a:pt x="1426" y="533"/>
                </a:lnTo>
                <a:lnTo>
                  <a:pt x="1426" y="52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50800" dist="38100" dir="2700000" sx="101000" sy="101000" algn="tl" rotWithShape="0">
              <a:schemeClr val="tx2">
                <a:alpha val="37000"/>
              </a:schemeClr>
            </a:outerShdw>
          </a:effec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5" name="Freeform 6">
            <a:extLst>
              <a:ext uri="{FF2B5EF4-FFF2-40B4-BE49-F238E27FC236}">
                <a16:creationId xmlns:a16="http://schemas.microsoft.com/office/drawing/2014/main" id="{F34B2C19-E2F8-CA22-668A-7AC2D94581EC}"/>
              </a:ext>
            </a:extLst>
          </p:cNvPr>
          <p:cNvSpPr>
            <a:spLocks/>
          </p:cNvSpPr>
          <p:nvPr/>
        </p:nvSpPr>
        <p:spPr bwMode="auto">
          <a:xfrm>
            <a:off x="2132013" y="3830639"/>
            <a:ext cx="3579812" cy="515937"/>
          </a:xfrm>
          <a:custGeom>
            <a:avLst/>
            <a:gdLst>
              <a:gd name="T0" fmla="*/ 1426 w 1426"/>
              <a:gd name="T1" fmla="*/ 0 h 535"/>
              <a:gd name="T2" fmla="*/ 0 w 1426"/>
              <a:gd name="T3" fmla="*/ 0 h 535"/>
              <a:gd name="T4" fmla="*/ 0 w 1426"/>
              <a:gd name="T5" fmla="*/ 504 h 535"/>
              <a:gd name="T6" fmla="*/ 0 w 1426"/>
              <a:gd name="T7" fmla="*/ 535 h 535"/>
              <a:gd name="T8" fmla="*/ 1426 w 1426"/>
              <a:gd name="T9" fmla="*/ 535 h 535"/>
              <a:gd name="T10" fmla="*/ 1426 w 1426"/>
              <a:gd name="T11" fmla="*/ 504 h 535"/>
              <a:gd name="T12" fmla="*/ 1426 w 1426"/>
              <a:gd name="T13" fmla="*/ 0 h 5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426" h="535">
                <a:moveTo>
                  <a:pt x="1426" y="0"/>
                </a:moveTo>
                <a:lnTo>
                  <a:pt x="0" y="0"/>
                </a:lnTo>
                <a:lnTo>
                  <a:pt x="0" y="504"/>
                </a:lnTo>
                <a:lnTo>
                  <a:pt x="0" y="535"/>
                </a:lnTo>
                <a:lnTo>
                  <a:pt x="1426" y="535"/>
                </a:lnTo>
                <a:lnTo>
                  <a:pt x="1426" y="504"/>
                </a:lnTo>
                <a:lnTo>
                  <a:pt x="142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>
            <a:outerShdw blurRad="50800" dist="38100" dir="2700000" sx="101000" sy="101000" algn="tl" rotWithShape="0">
              <a:schemeClr val="tx2">
                <a:alpha val="37000"/>
              </a:schemeClr>
            </a:outerShdw>
          </a:effec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A85C571-CDFF-C108-8C9C-0E18104073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014" y="4346575"/>
            <a:ext cx="4211637" cy="527050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50800" dist="38100" dir="2700000" sx="101000" sy="101000" algn="tl" rotWithShape="0">
              <a:schemeClr val="tx2">
                <a:alpha val="37000"/>
              </a:schemeClr>
            </a:outerShdw>
          </a:effec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3D4A26DE-7433-44E9-344E-EB50149E0B62}"/>
              </a:ext>
            </a:extLst>
          </p:cNvPr>
          <p:cNvSpPr>
            <a:spLocks noEditPoints="1"/>
          </p:cNvSpPr>
          <p:nvPr/>
        </p:nvSpPr>
        <p:spPr bwMode="auto">
          <a:xfrm>
            <a:off x="2100264" y="2451101"/>
            <a:ext cx="1443037" cy="2765425"/>
          </a:xfrm>
          <a:custGeom>
            <a:avLst/>
            <a:gdLst>
              <a:gd name="T0" fmla="*/ 539 w 630"/>
              <a:gd name="T1" fmla="*/ 0 h 1211"/>
              <a:gd name="T2" fmla="*/ 91 w 630"/>
              <a:gd name="T3" fmla="*/ 0 h 1211"/>
              <a:gd name="T4" fmla="*/ 0 w 630"/>
              <a:gd name="T5" fmla="*/ 91 h 1211"/>
              <a:gd name="T6" fmla="*/ 0 w 630"/>
              <a:gd name="T7" fmla="*/ 1120 h 1211"/>
              <a:gd name="T8" fmla="*/ 91 w 630"/>
              <a:gd name="T9" fmla="*/ 1211 h 1211"/>
              <a:gd name="T10" fmla="*/ 539 w 630"/>
              <a:gd name="T11" fmla="*/ 1211 h 1211"/>
              <a:gd name="T12" fmla="*/ 630 w 630"/>
              <a:gd name="T13" fmla="*/ 1120 h 1211"/>
              <a:gd name="T14" fmla="*/ 630 w 630"/>
              <a:gd name="T15" fmla="*/ 91 h 1211"/>
              <a:gd name="T16" fmla="*/ 539 w 630"/>
              <a:gd name="T17" fmla="*/ 0 h 1211"/>
              <a:gd name="T18" fmla="*/ 242 w 630"/>
              <a:gd name="T19" fmla="*/ 60 h 1211"/>
              <a:gd name="T20" fmla="*/ 388 w 630"/>
              <a:gd name="T21" fmla="*/ 60 h 1211"/>
              <a:gd name="T22" fmla="*/ 401 w 630"/>
              <a:gd name="T23" fmla="*/ 74 h 1211"/>
              <a:gd name="T24" fmla="*/ 388 w 630"/>
              <a:gd name="T25" fmla="*/ 87 h 1211"/>
              <a:gd name="T26" fmla="*/ 242 w 630"/>
              <a:gd name="T27" fmla="*/ 87 h 1211"/>
              <a:gd name="T28" fmla="*/ 228 w 630"/>
              <a:gd name="T29" fmla="*/ 74 h 1211"/>
              <a:gd name="T30" fmla="*/ 242 w 630"/>
              <a:gd name="T31" fmla="*/ 60 h 1211"/>
              <a:gd name="T32" fmla="*/ 315 w 630"/>
              <a:gd name="T33" fmla="*/ 1177 h 1211"/>
              <a:gd name="T34" fmla="*/ 267 w 630"/>
              <a:gd name="T35" fmla="*/ 1129 h 1211"/>
              <a:gd name="T36" fmla="*/ 315 w 630"/>
              <a:gd name="T37" fmla="*/ 1081 h 1211"/>
              <a:gd name="T38" fmla="*/ 363 w 630"/>
              <a:gd name="T39" fmla="*/ 1129 h 1211"/>
              <a:gd name="T40" fmla="*/ 315 w 630"/>
              <a:gd name="T41" fmla="*/ 1177 h 1211"/>
              <a:gd name="T42" fmla="*/ 603 w 630"/>
              <a:gd name="T43" fmla="*/ 1053 h 1211"/>
              <a:gd name="T44" fmla="*/ 27 w 630"/>
              <a:gd name="T45" fmla="*/ 1053 h 1211"/>
              <a:gd name="T46" fmla="*/ 27 w 630"/>
              <a:gd name="T47" fmla="*/ 158 h 1211"/>
              <a:gd name="T48" fmla="*/ 603 w 630"/>
              <a:gd name="T49" fmla="*/ 158 h 1211"/>
              <a:gd name="T50" fmla="*/ 603 w 630"/>
              <a:gd name="T51" fmla="*/ 1053 h 12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630" h="1211">
                <a:moveTo>
                  <a:pt x="539" y="0"/>
                </a:moveTo>
                <a:cubicBezTo>
                  <a:pt x="91" y="0"/>
                  <a:pt x="91" y="0"/>
                  <a:pt x="91" y="0"/>
                </a:cubicBezTo>
                <a:cubicBezTo>
                  <a:pt x="41" y="0"/>
                  <a:pt x="0" y="41"/>
                  <a:pt x="0" y="91"/>
                </a:cubicBezTo>
                <a:cubicBezTo>
                  <a:pt x="0" y="1120"/>
                  <a:pt x="0" y="1120"/>
                  <a:pt x="0" y="1120"/>
                </a:cubicBezTo>
                <a:cubicBezTo>
                  <a:pt x="0" y="1170"/>
                  <a:pt x="41" y="1211"/>
                  <a:pt x="91" y="1211"/>
                </a:cubicBezTo>
                <a:cubicBezTo>
                  <a:pt x="539" y="1211"/>
                  <a:pt x="539" y="1211"/>
                  <a:pt x="539" y="1211"/>
                </a:cubicBezTo>
                <a:cubicBezTo>
                  <a:pt x="589" y="1211"/>
                  <a:pt x="630" y="1170"/>
                  <a:pt x="630" y="1120"/>
                </a:cubicBezTo>
                <a:cubicBezTo>
                  <a:pt x="630" y="91"/>
                  <a:pt x="630" y="91"/>
                  <a:pt x="630" y="91"/>
                </a:cubicBezTo>
                <a:cubicBezTo>
                  <a:pt x="630" y="41"/>
                  <a:pt x="589" y="0"/>
                  <a:pt x="539" y="0"/>
                </a:cubicBezTo>
                <a:close/>
                <a:moveTo>
                  <a:pt x="242" y="60"/>
                </a:moveTo>
                <a:cubicBezTo>
                  <a:pt x="388" y="60"/>
                  <a:pt x="388" y="60"/>
                  <a:pt x="388" y="60"/>
                </a:cubicBezTo>
                <a:cubicBezTo>
                  <a:pt x="395" y="60"/>
                  <a:pt x="401" y="66"/>
                  <a:pt x="401" y="74"/>
                </a:cubicBezTo>
                <a:cubicBezTo>
                  <a:pt x="401" y="81"/>
                  <a:pt x="395" y="87"/>
                  <a:pt x="388" y="87"/>
                </a:cubicBezTo>
                <a:cubicBezTo>
                  <a:pt x="242" y="87"/>
                  <a:pt x="242" y="87"/>
                  <a:pt x="242" y="87"/>
                </a:cubicBezTo>
                <a:cubicBezTo>
                  <a:pt x="234" y="87"/>
                  <a:pt x="228" y="81"/>
                  <a:pt x="228" y="74"/>
                </a:cubicBezTo>
                <a:cubicBezTo>
                  <a:pt x="228" y="66"/>
                  <a:pt x="234" y="60"/>
                  <a:pt x="242" y="60"/>
                </a:cubicBezTo>
                <a:close/>
                <a:moveTo>
                  <a:pt x="315" y="1177"/>
                </a:moveTo>
                <a:cubicBezTo>
                  <a:pt x="289" y="1177"/>
                  <a:pt x="267" y="1155"/>
                  <a:pt x="267" y="1129"/>
                </a:cubicBezTo>
                <a:cubicBezTo>
                  <a:pt x="267" y="1103"/>
                  <a:pt x="289" y="1081"/>
                  <a:pt x="315" y="1081"/>
                </a:cubicBezTo>
                <a:cubicBezTo>
                  <a:pt x="341" y="1081"/>
                  <a:pt x="363" y="1103"/>
                  <a:pt x="363" y="1129"/>
                </a:cubicBezTo>
                <a:cubicBezTo>
                  <a:pt x="363" y="1155"/>
                  <a:pt x="341" y="1177"/>
                  <a:pt x="315" y="1177"/>
                </a:cubicBezTo>
                <a:close/>
                <a:moveTo>
                  <a:pt x="603" y="1053"/>
                </a:moveTo>
                <a:cubicBezTo>
                  <a:pt x="27" y="1053"/>
                  <a:pt x="27" y="1053"/>
                  <a:pt x="27" y="1053"/>
                </a:cubicBezTo>
                <a:cubicBezTo>
                  <a:pt x="27" y="158"/>
                  <a:pt x="27" y="158"/>
                  <a:pt x="27" y="158"/>
                </a:cubicBezTo>
                <a:cubicBezTo>
                  <a:pt x="603" y="158"/>
                  <a:pt x="603" y="158"/>
                  <a:pt x="603" y="158"/>
                </a:cubicBezTo>
                <a:lnTo>
                  <a:pt x="603" y="1053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  <a:effectLst/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8" name="Freeform 24">
            <a:extLst>
              <a:ext uri="{FF2B5EF4-FFF2-40B4-BE49-F238E27FC236}">
                <a16:creationId xmlns:a16="http://schemas.microsoft.com/office/drawing/2014/main" id="{880AF8BD-BF06-6C60-1697-69CCBBF9FBE3}"/>
              </a:ext>
            </a:extLst>
          </p:cNvPr>
          <p:cNvSpPr>
            <a:spLocks/>
          </p:cNvSpPr>
          <p:nvPr/>
        </p:nvSpPr>
        <p:spPr bwMode="auto">
          <a:xfrm>
            <a:off x="2759076" y="2901951"/>
            <a:ext cx="119063" cy="257175"/>
          </a:xfrm>
          <a:custGeom>
            <a:avLst/>
            <a:gdLst>
              <a:gd name="T0" fmla="*/ 63 w 63"/>
              <a:gd name="T1" fmla="*/ 44 h 137"/>
              <a:gd name="T2" fmla="*/ 42 w 63"/>
              <a:gd name="T3" fmla="*/ 44 h 137"/>
              <a:gd name="T4" fmla="*/ 42 w 63"/>
              <a:gd name="T5" fmla="*/ 30 h 137"/>
              <a:gd name="T6" fmla="*/ 48 w 63"/>
              <a:gd name="T7" fmla="*/ 24 h 137"/>
              <a:gd name="T8" fmla="*/ 63 w 63"/>
              <a:gd name="T9" fmla="*/ 24 h 137"/>
              <a:gd name="T10" fmla="*/ 63 w 63"/>
              <a:gd name="T11" fmla="*/ 0 h 137"/>
              <a:gd name="T12" fmla="*/ 42 w 63"/>
              <a:gd name="T13" fmla="*/ 0 h 137"/>
              <a:gd name="T14" fmla="*/ 13 w 63"/>
              <a:gd name="T15" fmla="*/ 29 h 137"/>
              <a:gd name="T16" fmla="*/ 13 w 63"/>
              <a:gd name="T17" fmla="*/ 44 h 137"/>
              <a:gd name="T18" fmla="*/ 0 w 63"/>
              <a:gd name="T19" fmla="*/ 44 h 137"/>
              <a:gd name="T20" fmla="*/ 0 w 63"/>
              <a:gd name="T21" fmla="*/ 68 h 137"/>
              <a:gd name="T22" fmla="*/ 13 w 63"/>
              <a:gd name="T23" fmla="*/ 68 h 137"/>
              <a:gd name="T24" fmla="*/ 13 w 63"/>
              <a:gd name="T25" fmla="*/ 137 h 137"/>
              <a:gd name="T26" fmla="*/ 42 w 63"/>
              <a:gd name="T27" fmla="*/ 137 h 137"/>
              <a:gd name="T28" fmla="*/ 42 w 63"/>
              <a:gd name="T29" fmla="*/ 68 h 137"/>
              <a:gd name="T30" fmla="*/ 61 w 63"/>
              <a:gd name="T31" fmla="*/ 68 h 137"/>
              <a:gd name="T32" fmla="*/ 63 w 63"/>
              <a:gd name="T33" fmla="*/ 44 h 1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63" h="137">
                <a:moveTo>
                  <a:pt x="63" y="44"/>
                </a:moveTo>
                <a:cubicBezTo>
                  <a:pt x="42" y="44"/>
                  <a:pt x="42" y="44"/>
                  <a:pt x="42" y="44"/>
                </a:cubicBezTo>
                <a:cubicBezTo>
                  <a:pt x="42" y="30"/>
                  <a:pt x="42" y="30"/>
                  <a:pt x="42" y="30"/>
                </a:cubicBezTo>
                <a:cubicBezTo>
                  <a:pt x="42" y="25"/>
                  <a:pt x="45" y="24"/>
                  <a:pt x="48" y="24"/>
                </a:cubicBezTo>
                <a:cubicBezTo>
                  <a:pt x="50" y="24"/>
                  <a:pt x="63" y="24"/>
                  <a:pt x="63" y="24"/>
                </a:cubicBezTo>
                <a:cubicBezTo>
                  <a:pt x="63" y="0"/>
                  <a:pt x="63" y="0"/>
                  <a:pt x="63" y="0"/>
                </a:cubicBezTo>
                <a:cubicBezTo>
                  <a:pt x="42" y="0"/>
                  <a:pt x="42" y="0"/>
                  <a:pt x="42" y="0"/>
                </a:cubicBezTo>
                <a:cubicBezTo>
                  <a:pt x="19" y="0"/>
                  <a:pt x="13" y="18"/>
                  <a:pt x="13" y="29"/>
                </a:cubicBezTo>
                <a:cubicBezTo>
                  <a:pt x="13" y="44"/>
                  <a:pt x="13" y="44"/>
                  <a:pt x="13" y="44"/>
                </a:cubicBezTo>
                <a:cubicBezTo>
                  <a:pt x="0" y="44"/>
                  <a:pt x="0" y="44"/>
                  <a:pt x="0" y="44"/>
                </a:cubicBezTo>
                <a:cubicBezTo>
                  <a:pt x="0" y="68"/>
                  <a:pt x="0" y="68"/>
                  <a:pt x="0" y="68"/>
                </a:cubicBezTo>
                <a:cubicBezTo>
                  <a:pt x="13" y="68"/>
                  <a:pt x="13" y="68"/>
                  <a:pt x="13" y="68"/>
                </a:cubicBezTo>
                <a:cubicBezTo>
                  <a:pt x="13" y="99"/>
                  <a:pt x="13" y="137"/>
                  <a:pt x="13" y="137"/>
                </a:cubicBezTo>
                <a:cubicBezTo>
                  <a:pt x="42" y="137"/>
                  <a:pt x="42" y="137"/>
                  <a:pt x="42" y="137"/>
                </a:cubicBezTo>
                <a:cubicBezTo>
                  <a:pt x="42" y="137"/>
                  <a:pt x="42" y="99"/>
                  <a:pt x="42" y="68"/>
                </a:cubicBezTo>
                <a:cubicBezTo>
                  <a:pt x="61" y="68"/>
                  <a:pt x="61" y="68"/>
                  <a:pt x="61" y="68"/>
                </a:cubicBezTo>
                <a:lnTo>
                  <a:pt x="63" y="4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ED95A69D-560B-4B2B-17F7-2D8946BF5DC4}"/>
              </a:ext>
            </a:extLst>
          </p:cNvPr>
          <p:cNvGrpSpPr/>
          <p:nvPr/>
        </p:nvGrpSpPr>
        <p:grpSpPr>
          <a:xfrm>
            <a:off x="2674989" y="3956785"/>
            <a:ext cx="287427" cy="280675"/>
            <a:chOff x="8402638" y="2208213"/>
            <a:chExt cx="473075" cy="461962"/>
          </a:xfrm>
          <a:solidFill>
            <a:schemeClr val="bg1"/>
          </a:solidFill>
        </p:grpSpPr>
        <p:sp>
          <p:nvSpPr>
            <p:cNvPr id="10" name="Freeform 27">
              <a:extLst>
                <a:ext uri="{FF2B5EF4-FFF2-40B4-BE49-F238E27FC236}">
                  <a16:creationId xmlns:a16="http://schemas.microsoft.com/office/drawing/2014/main" id="{C053E0C8-4F05-075F-3D47-AFCEEF364F7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402638" y="2428875"/>
              <a:ext cx="473075" cy="241300"/>
            </a:xfrm>
            <a:custGeom>
              <a:avLst/>
              <a:gdLst>
                <a:gd name="T0" fmla="*/ 23 w 126"/>
                <a:gd name="T1" fmla="*/ 0 h 64"/>
                <a:gd name="T2" fmla="*/ 0 w 126"/>
                <a:gd name="T3" fmla="*/ 41 h 64"/>
                <a:gd name="T4" fmla="*/ 103 w 126"/>
                <a:gd name="T5" fmla="*/ 64 h 64"/>
                <a:gd name="T6" fmla="*/ 126 w 126"/>
                <a:gd name="T7" fmla="*/ 23 h 64"/>
                <a:gd name="T8" fmla="*/ 40 w 126"/>
                <a:gd name="T9" fmla="*/ 14 h 64"/>
                <a:gd name="T10" fmla="*/ 32 w 126"/>
                <a:gd name="T11" fmla="*/ 51 h 64"/>
                <a:gd name="T12" fmla="*/ 25 w 126"/>
                <a:gd name="T13" fmla="*/ 14 h 64"/>
                <a:gd name="T14" fmla="*/ 18 w 126"/>
                <a:gd name="T15" fmla="*/ 8 h 64"/>
                <a:gd name="T16" fmla="*/ 40 w 126"/>
                <a:gd name="T17" fmla="*/ 14 h 64"/>
                <a:gd name="T18" fmla="*/ 54 w 126"/>
                <a:gd name="T19" fmla="*/ 51 h 64"/>
                <a:gd name="T20" fmla="*/ 50 w 126"/>
                <a:gd name="T21" fmla="*/ 51 h 64"/>
                <a:gd name="T22" fmla="*/ 43 w 126"/>
                <a:gd name="T23" fmla="*/ 50 h 64"/>
                <a:gd name="T24" fmla="*/ 42 w 126"/>
                <a:gd name="T25" fmla="*/ 19 h 64"/>
                <a:gd name="T26" fmla="*/ 49 w 126"/>
                <a:gd name="T27" fmla="*/ 44 h 64"/>
                <a:gd name="T28" fmla="*/ 50 w 126"/>
                <a:gd name="T29" fmla="*/ 46 h 64"/>
                <a:gd name="T30" fmla="*/ 54 w 126"/>
                <a:gd name="T31" fmla="*/ 43 h 64"/>
                <a:gd name="T32" fmla="*/ 61 w 126"/>
                <a:gd name="T33" fmla="*/ 19 h 64"/>
                <a:gd name="T34" fmla="*/ 84 w 126"/>
                <a:gd name="T35" fmla="*/ 44 h 64"/>
                <a:gd name="T36" fmla="*/ 78 w 126"/>
                <a:gd name="T37" fmla="*/ 51 h 64"/>
                <a:gd name="T38" fmla="*/ 72 w 126"/>
                <a:gd name="T39" fmla="*/ 49 h 64"/>
                <a:gd name="T40" fmla="*/ 65 w 126"/>
                <a:gd name="T41" fmla="*/ 51 h 64"/>
                <a:gd name="T42" fmla="*/ 72 w 126"/>
                <a:gd name="T43" fmla="*/ 8 h 64"/>
                <a:gd name="T44" fmla="*/ 74 w 126"/>
                <a:gd name="T45" fmla="*/ 20 h 64"/>
                <a:gd name="T46" fmla="*/ 82 w 126"/>
                <a:gd name="T47" fmla="*/ 21 h 64"/>
                <a:gd name="T48" fmla="*/ 84 w 126"/>
                <a:gd name="T49" fmla="*/ 44 h 64"/>
                <a:gd name="T50" fmla="*/ 94 w 126"/>
                <a:gd name="T51" fmla="*/ 36 h 64"/>
                <a:gd name="T52" fmla="*/ 94 w 126"/>
                <a:gd name="T53" fmla="*/ 45 h 64"/>
                <a:gd name="T54" fmla="*/ 99 w 126"/>
                <a:gd name="T55" fmla="*/ 46 h 64"/>
                <a:gd name="T56" fmla="*/ 99 w 126"/>
                <a:gd name="T57" fmla="*/ 40 h 64"/>
                <a:gd name="T58" fmla="*/ 106 w 126"/>
                <a:gd name="T59" fmla="*/ 42 h 64"/>
                <a:gd name="T60" fmla="*/ 96 w 126"/>
                <a:gd name="T61" fmla="*/ 52 h 64"/>
                <a:gd name="T62" fmla="*/ 87 w 126"/>
                <a:gd name="T63" fmla="*/ 42 h 64"/>
                <a:gd name="T64" fmla="*/ 90 w 126"/>
                <a:gd name="T65" fmla="*/ 21 h 64"/>
                <a:gd name="T66" fmla="*/ 103 w 126"/>
                <a:gd name="T67" fmla="*/ 21 h 64"/>
                <a:gd name="T68" fmla="*/ 106 w 126"/>
                <a:gd name="T69" fmla="*/ 36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6" h="64">
                  <a:moveTo>
                    <a:pt x="103" y="0"/>
                  </a:moveTo>
                  <a:cubicBezTo>
                    <a:pt x="23" y="0"/>
                    <a:pt x="23" y="0"/>
                    <a:pt x="23" y="0"/>
                  </a:cubicBezTo>
                  <a:cubicBezTo>
                    <a:pt x="10" y="0"/>
                    <a:pt x="0" y="10"/>
                    <a:pt x="0" y="23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54"/>
                    <a:pt x="10" y="64"/>
                    <a:pt x="23" y="64"/>
                  </a:cubicBezTo>
                  <a:cubicBezTo>
                    <a:pt x="103" y="64"/>
                    <a:pt x="103" y="64"/>
                    <a:pt x="103" y="64"/>
                  </a:cubicBezTo>
                  <a:cubicBezTo>
                    <a:pt x="115" y="64"/>
                    <a:pt x="126" y="54"/>
                    <a:pt x="126" y="41"/>
                  </a:cubicBezTo>
                  <a:cubicBezTo>
                    <a:pt x="126" y="23"/>
                    <a:pt x="126" y="23"/>
                    <a:pt x="126" y="23"/>
                  </a:cubicBezTo>
                  <a:cubicBezTo>
                    <a:pt x="126" y="10"/>
                    <a:pt x="115" y="0"/>
                    <a:pt x="103" y="0"/>
                  </a:cubicBezTo>
                  <a:close/>
                  <a:moveTo>
                    <a:pt x="40" y="14"/>
                  </a:moveTo>
                  <a:cubicBezTo>
                    <a:pt x="32" y="14"/>
                    <a:pt x="32" y="14"/>
                    <a:pt x="32" y="14"/>
                  </a:cubicBezTo>
                  <a:cubicBezTo>
                    <a:pt x="32" y="51"/>
                    <a:pt x="32" y="51"/>
                    <a:pt x="32" y="51"/>
                  </a:cubicBezTo>
                  <a:cubicBezTo>
                    <a:pt x="25" y="51"/>
                    <a:pt x="25" y="51"/>
                    <a:pt x="25" y="51"/>
                  </a:cubicBezTo>
                  <a:cubicBezTo>
                    <a:pt x="25" y="14"/>
                    <a:pt x="25" y="14"/>
                    <a:pt x="25" y="14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40" y="8"/>
                    <a:pt x="40" y="8"/>
                    <a:pt x="40" y="8"/>
                  </a:cubicBezTo>
                  <a:lnTo>
                    <a:pt x="40" y="14"/>
                  </a:lnTo>
                  <a:close/>
                  <a:moveTo>
                    <a:pt x="61" y="51"/>
                  </a:moveTo>
                  <a:cubicBezTo>
                    <a:pt x="54" y="51"/>
                    <a:pt x="54" y="51"/>
                    <a:pt x="54" y="51"/>
                  </a:cubicBezTo>
                  <a:cubicBezTo>
                    <a:pt x="54" y="48"/>
                    <a:pt x="54" y="48"/>
                    <a:pt x="54" y="48"/>
                  </a:cubicBezTo>
                  <a:cubicBezTo>
                    <a:pt x="53" y="49"/>
                    <a:pt x="52" y="50"/>
                    <a:pt x="50" y="51"/>
                  </a:cubicBezTo>
                  <a:cubicBezTo>
                    <a:pt x="49" y="51"/>
                    <a:pt x="48" y="52"/>
                    <a:pt x="47" y="52"/>
                  </a:cubicBezTo>
                  <a:cubicBezTo>
                    <a:pt x="45" y="52"/>
                    <a:pt x="44" y="51"/>
                    <a:pt x="43" y="50"/>
                  </a:cubicBezTo>
                  <a:cubicBezTo>
                    <a:pt x="43" y="49"/>
                    <a:pt x="42" y="48"/>
                    <a:pt x="42" y="46"/>
                  </a:cubicBezTo>
                  <a:cubicBezTo>
                    <a:pt x="42" y="19"/>
                    <a:pt x="42" y="19"/>
                    <a:pt x="42" y="19"/>
                  </a:cubicBezTo>
                  <a:cubicBezTo>
                    <a:pt x="49" y="19"/>
                    <a:pt x="49" y="19"/>
                    <a:pt x="49" y="19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44"/>
                    <a:pt x="49" y="45"/>
                    <a:pt x="49" y="45"/>
                  </a:cubicBezTo>
                  <a:cubicBezTo>
                    <a:pt x="49" y="46"/>
                    <a:pt x="50" y="46"/>
                    <a:pt x="50" y="46"/>
                  </a:cubicBezTo>
                  <a:cubicBezTo>
                    <a:pt x="51" y="46"/>
                    <a:pt x="51" y="46"/>
                    <a:pt x="52" y="45"/>
                  </a:cubicBezTo>
                  <a:cubicBezTo>
                    <a:pt x="53" y="45"/>
                    <a:pt x="54" y="44"/>
                    <a:pt x="54" y="43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61" y="19"/>
                    <a:pt x="61" y="19"/>
                    <a:pt x="61" y="19"/>
                  </a:cubicBezTo>
                  <a:lnTo>
                    <a:pt x="61" y="51"/>
                  </a:lnTo>
                  <a:close/>
                  <a:moveTo>
                    <a:pt x="84" y="44"/>
                  </a:moveTo>
                  <a:cubicBezTo>
                    <a:pt x="84" y="47"/>
                    <a:pt x="83" y="48"/>
                    <a:pt x="82" y="50"/>
                  </a:cubicBezTo>
                  <a:cubicBezTo>
                    <a:pt x="81" y="51"/>
                    <a:pt x="80" y="51"/>
                    <a:pt x="78" y="51"/>
                  </a:cubicBezTo>
                  <a:cubicBezTo>
                    <a:pt x="77" y="51"/>
                    <a:pt x="75" y="51"/>
                    <a:pt x="74" y="51"/>
                  </a:cubicBezTo>
                  <a:cubicBezTo>
                    <a:pt x="74" y="50"/>
                    <a:pt x="73" y="50"/>
                    <a:pt x="72" y="49"/>
                  </a:cubicBezTo>
                  <a:cubicBezTo>
                    <a:pt x="72" y="51"/>
                    <a:pt x="72" y="51"/>
                    <a:pt x="72" y="51"/>
                  </a:cubicBezTo>
                  <a:cubicBezTo>
                    <a:pt x="65" y="51"/>
                    <a:pt x="65" y="51"/>
                    <a:pt x="65" y="51"/>
                  </a:cubicBezTo>
                  <a:cubicBezTo>
                    <a:pt x="65" y="8"/>
                    <a:pt x="65" y="8"/>
                    <a:pt x="65" y="8"/>
                  </a:cubicBezTo>
                  <a:cubicBezTo>
                    <a:pt x="72" y="8"/>
                    <a:pt x="72" y="8"/>
                    <a:pt x="72" y="8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73" y="21"/>
                    <a:pt x="74" y="20"/>
                    <a:pt x="74" y="20"/>
                  </a:cubicBezTo>
                  <a:cubicBezTo>
                    <a:pt x="75" y="19"/>
                    <a:pt x="76" y="19"/>
                    <a:pt x="77" y="19"/>
                  </a:cubicBezTo>
                  <a:cubicBezTo>
                    <a:pt x="79" y="19"/>
                    <a:pt x="81" y="19"/>
                    <a:pt x="82" y="21"/>
                  </a:cubicBezTo>
                  <a:cubicBezTo>
                    <a:pt x="83" y="22"/>
                    <a:pt x="84" y="24"/>
                    <a:pt x="84" y="27"/>
                  </a:cubicBezTo>
                  <a:lnTo>
                    <a:pt x="84" y="44"/>
                  </a:lnTo>
                  <a:close/>
                  <a:moveTo>
                    <a:pt x="106" y="36"/>
                  </a:moveTo>
                  <a:cubicBezTo>
                    <a:pt x="94" y="36"/>
                    <a:pt x="94" y="36"/>
                    <a:pt x="94" y="36"/>
                  </a:cubicBezTo>
                  <a:cubicBezTo>
                    <a:pt x="94" y="42"/>
                    <a:pt x="94" y="42"/>
                    <a:pt x="94" y="42"/>
                  </a:cubicBezTo>
                  <a:cubicBezTo>
                    <a:pt x="94" y="44"/>
                    <a:pt x="94" y="45"/>
                    <a:pt x="94" y="45"/>
                  </a:cubicBezTo>
                  <a:cubicBezTo>
                    <a:pt x="95" y="46"/>
                    <a:pt x="95" y="46"/>
                    <a:pt x="96" y="46"/>
                  </a:cubicBezTo>
                  <a:cubicBezTo>
                    <a:pt x="97" y="46"/>
                    <a:pt x="98" y="46"/>
                    <a:pt x="99" y="46"/>
                  </a:cubicBezTo>
                  <a:cubicBezTo>
                    <a:pt x="99" y="45"/>
                    <a:pt x="99" y="44"/>
                    <a:pt x="99" y="42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106" y="40"/>
                    <a:pt x="106" y="40"/>
                    <a:pt x="106" y="40"/>
                  </a:cubicBezTo>
                  <a:cubicBezTo>
                    <a:pt x="106" y="42"/>
                    <a:pt x="106" y="42"/>
                    <a:pt x="106" y="42"/>
                  </a:cubicBezTo>
                  <a:cubicBezTo>
                    <a:pt x="106" y="45"/>
                    <a:pt x="105" y="48"/>
                    <a:pt x="103" y="49"/>
                  </a:cubicBezTo>
                  <a:cubicBezTo>
                    <a:pt x="102" y="51"/>
                    <a:pt x="99" y="52"/>
                    <a:pt x="96" y="52"/>
                  </a:cubicBezTo>
                  <a:cubicBezTo>
                    <a:pt x="93" y="52"/>
                    <a:pt x="91" y="51"/>
                    <a:pt x="89" y="49"/>
                  </a:cubicBezTo>
                  <a:cubicBezTo>
                    <a:pt x="88" y="48"/>
                    <a:pt x="87" y="45"/>
                    <a:pt x="87" y="42"/>
                  </a:cubicBezTo>
                  <a:cubicBezTo>
                    <a:pt x="87" y="28"/>
                    <a:pt x="87" y="28"/>
                    <a:pt x="87" y="28"/>
                  </a:cubicBezTo>
                  <a:cubicBezTo>
                    <a:pt x="87" y="25"/>
                    <a:pt x="88" y="23"/>
                    <a:pt x="90" y="21"/>
                  </a:cubicBezTo>
                  <a:cubicBezTo>
                    <a:pt x="91" y="19"/>
                    <a:pt x="94" y="18"/>
                    <a:pt x="97" y="18"/>
                  </a:cubicBezTo>
                  <a:cubicBezTo>
                    <a:pt x="100" y="18"/>
                    <a:pt x="102" y="19"/>
                    <a:pt x="103" y="21"/>
                  </a:cubicBezTo>
                  <a:cubicBezTo>
                    <a:pt x="105" y="22"/>
                    <a:pt x="106" y="25"/>
                    <a:pt x="106" y="28"/>
                  </a:cubicBezTo>
                  <a:lnTo>
                    <a:pt x="106" y="36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" name="Freeform 28">
              <a:extLst>
                <a:ext uri="{FF2B5EF4-FFF2-40B4-BE49-F238E27FC236}">
                  <a16:creationId xmlns:a16="http://schemas.microsoft.com/office/drawing/2014/main" id="{619E6189-8309-74D0-53AE-8362F9E51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8755063" y="2519363"/>
              <a:ext cx="19050" cy="26988"/>
            </a:xfrm>
            <a:custGeom>
              <a:avLst/>
              <a:gdLst>
                <a:gd name="T0" fmla="*/ 2 w 5"/>
                <a:gd name="T1" fmla="*/ 0 h 7"/>
                <a:gd name="T2" fmla="*/ 0 w 5"/>
                <a:gd name="T3" fmla="*/ 1 h 7"/>
                <a:gd name="T4" fmla="*/ 0 w 5"/>
                <a:gd name="T5" fmla="*/ 4 h 7"/>
                <a:gd name="T6" fmla="*/ 0 w 5"/>
                <a:gd name="T7" fmla="*/ 7 h 7"/>
                <a:gd name="T8" fmla="*/ 5 w 5"/>
                <a:gd name="T9" fmla="*/ 7 h 7"/>
                <a:gd name="T10" fmla="*/ 5 w 5"/>
                <a:gd name="T11" fmla="*/ 4 h 7"/>
                <a:gd name="T12" fmla="*/ 4 w 5"/>
                <a:gd name="T13" fmla="*/ 1 h 7"/>
                <a:gd name="T14" fmla="*/ 2 w 5"/>
                <a:gd name="T15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7">
                  <a:moveTo>
                    <a:pt x="2" y="0"/>
                  </a:moveTo>
                  <a:cubicBezTo>
                    <a:pt x="1" y="0"/>
                    <a:pt x="1" y="0"/>
                    <a:pt x="0" y="1"/>
                  </a:cubicBezTo>
                  <a:cubicBezTo>
                    <a:pt x="0" y="1"/>
                    <a:pt x="0" y="2"/>
                    <a:pt x="0" y="4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4"/>
                    <a:pt x="5" y="4"/>
                    <a:pt x="5" y="4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" name="Freeform 29">
              <a:extLst>
                <a:ext uri="{FF2B5EF4-FFF2-40B4-BE49-F238E27FC236}">
                  <a16:creationId xmlns:a16="http://schemas.microsoft.com/office/drawing/2014/main" id="{BAFBABB7-47A9-7688-B295-960471BAED40}"/>
                </a:ext>
              </a:extLst>
            </p:cNvPr>
            <p:cNvSpPr>
              <a:spLocks/>
            </p:cNvSpPr>
            <p:nvPr/>
          </p:nvSpPr>
          <p:spPr bwMode="auto">
            <a:xfrm>
              <a:off x="8672513" y="2519363"/>
              <a:ext cx="19050" cy="82550"/>
            </a:xfrm>
            <a:custGeom>
              <a:avLst/>
              <a:gdLst>
                <a:gd name="T0" fmla="*/ 2 w 5"/>
                <a:gd name="T1" fmla="*/ 0 h 22"/>
                <a:gd name="T2" fmla="*/ 1 w 5"/>
                <a:gd name="T3" fmla="*/ 0 h 22"/>
                <a:gd name="T4" fmla="*/ 0 w 5"/>
                <a:gd name="T5" fmla="*/ 1 h 22"/>
                <a:gd name="T6" fmla="*/ 0 w 5"/>
                <a:gd name="T7" fmla="*/ 21 h 22"/>
                <a:gd name="T8" fmla="*/ 1 w 5"/>
                <a:gd name="T9" fmla="*/ 22 h 22"/>
                <a:gd name="T10" fmla="*/ 3 w 5"/>
                <a:gd name="T11" fmla="*/ 22 h 22"/>
                <a:gd name="T12" fmla="*/ 5 w 5"/>
                <a:gd name="T13" fmla="*/ 22 h 22"/>
                <a:gd name="T14" fmla="*/ 5 w 5"/>
                <a:gd name="T15" fmla="*/ 20 h 22"/>
                <a:gd name="T16" fmla="*/ 5 w 5"/>
                <a:gd name="T17" fmla="*/ 3 h 22"/>
                <a:gd name="T18" fmla="*/ 4 w 5"/>
                <a:gd name="T19" fmla="*/ 1 h 22"/>
                <a:gd name="T20" fmla="*/ 2 w 5"/>
                <a:gd name="T2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" h="22">
                  <a:moveTo>
                    <a:pt x="2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2"/>
                    <a:pt x="1" y="22"/>
                    <a:pt x="1" y="22"/>
                  </a:cubicBezTo>
                  <a:cubicBezTo>
                    <a:pt x="2" y="22"/>
                    <a:pt x="2" y="22"/>
                    <a:pt x="3" y="22"/>
                  </a:cubicBezTo>
                  <a:cubicBezTo>
                    <a:pt x="4" y="22"/>
                    <a:pt x="4" y="22"/>
                    <a:pt x="5" y="22"/>
                  </a:cubicBezTo>
                  <a:cubicBezTo>
                    <a:pt x="5" y="21"/>
                    <a:pt x="5" y="21"/>
                    <a:pt x="5" y="20"/>
                  </a:cubicBezTo>
                  <a:cubicBezTo>
                    <a:pt x="5" y="3"/>
                    <a:pt x="5" y="3"/>
                    <a:pt x="5" y="3"/>
                  </a:cubicBezTo>
                  <a:cubicBezTo>
                    <a:pt x="5" y="2"/>
                    <a:pt x="5" y="1"/>
                    <a:pt x="4" y="1"/>
                  </a:cubicBezTo>
                  <a:cubicBezTo>
                    <a:pt x="4" y="0"/>
                    <a:pt x="3" y="0"/>
                    <a:pt x="2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" name="Freeform 30">
              <a:extLst>
                <a:ext uri="{FF2B5EF4-FFF2-40B4-BE49-F238E27FC236}">
                  <a16:creationId xmlns:a16="http://schemas.microsoft.com/office/drawing/2014/main" id="{BE6C6BD2-4F1F-FC50-4D79-580E23B3B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8493126" y="2208213"/>
              <a:ext cx="101600" cy="179388"/>
            </a:xfrm>
            <a:custGeom>
              <a:avLst/>
              <a:gdLst>
                <a:gd name="T0" fmla="*/ 21 w 64"/>
                <a:gd name="T1" fmla="*/ 113 h 113"/>
                <a:gd name="T2" fmla="*/ 40 w 64"/>
                <a:gd name="T3" fmla="*/ 113 h 113"/>
                <a:gd name="T4" fmla="*/ 40 w 64"/>
                <a:gd name="T5" fmla="*/ 66 h 113"/>
                <a:gd name="T6" fmla="*/ 64 w 64"/>
                <a:gd name="T7" fmla="*/ 0 h 113"/>
                <a:gd name="T8" fmla="*/ 42 w 64"/>
                <a:gd name="T9" fmla="*/ 0 h 113"/>
                <a:gd name="T10" fmla="*/ 31 w 64"/>
                <a:gd name="T11" fmla="*/ 45 h 113"/>
                <a:gd name="T12" fmla="*/ 31 w 64"/>
                <a:gd name="T13" fmla="*/ 45 h 113"/>
                <a:gd name="T14" fmla="*/ 19 w 64"/>
                <a:gd name="T15" fmla="*/ 0 h 113"/>
                <a:gd name="T16" fmla="*/ 0 w 64"/>
                <a:gd name="T17" fmla="*/ 0 h 113"/>
                <a:gd name="T18" fmla="*/ 21 w 64"/>
                <a:gd name="T19" fmla="*/ 68 h 113"/>
                <a:gd name="T20" fmla="*/ 21 w 64"/>
                <a:gd name="T21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4" h="113">
                  <a:moveTo>
                    <a:pt x="21" y="113"/>
                  </a:moveTo>
                  <a:lnTo>
                    <a:pt x="40" y="113"/>
                  </a:lnTo>
                  <a:lnTo>
                    <a:pt x="40" y="66"/>
                  </a:lnTo>
                  <a:lnTo>
                    <a:pt x="64" y="0"/>
                  </a:lnTo>
                  <a:lnTo>
                    <a:pt x="42" y="0"/>
                  </a:lnTo>
                  <a:lnTo>
                    <a:pt x="31" y="45"/>
                  </a:lnTo>
                  <a:lnTo>
                    <a:pt x="31" y="45"/>
                  </a:lnTo>
                  <a:lnTo>
                    <a:pt x="19" y="0"/>
                  </a:lnTo>
                  <a:lnTo>
                    <a:pt x="0" y="0"/>
                  </a:lnTo>
                  <a:lnTo>
                    <a:pt x="21" y="68"/>
                  </a:lnTo>
                  <a:lnTo>
                    <a:pt x="21" y="11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" name="Freeform 31">
              <a:extLst>
                <a:ext uri="{FF2B5EF4-FFF2-40B4-BE49-F238E27FC236}">
                  <a16:creationId xmlns:a16="http://schemas.microsoft.com/office/drawing/2014/main" id="{BF90D42A-97D4-A26E-2507-2EAD95E0B7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94726" y="2252663"/>
              <a:ext cx="77788" cy="139700"/>
            </a:xfrm>
            <a:custGeom>
              <a:avLst/>
              <a:gdLst>
                <a:gd name="T0" fmla="*/ 11 w 21"/>
                <a:gd name="T1" fmla="*/ 37 h 37"/>
                <a:gd name="T2" fmla="*/ 18 w 21"/>
                <a:gd name="T3" fmla="*/ 34 h 37"/>
                <a:gd name="T4" fmla="*/ 21 w 21"/>
                <a:gd name="T5" fmla="*/ 27 h 37"/>
                <a:gd name="T6" fmla="*/ 21 w 21"/>
                <a:gd name="T7" fmla="*/ 9 h 37"/>
                <a:gd name="T8" fmla="*/ 18 w 21"/>
                <a:gd name="T9" fmla="*/ 2 h 37"/>
                <a:gd name="T10" fmla="*/ 11 w 21"/>
                <a:gd name="T11" fmla="*/ 0 h 37"/>
                <a:gd name="T12" fmla="*/ 3 w 21"/>
                <a:gd name="T13" fmla="*/ 2 h 37"/>
                <a:gd name="T14" fmla="*/ 0 w 21"/>
                <a:gd name="T15" fmla="*/ 9 h 37"/>
                <a:gd name="T16" fmla="*/ 0 w 21"/>
                <a:gd name="T17" fmla="*/ 27 h 37"/>
                <a:gd name="T18" fmla="*/ 3 w 21"/>
                <a:gd name="T19" fmla="*/ 34 h 37"/>
                <a:gd name="T20" fmla="*/ 11 w 21"/>
                <a:gd name="T21" fmla="*/ 37 h 37"/>
                <a:gd name="T22" fmla="*/ 8 w 21"/>
                <a:gd name="T23" fmla="*/ 8 h 37"/>
                <a:gd name="T24" fmla="*/ 8 w 21"/>
                <a:gd name="T25" fmla="*/ 7 h 37"/>
                <a:gd name="T26" fmla="*/ 11 w 21"/>
                <a:gd name="T27" fmla="*/ 6 h 37"/>
                <a:gd name="T28" fmla="*/ 13 w 21"/>
                <a:gd name="T29" fmla="*/ 7 h 37"/>
                <a:gd name="T30" fmla="*/ 14 w 21"/>
                <a:gd name="T31" fmla="*/ 8 h 37"/>
                <a:gd name="T32" fmla="*/ 14 w 21"/>
                <a:gd name="T33" fmla="*/ 28 h 37"/>
                <a:gd name="T34" fmla="*/ 13 w 21"/>
                <a:gd name="T35" fmla="*/ 30 h 37"/>
                <a:gd name="T36" fmla="*/ 11 w 21"/>
                <a:gd name="T37" fmla="*/ 31 h 37"/>
                <a:gd name="T38" fmla="*/ 8 w 21"/>
                <a:gd name="T39" fmla="*/ 30 h 37"/>
                <a:gd name="T40" fmla="*/ 8 w 21"/>
                <a:gd name="T41" fmla="*/ 28 h 37"/>
                <a:gd name="T42" fmla="*/ 8 w 21"/>
                <a:gd name="T43" fmla="*/ 8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1" h="37">
                  <a:moveTo>
                    <a:pt x="11" y="37"/>
                  </a:moveTo>
                  <a:cubicBezTo>
                    <a:pt x="14" y="37"/>
                    <a:pt x="16" y="36"/>
                    <a:pt x="18" y="34"/>
                  </a:cubicBezTo>
                  <a:cubicBezTo>
                    <a:pt x="20" y="32"/>
                    <a:pt x="21" y="30"/>
                    <a:pt x="21" y="27"/>
                  </a:cubicBezTo>
                  <a:cubicBezTo>
                    <a:pt x="21" y="9"/>
                    <a:pt x="21" y="9"/>
                    <a:pt x="21" y="9"/>
                  </a:cubicBezTo>
                  <a:cubicBezTo>
                    <a:pt x="21" y="6"/>
                    <a:pt x="20" y="4"/>
                    <a:pt x="18" y="2"/>
                  </a:cubicBezTo>
                  <a:cubicBezTo>
                    <a:pt x="16" y="1"/>
                    <a:pt x="14" y="0"/>
                    <a:pt x="11" y="0"/>
                  </a:cubicBezTo>
                  <a:cubicBezTo>
                    <a:pt x="8" y="0"/>
                    <a:pt x="5" y="1"/>
                    <a:pt x="3" y="2"/>
                  </a:cubicBezTo>
                  <a:cubicBezTo>
                    <a:pt x="1" y="4"/>
                    <a:pt x="0" y="6"/>
                    <a:pt x="0" y="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0" y="30"/>
                    <a:pt x="1" y="32"/>
                    <a:pt x="3" y="34"/>
                  </a:cubicBezTo>
                  <a:cubicBezTo>
                    <a:pt x="5" y="36"/>
                    <a:pt x="7" y="37"/>
                    <a:pt x="11" y="37"/>
                  </a:cubicBezTo>
                  <a:close/>
                  <a:moveTo>
                    <a:pt x="8" y="8"/>
                  </a:moveTo>
                  <a:cubicBezTo>
                    <a:pt x="8" y="8"/>
                    <a:pt x="8" y="7"/>
                    <a:pt x="8" y="7"/>
                  </a:cubicBezTo>
                  <a:cubicBezTo>
                    <a:pt x="9" y="6"/>
                    <a:pt x="10" y="6"/>
                    <a:pt x="11" y="6"/>
                  </a:cubicBezTo>
                  <a:cubicBezTo>
                    <a:pt x="12" y="6"/>
                    <a:pt x="12" y="6"/>
                    <a:pt x="13" y="7"/>
                  </a:cubicBezTo>
                  <a:cubicBezTo>
                    <a:pt x="13" y="7"/>
                    <a:pt x="14" y="8"/>
                    <a:pt x="14" y="8"/>
                  </a:cubicBezTo>
                  <a:cubicBezTo>
                    <a:pt x="14" y="28"/>
                    <a:pt x="14" y="28"/>
                    <a:pt x="14" y="28"/>
                  </a:cubicBezTo>
                  <a:cubicBezTo>
                    <a:pt x="14" y="28"/>
                    <a:pt x="13" y="29"/>
                    <a:pt x="13" y="30"/>
                  </a:cubicBezTo>
                  <a:cubicBezTo>
                    <a:pt x="12" y="30"/>
                    <a:pt x="12" y="31"/>
                    <a:pt x="11" y="31"/>
                  </a:cubicBezTo>
                  <a:cubicBezTo>
                    <a:pt x="10" y="31"/>
                    <a:pt x="9" y="30"/>
                    <a:pt x="8" y="30"/>
                  </a:cubicBezTo>
                  <a:cubicBezTo>
                    <a:pt x="8" y="29"/>
                    <a:pt x="8" y="28"/>
                    <a:pt x="8" y="28"/>
                  </a:cubicBezTo>
                  <a:lnTo>
                    <a:pt x="8" y="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" name="Freeform 32">
              <a:extLst>
                <a:ext uri="{FF2B5EF4-FFF2-40B4-BE49-F238E27FC236}">
                  <a16:creationId xmlns:a16="http://schemas.microsoft.com/office/drawing/2014/main" id="{C883D9C4-163E-2E6C-A3D9-6391B4E9B158}"/>
                </a:ext>
              </a:extLst>
            </p:cNvPr>
            <p:cNvSpPr>
              <a:spLocks/>
            </p:cNvSpPr>
            <p:nvPr/>
          </p:nvSpPr>
          <p:spPr bwMode="auto">
            <a:xfrm>
              <a:off x="8696326" y="2255838"/>
              <a:ext cx="74613" cy="131763"/>
            </a:xfrm>
            <a:custGeom>
              <a:avLst/>
              <a:gdLst>
                <a:gd name="T0" fmla="*/ 5 w 20"/>
                <a:gd name="T1" fmla="*/ 35 h 35"/>
                <a:gd name="T2" fmla="*/ 9 w 20"/>
                <a:gd name="T3" fmla="*/ 34 h 35"/>
                <a:gd name="T4" fmla="*/ 13 w 20"/>
                <a:gd name="T5" fmla="*/ 31 h 35"/>
                <a:gd name="T6" fmla="*/ 13 w 20"/>
                <a:gd name="T7" fmla="*/ 35 h 35"/>
                <a:gd name="T8" fmla="*/ 20 w 20"/>
                <a:gd name="T9" fmla="*/ 35 h 35"/>
                <a:gd name="T10" fmla="*/ 20 w 20"/>
                <a:gd name="T11" fmla="*/ 0 h 35"/>
                <a:gd name="T12" fmla="*/ 13 w 20"/>
                <a:gd name="T13" fmla="*/ 0 h 35"/>
                <a:gd name="T14" fmla="*/ 13 w 20"/>
                <a:gd name="T15" fmla="*/ 26 h 35"/>
                <a:gd name="T16" fmla="*/ 11 w 20"/>
                <a:gd name="T17" fmla="*/ 28 h 35"/>
                <a:gd name="T18" fmla="*/ 9 w 20"/>
                <a:gd name="T19" fmla="*/ 29 h 35"/>
                <a:gd name="T20" fmla="*/ 8 w 20"/>
                <a:gd name="T21" fmla="*/ 28 h 35"/>
                <a:gd name="T22" fmla="*/ 7 w 20"/>
                <a:gd name="T23" fmla="*/ 27 h 35"/>
                <a:gd name="T24" fmla="*/ 7 w 20"/>
                <a:gd name="T25" fmla="*/ 0 h 35"/>
                <a:gd name="T26" fmla="*/ 0 w 20"/>
                <a:gd name="T27" fmla="*/ 0 h 35"/>
                <a:gd name="T28" fmla="*/ 0 w 20"/>
                <a:gd name="T29" fmla="*/ 29 h 35"/>
                <a:gd name="T30" fmla="*/ 1 w 20"/>
                <a:gd name="T31" fmla="*/ 34 h 35"/>
                <a:gd name="T32" fmla="*/ 5 w 20"/>
                <a:gd name="T33" fmla="*/ 35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" h="35">
                  <a:moveTo>
                    <a:pt x="5" y="35"/>
                  </a:moveTo>
                  <a:cubicBezTo>
                    <a:pt x="6" y="35"/>
                    <a:pt x="8" y="35"/>
                    <a:pt x="9" y="34"/>
                  </a:cubicBezTo>
                  <a:cubicBezTo>
                    <a:pt x="10" y="33"/>
                    <a:pt x="12" y="32"/>
                    <a:pt x="13" y="31"/>
                  </a:cubicBezTo>
                  <a:cubicBezTo>
                    <a:pt x="13" y="35"/>
                    <a:pt x="13" y="35"/>
                    <a:pt x="13" y="35"/>
                  </a:cubicBezTo>
                  <a:cubicBezTo>
                    <a:pt x="20" y="35"/>
                    <a:pt x="20" y="35"/>
                    <a:pt x="20" y="35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3" y="27"/>
                    <a:pt x="12" y="28"/>
                    <a:pt x="11" y="28"/>
                  </a:cubicBezTo>
                  <a:cubicBezTo>
                    <a:pt x="10" y="29"/>
                    <a:pt x="9" y="29"/>
                    <a:pt x="9" y="29"/>
                  </a:cubicBezTo>
                  <a:cubicBezTo>
                    <a:pt x="8" y="29"/>
                    <a:pt x="8" y="29"/>
                    <a:pt x="8" y="28"/>
                  </a:cubicBezTo>
                  <a:cubicBezTo>
                    <a:pt x="7" y="28"/>
                    <a:pt x="7" y="27"/>
                    <a:pt x="7" y="2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31"/>
                    <a:pt x="0" y="33"/>
                    <a:pt x="1" y="34"/>
                  </a:cubicBezTo>
                  <a:cubicBezTo>
                    <a:pt x="2" y="35"/>
                    <a:pt x="3" y="35"/>
                    <a:pt x="5" y="3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16" name="Freeform 33">
            <a:extLst>
              <a:ext uri="{FF2B5EF4-FFF2-40B4-BE49-F238E27FC236}">
                <a16:creationId xmlns:a16="http://schemas.microsoft.com/office/drawing/2014/main" id="{CC254B77-D272-3A04-983A-7A40A63B68B0}"/>
              </a:ext>
            </a:extLst>
          </p:cNvPr>
          <p:cNvSpPr>
            <a:spLocks/>
          </p:cNvSpPr>
          <p:nvPr/>
        </p:nvSpPr>
        <p:spPr bwMode="auto">
          <a:xfrm>
            <a:off x="2684464" y="3457575"/>
            <a:ext cx="268287" cy="215900"/>
          </a:xfrm>
          <a:custGeom>
            <a:avLst/>
            <a:gdLst>
              <a:gd name="T0" fmla="*/ 153 w 153"/>
              <a:gd name="T1" fmla="*/ 14 h 124"/>
              <a:gd name="T2" fmla="*/ 135 w 153"/>
              <a:gd name="T3" fmla="*/ 19 h 124"/>
              <a:gd name="T4" fmla="*/ 149 w 153"/>
              <a:gd name="T5" fmla="*/ 2 h 124"/>
              <a:gd name="T6" fmla="*/ 129 w 153"/>
              <a:gd name="T7" fmla="*/ 9 h 124"/>
              <a:gd name="T8" fmla="*/ 106 w 153"/>
              <a:gd name="T9" fmla="*/ 0 h 124"/>
              <a:gd name="T10" fmla="*/ 75 w 153"/>
              <a:gd name="T11" fmla="*/ 31 h 124"/>
              <a:gd name="T12" fmla="*/ 76 w 153"/>
              <a:gd name="T13" fmla="*/ 38 h 124"/>
              <a:gd name="T14" fmla="*/ 11 w 153"/>
              <a:gd name="T15" fmla="*/ 5 h 124"/>
              <a:gd name="T16" fmla="*/ 7 w 153"/>
              <a:gd name="T17" fmla="*/ 21 h 124"/>
              <a:gd name="T18" fmla="*/ 21 w 153"/>
              <a:gd name="T19" fmla="*/ 47 h 124"/>
              <a:gd name="T20" fmla="*/ 6 w 153"/>
              <a:gd name="T21" fmla="*/ 43 h 124"/>
              <a:gd name="T22" fmla="*/ 6 w 153"/>
              <a:gd name="T23" fmla="*/ 44 h 124"/>
              <a:gd name="T24" fmla="*/ 32 w 153"/>
              <a:gd name="T25" fmla="*/ 74 h 124"/>
              <a:gd name="T26" fmla="*/ 23 w 153"/>
              <a:gd name="T27" fmla="*/ 76 h 124"/>
              <a:gd name="T28" fmla="*/ 17 w 153"/>
              <a:gd name="T29" fmla="*/ 75 h 124"/>
              <a:gd name="T30" fmla="*/ 47 w 153"/>
              <a:gd name="T31" fmla="*/ 97 h 124"/>
              <a:gd name="T32" fmla="*/ 8 w 153"/>
              <a:gd name="T33" fmla="*/ 110 h 124"/>
              <a:gd name="T34" fmla="*/ 0 w 153"/>
              <a:gd name="T35" fmla="*/ 110 h 124"/>
              <a:gd name="T36" fmla="*/ 48 w 153"/>
              <a:gd name="T37" fmla="*/ 124 h 124"/>
              <a:gd name="T38" fmla="*/ 138 w 153"/>
              <a:gd name="T39" fmla="*/ 35 h 124"/>
              <a:gd name="T40" fmla="*/ 138 w 153"/>
              <a:gd name="T41" fmla="*/ 31 h 124"/>
              <a:gd name="T42" fmla="*/ 153 w 153"/>
              <a:gd name="T43" fmla="*/ 1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3" h="124">
                <a:moveTo>
                  <a:pt x="153" y="14"/>
                </a:moveTo>
                <a:cubicBezTo>
                  <a:pt x="148" y="17"/>
                  <a:pt x="142" y="18"/>
                  <a:pt x="135" y="19"/>
                </a:cubicBezTo>
                <a:cubicBezTo>
                  <a:pt x="142" y="15"/>
                  <a:pt x="147" y="9"/>
                  <a:pt x="149" y="2"/>
                </a:cubicBezTo>
                <a:cubicBezTo>
                  <a:pt x="143" y="5"/>
                  <a:pt x="136" y="8"/>
                  <a:pt x="129" y="9"/>
                </a:cubicBezTo>
                <a:cubicBezTo>
                  <a:pt x="124" y="3"/>
                  <a:pt x="115" y="0"/>
                  <a:pt x="106" y="0"/>
                </a:cubicBezTo>
                <a:cubicBezTo>
                  <a:pt x="89" y="0"/>
                  <a:pt x="75" y="14"/>
                  <a:pt x="75" y="31"/>
                </a:cubicBezTo>
                <a:cubicBezTo>
                  <a:pt x="75" y="33"/>
                  <a:pt x="75" y="36"/>
                  <a:pt x="76" y="38"/>
                </a:cubicBezTo>
                <a:cubicBezTo>
                  <a:pt x="50" y="37"/>
                  <a:pt x="26" y="24"/>
                  <a:pt x="11" y="5"/>
                </a:cubicBezTo>
                <a:cubicBezTo>
                  <a:pt x="8" y="10"/>
                  <a:pt x="7" y="15"/>
                  <a:pt x="7" y="21"/>
                </a:cubicBezTo>
                <a:cubicBezTo>
                  <a:pt x="7" y="32"/>
                  <a:pt x="12" y="42"/>
                  <a:pt x="21" y="47"/>
                </a:cubicBezTo>
                <a:cubicBezTo>
                  <a:pt x="16" y="47"/>
                  <a:pt x="11" y="46"/>
                  <a:pt x="6" y="43"/>
                </a:cubicBezTo>
                <a:cubicBezTo>
                  <a:pt x="6" y="43"/>
                  <a:pt x="6" y="44"/>
                  <a:pt x="6" y="44"/>
                </a:cubicBezTo>
                <a:cubicBezTo>
                  <a:pt x="6" y="59"/>
                  <a:pt x="17" y="72"/>
                  <a:pt x="32" y="74"/>
                </a:cubicBezTo>
                <a:cubicBezTo>
                  <a:pt x="29" y="75"/>
                  <a:pt x="26" y="76"/>
                  <a:pt x="23" y="76"/>
                </a:cubicBezTo>
                <a:cubicBezTo>
                  <a:pt x="21" y="76"/>
                  <a:pt x="19" y="75"/>
                  <a:pt x="17" y="75"/>
                </a:cubicBezTo>
                <a:cubicBezTo>
                  <a:pt x="21" y="87"/>
                  <a:pt x="33" y="97"/>
                  <a:pt x="47" y="97"/>
                </a:cubicBezTo>
                <a:cubicBezTo>
                  <a:pt x="36" y="105"/>
                  <a:pt x="23" y="110"/>
                  <a:pt x="8" y="110"/>
                </a:cubicBezTo>
                <a:cubicBezTo>
                  <a:pt x="5" y="110"/>
                  <a:pt x="3" y="110"/>
                  <a:pt x="0" y="110"/>
                </a:cubicBezTo>
                <a:cubicBezTo>
                  <a:pt x="14" y="119"/>
                  <a:pt x="31" y="124"/>
                  <a:pt x="48" y="124"/>
                </a:cubicBezTo>
                <a:cubicBezTo>
                  <a:pt x="106" y="124"/>
                  <a:pt x="138" y="76"/>
                  <a:pt x="138" y="35"/>
                </a:cubicBezTo>
                <a:cubicBezTo>
                  <a:pt x="138" y="33"/>
                  <a:pt x="138" y="32"/>
                  <a:pt x="138" y="31"/>
                </a:cubicBezTo>
                <a:cubicBezTo>
                  <a:pt x="144" y="26"/>
                  <a:pt x="149" y="21"/>
                  <a:pt x="153" y="1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7" name="Freeform 34">
            <a:extLst>
              <a:ext uri="{FF2B5EF4-FFF2-40B4-BE49-F238E27FC236}">
                <a16:creationId xmlns:a16="http://schemas.microsoft.com/office/drawing/2014/main" id="{6FD5BE2C-9A0D-8F8E-401C-F652C62EEB17}"/>
              </a:ext>
            </a:extLst>
          </p:cNvPr>
          <p:cNvSpPr>
            <a:spLocks/>
          </p:cNvSpPr>
          <p:nvPr/>
        </p:nvSpPr>
        <p:spPr bwMode="auto">
          <a:xfrm>
            <a:off x="2697164" y="4443413"/>
            <a:ext cx="242887" cy="311150"/>
          </a:xfrm>
          <a:custGeom>
            <a:avLst/>
            <a:gdLst>
              <a:gd name="T0" fmla="*/ 56 w 106"/>
              <a:gd name="T1" fmla="*/ 0 h 136"/>
              <a:gd name="T2" fmla="*/ 0 w 106"/>
              <a:gd name="T3" fmla="*/ 49 h 136"/>
              <a:gd name="T4" fmla="*/ 16 w 106"/>
              <a:gd name="T5" fmla="*/ 79 h 136"/>
              <a:gd name="T6" fmla="*/ 20 w 106"/>
              <a:gd name="T7" fmla="*/ 77 h 136"/>
              <a:gd name="T8" fmla="*/ 22 w 106"/>
              <a:gd name="T9" fmla="*/ 70 h 136"/>
              <a:gd name="T10" fmla="*/ 21 w 106"/>
              <a:gd name="T11" fmla="*/ 66 h 136"/>
              <a:gd name="T12" fmla="*/ 16 w 106"/>
              <a:gd name="T13" fmla="*/ 51 h 136"/>
              <a:gd name="T14" fmla="*/ 54 w 106"/>
              <a:gd name="T15" fmla="*/ 13 h 136"/>
              <a:gd name="T16" fmla="*/ 87 w 106"/>
              <a:gd name="T17" fmla="*/ 43 h 136"/>
              <a:gd name="T18" fmla="*/ 62 w 106"/>
              <a:gd name="T19" fmla="*/ 85 h 136"/>
              <a:gd name="T20" fmla="*/ 50 w 106"/>
              <a:gd name="T21" fmla="*/ 70 h 136"/>
              <a:gd name="T22" fmla="*/ 57 w 106"/>
              <a:gd name="T23" fmla="*/ 42 h 136"/>
              <a:gd name="T24" fmla="*/ 46 w 106"/>
              <a:gd name="T25" fmla="*/ 30 h 136"/>
              <a:gd name="T26" fmla="*/ 31 w 106"/>
              <a:gd name="T27" fmla="*/ 50 h 136"/>
              <a:gd name="T28" fmla="*/ 33 w 106"/>
              <a:gd name="T29" fmla="*/ 63 h 136"/>
              <a:gd name="T30" fmla="*/ 23 w 106"/>
              <a:gd name="T31" fmla="*/ 105 h 136"/>
              <a:gd name="T32" fmla="*/ 23 w 106"/>
              <a:gd name="T33" fmla="*/ 135 h 136"/>
              <a:gd name="T34" fmla="*/ 25 w 106"/>
              <a:gd name="T35" fmla="*/ 136 h 136"/>
              <a:gd name="T36" fmla="*/ 39 w 106"/>
              <a:gd name="T37" fmla="*/ 110 h 136"/>
              <a:gd name="T38" fmla="*/ 45 w 106"/>
              <a:gd name="T39" fmla="*/ 89 h 136"/>
              <a:gd name="T40" fmla="*/ 64 w 106"/>
              <a:gd name="T41" fmla="*/ 98 h 136"/>
              <a:gd name="T42" fmla="*/ 106 w 106"/>
              <a:gd name="T43" fmla="*/ 45 h 136"/>
              <a:gd name="T44" fmla="*/ 56 w 106"/>
              <a:gd name="T45" fmla="*/ 0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06" h="136">
                <a:moveTo>
                  <a:pt x="56" y="0"/>
                </a:moveTo>
                <a:cubicBezTo>
                  <a:pt x="19" y="0"/>
                  <a:pt x="0" y="26"/>
                  <a:pt x="0" y="49"/>
                </a:cubicBezTo>
                <a:cubicBezTo>
                  <a:pt x="0" y="62"/>
                  <a:pt x="5" y="74"/>
                  <a:pt x="16" y="79"/>
                </a:cubicBezTo>
                <a:cubicBezTo>
                  <a:pt x="18" y="79"/>
                  <a:pt x="20" y="79"/>
                  <a:pt x="20" y="77"/>
                </a:cubicBezTo>
                <a:cubicBezTo>
                  <a:pt x="21" y="75"/>
                  <a:pt x="22" y="72"/>
                  <a:pt x="22" y="70"/>
                </a:cubicBezTo>
                <a:cubicBezTo>
                  <a:pt x="22" y="68"/>
                  <a:pt x="22" y="68"/>
                  <a:pt x="21" y="66"/>
                </a:cubicBezTo>
                <a:cubicBezTo>
                  <a:pt x="18" y="62"/>
                  <a:pt x="16" y="57"/>
                  <a:pt x="16" y="51"/>
                </a:cubicBezTo>
                <a:cubicBezTo>
                  <a:pt x="16" y="31"/>
                  <a:pt x="30" y="13"/>
                  <a:pt x="54" y="13"/>
                </a:cubicBezTo>
                <a:cubicBezTo>
                  <a:pt x="75" y="13"/>
                  <a:pt x="87" y="26"/>
                  <a:pt x="87" y="43"/>
                </a:cubicBezTo>
                <a:cubicBezTo>
                  <a:pt x="87" y="66"/>
                  <a:pt x="77" y="85"/>
                  <a:pt x="62" y="85"/>
                </a:cubicBezTo>
                <a:cubicBezTo>
                  <a:pt x="54" y="85"/>
                  <a:pt x="48" y="78"/>
                  <a:pt x="50" y="70"/>
                </a:cubicBezTo>
                <a:cubicBezTo>
                  <a:pt x="52" y="60"/>
                  <a:pt x="57" y="49"/>
                  <a:pt x="57" y="42"/>
                </a:cubicBezTo>
                <a:cubicBezTo>
                  <a:pt x="57" y="35"/>
                  <a:pt x="53" y="30"/>
                  <a:pt x="46" y="30"/>
                </a:cubicBezTo>
                <a:cubicBezTo>
                  <a:pt x="38" y="30"/>
                  <a:pt x="31" y="39"/>
                  <a:pt x="31" y="50"/>
                </a:cubicBezTo>
                <a:cubicBezTo>
                  <a:pt x="31" y="58"/>
                  <a:pt x="33" y="63"/>
                  <a:pt x="33" y="63"/>
                </a:cubicBezTo>
                <a:cubicBezTo>
                  <a:pt x="33" y="63"/>
                  <a:pt x="25" y="99"/>
                  <a:pt x="23" y="105"/>
                </a:cubicBezTo>
                <a:cubicBezTo>
                  <a:pt x="20" y="118"/>
                  <a:pt x="23" y="134"/>
                  <a:pt x="23" y="135"/>
                </a:cubicBezTo>
                <a:cubicBezTo>
                  <a:pt x="23" y="136"/>
                  <a:pt x="24" y="136"/>
                  <a:pt x="25" y="136"/>
                </a:cubicBezTo>
                <a:cubicBezTo>
                  <a:pt x="26" y="135"/>
                  <a:pt x="36" y="122"/>
                  <a:pt x="39" y="110"/>
                </a:cubicBezTo>
                <a:cubicBezTo>
                  <a:pt x="40" y="107"/>
                  <a:pt x="45" y="89"/>
                  <a:pt x="45" y="89"/>
                </a:cubicBezTo>
                <a:cubicBezTo>
                  <a:pt x="47" y="94"/>
                  <a:pt x="55" y="98"/>
                  <a:pt x="64" y="98"/>
                </a:cubicBezTo>
                <a:cubicBezTo>
                  <a:pt x="89" y="98"/>
                  <a:pt x="106" y="75"/>
                  <a:pt x="106" y="45"/>
                </a:cubicBezTo>
                <a:cubicBezTo>
                  <a:pt x="106" y="21"/>
                  <a:pt x="86" y="0"/>
                  <a:pt x="56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F0F345E-EC93-4D7A-E153-BB01E33A83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93191" y="2115804"/>
            <a:ext cx="2914650" cy="38722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cs typeface="B Nazanin" panose="00000400000000000000" pitchFamily="2" charset="-78"/>
              </a:rPr>
              <a:t>تناسب بستر اجتماعی با برنامه های</a:t>
            </a:r>
            <a:endParaRPr lang="en-US" sz="1500" dirty="0">
              <a:cs typeface="B Nazanin" panose="00000400000000000000" pitchFamily="2" charset="-78"/>
            </a:endParaRP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rgbClr val="2B2B2B"/>
                </a:solidFill>
                <a:latin typeface="IranSans"/>
                <a:cs typeface="B Nazanin" panose="00000400000000000000" pitchFamily="2" charset="-78"/>
              </a:rPr>
              <a:t>انتخاب صحیح رسانه‌های اجتماعی</a:t>
            </a: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rgbClr val="2B2B2B"/>
                </a:solidFill>
                <a:latin typeface="IranSans"/>
                <a:cs typeface="B Nazanin" panose="00000400000000000000" pitchFamily="2" charset="-78"/>
              </a:rPr>
              <a:t>شناسایی مشتریان تاثیر گذار رسانه‌های اجتماعی</a:t>
            </a: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rgbClr val="2B2B2B"/>
                </a:solidFill>
                <a:latin typeface="IranSans"/>
                <a:cs typeface="B Nazanin" panose="00000400000000000000" pitchFamily="2" charset="-78"/>
              </a:rPr>
              <a:t>تهیه لیست مشتریان</a:t>
            </a: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rgbClr val="2B2B2B"/>
                </a:solidFill>
                <a:latin typeface="IranSans"/>
                <a:cs typeface="B Nazanin" panose="00000400000000000000" pitchFamily="2" charset="-78"/>
              </a:rPr>
              <a:t>پاداش به مشتریان وفادار</a:t>
            </a: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rgbClr val="2B2B2B"/>
                </a:solidFill>
                <a:latin typeface="IranSans"/>
                <a:cs typeface="B Nazanin" panose="00000400000000000000" pitchFamily="2" charset="-78"/>
              </a:rPr>
              <a:t>ایجاد رابطه‌ی دوطرفه با مشتریان‌</a:t>
            </a: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rgbClr val="2B2B2B"/>
                </a:solidFill>
                <a:latin typeface="IranSans"/>
                <a:cs typeface="B Nazanin" panose="00000400000000000000" pitchFamily="2" charset="-78"/>
              </a:rPr>
              <a:t>تطابق پیام رسانه‌های اجتماعی با تصویر برند</a:t>
            </a: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rgbClr val="2B2B2B"/>
                </a:solidFill>
                <a:latin typeface="IranSans"/>
                <a:cs typeface="B Nazanin" panose="00000400000000000000" pitchFamily="2" charset="-78"/>
              </a:rPr>
              <a:t>ایجاد صفحه پرسش و پاسخ در سایت</a:t>
            </a:r>
            <a:endParaRPr lang="fa-IR" sz="1500" dirty="0">
              <a:solidFill>
                <a:srgbClr val="2B2B2B"/>
              </a:solidFill>
              <a:latin typeface="BNazanin"/>
              <a:cs typeface="B Nazanin" panose="00000400000000000000" pitchFamily="2" charset="-78"/>
            </a:endParaRPr>
          </a:p>
          <a:p>
            <a:pPr marL="285750" indent="-285750" algn="just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1500" dirty="0">
                <a:solidFill>
                  <a:srgbClr val="2B2B2B"/>
                </a:solidFill>
                <a:latin typeface="IranSans"/>
                <a:cs typeface="B Nazanin" panose="00000400000000000000" pitchFamily="2" charset="-78"/>
              </a:rPr>
              <a:t>ایجاد رابطه نزدیکتر یا مشتریان ناراضی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76F44F1-14AC-3005-2A0E-D0B0C640DF26}"/>
              </a:ext>
            </a:extLst>
          </p:cNvPr>
          <p:cNvSpPr txBox="1"/>
          <p:nvPr/>
        </p:nvSpPr>
        <p:spPr>
          <a:xfrm>
            <a:off x="7001362" y="1126224"/>
            <a:ext cx="1186479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d-ID" sz="1500" dirty="0">
                <a:solidFill>
                  <a:schemeClr val="bg1">
                    <a:lumMod val="50000"/>
                  </a:schemeClr>
                </a:solidFill>
                <a:latin typeface="+mj-lt"/>
              </a:rPr>
              <a:t>Network Analysis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DD8AE98-55BC-836F-C0B2-34629A74C773}"/>
              </a:ext>
            </a:extLst>
          </p:cNvPr>
          <p:cNvGrpSpPr>
            <a:grpSpLocks/>
          </p:cNvGrpSpPr>
          <p:nvPr/>
        </p:nvGrpSpPr>
        <p:grpSpPr bwMode="auto">
          <a:xfrm>
            <a:off x="7207988" y="1461294"/>
            <a:ext cx="1200150" cy="644525"/>
            <a:chOff x="3532582" y="4352013"/>
            <a:chExt cx="1582623" cy="849041"/>
          </a:xfrm>
        </p:grpSpPr>
        <p:grpSp>
          <p:nvGrpSpPr>
            <p:cNvPr id="193569" name="Group 21">
              <a:extLst>
                <a:ext uri="{FF2B5EF4-FFF2-40B4-BE49-F238E27FC236}">
                  <a16:creationId xmlns:a16="http://schemas.microsoft.com/office/drawing/2014/main" id="{5E781836-667C-DAA2-9110-C75C01A3BC1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532582" y="4352013"/>
              <a:ext cx="1582623" cy="621719"/>
              <a:chOff x="3532582" y="4352013"/>
              <a:chExt cx="1582623" cy="621719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50F3B143-1FE3-0F85-3BE6-044D1E60E6F4}"/>
                  </a:ext>
                </a:extLst>
              </p:cNvPr>
              <p:cNvGrpSpPr/>
              <p:nvPr/>
            </p:nvGrpSpPr>
            <p:grpSpPr>
              <a:xfrm>
                <a:off x="3532582" y="4443631"/>
                <a:ext cx="204213" cy="519412"/>
                <a:chOff x="4422775" y="2198688"/>
                <a:chExt cx="292100" cy="742950"/>
              </a:xfrm>
              <a:solidFill>
                <a:schemeClr val="accent2"/>
              </a:solidFill>
            </p:grpSpPr>
            <p:sp>
              <p:nvSpPr>
                <p:cNvPr id="26" name="Freeform 12">
                  <a:extLst>
                    <a:ext uri="{FF2B5EF4-FFF2-40B4-BE49-F238E27FC236}">
                      <a16:creationId xmlns:a16="http://schemas.microsoft.com/office/drawing/2014/main" id="{C59A4165-4B8F-2C04-93FC-1E6F160801A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422775" y="2325688"/>
                  <a:ext cx="292100" cy="615950"/>
                </a:xfrm>
                <a:custGeom>
                  <a:avLst/>
                  <a:gdLst>
                    <a:gd name="T0" fmla="*/ 59 w 78"/>
                    <a:gd name="T1" fmla="*/ 0 h 164"/>
                    <a:gd name="T2" fmla="*/ 20 w 78"/>
                    <a:gd name="T3" fmla="*/ 0 h 164"/>
                    <a:gd name="T4" fmla="*/ 0 w 78"/>
                    <a:gd name="T5" fmla="*/ 16 h 164"/>
                    <a:gd name="T6" fmla="*/ 0 w 78"/>
                    <a:gd name="T7" fmla="*/ 16 h 164"/>
                    <a:gd name="T8" fmla="*/ 0 w 78"/>
                    <a:gd name="T9" fmla="*/ 19 h 164"/>
                    <a:gd name="T10" fmla="*/ 0 w 78"/>
                    <a:gd name="T11" fmla="*/ 74 h 164"/>
                    <a:gd name="T12" fmla="*/ 7 w 78"/>
                    <a:gd name="T13" fmla="*/ 80 h 164"/>
                    <a:gd name="T14" fmla="*/ 13 w 78"/>
                    <a:gd name="T15" fmla="*/ 74 h 164"/>
                    <a:gd name="T16" fmla="*/ 13 w 78"/>
                    <a:gd name="T17" fmla="*/ 26 h 164"/>
                    <a:gd name="T18" fmla="*/ 19 w 78"/>
                    <a:gd name="T19" fmla="*/ 26 h 164"/>
                    <a:gd name="T20" fmla="*/ 19 w 78"/>
                    <a:gd name="T21" fmla="*/ 72 h 164"/>
                    <a:gd name="T22" fmla="*/ 19 w 78"/>
                    <a:gd name="T23" fmla="*/ 73 h 164"/>
                    <a:gd name="T24" fmla="*/ 19 w 78"/>
                    <a:gd name="T25" fmla="*/ 154 h 164"/>
                    <a:gd name="T26" fmla="*/ 28 w 78"/>
                    <a:gd name="T27" fmla="*/ 164 h 164"/>
                    <a:gd name="T28" fmla="*/ 37 w 78"/>
                    <a:gd name="T29" fmla="*/ 154 h 164"/>
                    <a:gd name="T30" fmla="*/ 37 w 78"/>
                    <a:gd name="T31" fmla="*/ 83 h 164"/>
                    <a:gd name="T32" fmla="*/ 41 w 78"/>
                    <a:gd name="T33" fmla="*/ 83 h 164"/>
                    <a:gd name="T34" fmla="*/ 41 w 78"/>
                    <a:gd name="T35" fmla="*/ 154 h 164"/>
                    <a:gd name="T36" fmla="*/ 50 w 78"/>
                    <a:gd name="T37" fmla="*/ 164 h 164"/>
                    <a:gd name="T38" fmla="*/ 59 w 78"/>
                    <a:gd name="T39" fmla="*/ 154 h 164"/>
                    <a:gd name="T40" fmla="*/ 59 w 78"/>
                    <a:gd name="T41" fmla="*/ 72 h 164"/>
                    <a:gd name="T42" fmla="*/ 59 w 78"/>
                    <a:gd name="T43" fmla="*/ 71 h 164"/>
                    <a:gd name="T44" fmla="*/ 59 w 78"/>
                    <a:gd name="T45" fmla="*/ 26 h 164"/>
                    <a:gd name="T46" fmla="*/ 64 w 78"/>
                    <a:gd name="T47" fmla="*/ 26 h 164"/>
                    <a:gd name="T48" fmla="*/ 64 w 78"/>
                    <a:gd name="T49" fmla="*/ 74 h 164"/>
                    <a:gd name="T50" fmla="*/ 71 w 78"/>
                    <a:gd name="T51" fmla="*/ 80 h 164"/>
                    <a:gd name="T52" fmla="*/ 78 w 78"/>
                    <a:gd name="T53" fmla="*/ 74 h 164"/>
                    <a:gd name="T54" fmla="*/ 78 w 78"/>
                    <a:gd name="T55" fmla="*/ 19 h 164"/>
                    <a:gd name="T56" fmla="*/ 78 w 78"/>
                    <a:gd name="T57" fmla="*/ 16 h 164"/>
                    <a:gd name="T58" fmla="*/ 78 w 78"/>
                    <a:gd name="T59" fmla="*/ 15 h 164"/>
                    <a:gd name="T60" fmla="*/ 59 w 78"/>
                    <a:gd name="T61" fmla="*/ 0 h 1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</a:cxnLst>
                  <a:rect l="0" t="0" r="r" b="b"/>
                  <a:pathLst>
                    <a:path w="78" h="164">
                      <a:moveTo>
                        <a:pt x="59" y="0"/>
                      </a:moveTo>
                      <a:cubicBezTo>
                        <a:pt x="20" y="0"/>
                        <a:pt x="20" y="0"/>
                        <a:pt x="20" y="0"/>
                      </a:cubicBezTo>
                      <a:cubicBezTo>
                        <a:pt x="6" y="0"/>
                        <a:pt x="0" y="12"/>
                        <a:pt x="0" y="16"/>
                      </a:cubicBezTo>
                      <a:cubicBezTo>
                        <a:pt x="0" y="16"/>
                        <a:pt x="0" y="16"/>
                        <a:pt x="0" y="16"/>
                      </a:cubicBezTo>
                      <a:cubicBezTo>
                        <a:pt x="0" y="19"/>
                        <a:pt x="0" y="19"/>
                        <a:pt x="0" y="19"/>
                      </a:cubicBezTo>
                      <a:cubicBezTo>
                        <a:pt x="0" y="74"/>
                        <a:pt x="0" y="74"/>
                        <a:pt x="0" y="74"/>
                      </a:cubicBezTo>
                      <a:cubicBezTo>
                        <a:pt x="0" y="77"/>
                        <a:pt x="3" y="80"/>
                        <a:pt x="7" y="80"/>
                      </a:cubicBezTo>
                      <a:cubicBezTo>
                        <a:pt x="10" y="80"/>
                        <a:pt x="13" y="77"/>
                        <a:pt x="13" y="74"/>
                      </a:cubicBezTo>
                      <a:cubicBezTo>
                        <a:pt x="13" y="26"/>
                        <a:pt x="13" y="26"/>
                        <a:pt x="13" y="26"/>
                      </a:cubicBezTo>
                      <a:cubicBezTo>
                        <a:pt x="19" y="26"/>
                        <a:pt x="19" y="26"/>
                        <a:pt x="19" y="26"/>
                      </a:cubicBezTo>
                      <a:cubicBezTo>
                        <a:pt x="19" y="72"/>
                        <a:pt x="19" y="72"/>
                        <a:pt x="19" y="72"/>
                      </a:cubicBezTo>
                      <a:cubicBezTo>
                        <a:pt x="19" y="72"/>
                        <a:pt x="19" y="73"/>
                        <a:pt x="19" y="73"/>
                      </a:cubicBezTo>
                      <a:cubicBezTo>
                        <a:pt x="19" y="154"/>
                        <a:pt x="19" y="154"/>
                        <a:pt x="19" y="154"/>
                      </a:cubicBezTo>
                      <a:cubicBezTo>
                        <a:pt x="19" y="159"/>
                        <a:pt x="23" y="164"/>
                        <a:pt x="28" y="164"/>
                      </a:cubicBezTo>
                      <a:cubicBezTo>
                        <a:pt x="33" y="164"/>
                        <a:pt x="37" y="159"/>
                        <a:pt x="37" y="154"/>
                      </a:cubicBezTo>
                      <a:cubicBezTo>
                        <a:pt x="37" y="83"/>
                        <a:pt x="37" y="83"/>
                        <a:pt x="37" y="83"/>
                      </a:cubicBezTo>
                      <a:cubicBezTo>
                        <a:pt x="41" y="83"/>
                        <a:pt x="41" y="83"/>
                        <a:pt x="41" y="83"/>
                      </a:cubicBezTo>
                      <a:cubicBezTo>
                        <a:pt x="41" y="154"/>
                        <a:pt x="41" y="154"/>
                        <a:pt x="41" y="154"/>
                      </a:cubicBezTo>
                      <a:cubicBezTo>
                        <a:pt x="41" y="159"/>
                        <a:pt x="45" y="164"/>
                        <a:pt x="50" y="164"/>
                      </a:cubicBezTo>
                      <a:cubicBezTo>
                        <a:pt x="55" y="164"/>
                        <a:pt x="59" y="159"/>
                        <a:pt x="59" y="154"/>
                      </a:cubicBezTo>
                      <a:cubicBezTo>
                        <a:pt x="59" y="72"/>
                        <a:pt x="59" y="72"/>
                        <a:pt x="59" y="72"/>
                      </a:cubicBezTo>
                      <a:cubicBezTo>
                        <a:pt x="59" y="71"/>
                        <a:pt x="59" y="71"/>
                        <a:pt x="59" y="71"/>
                      </a:cubicBezTo>
                      <a:cubicBezTo>
                        <a:pt x="59" y="26"/>
                        <a:pt x="59" y="26"/>
                        <a:pt x="59" y="26"/>
                      </a:cubicBezTo>
                      <a:cubicBezTo>
                        <a:pt x="64" y="26"/>
                        <a:pt x="64" y="26"/>
                        <a:pt x="64" y="26"/>
                      </a:cubicBezTo>
                      <a:cubicBezTo>
                        <a:pt x="64" y="74"/>
                        <a:pt x="64" y="74"/>
                        <a:pt x="64" y="74"/>
                      </a:cubicBezTo>
                      <a:cubicBezTo>
                        <a:pt x="64" y="77"/>
                        <a:pt x="67" y="80"/>
                        <a:pt x="71" y="80"/>
                      </a:cubicBezTo>
                      <a:cubicBezTo>
                        <a:pt x="75" y="80"/>
                        <a:pt x="78" y="77"/>
                        <a:pt x="78" y="74"/>
                      </a:cubicBezTo>
                      <a:cubicBezTo>
                        <a:pt x="78" y="19"/>
                        <a:pt x="78" y="19"/>
                        <a:pt x="78" y="19"/>
                      </a:cubicBezTo>
                      <a:cubicBezTo>
                        <a:pt x="78" y="16"/>
                        <a:pt x="78" y="16"/>
                        <a:pt x="78" y="16"/>
                      </a:cubicBezTo>
                      <a:cubicBezTo>
                        <a:pt x="78" y="15"/>
                        <a:pt x="78" y="15"/>
                        <a:pt x="78" y="15"/>
                      </a:cubicBezTo>
                      <a:cubicBezTo>
                        <a:pt x="78" y="10"/>
                        <a:pt x="72" y="0"/>
                        <a:pt x="59" y="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68580" tIns="34290" rIns="68580" bIns="34290"/>
                <a:lstStyle/>
                <a:p>
                  <a:pPr>
                    <a:defRPr/>
                  </a:pPr>
                  <a:endParaRPr lang="en-US" sz="1350" dirty="0"/>
                </a:p>
              </p:txBody>
            </p:sp>
            <p:sp>
              <p:nvSpPr>
                <p:cNvPr id="27" name="Oval 13">
                  <a:extLst>
                    <a:ext uri="{FF2B5EF4-FFF2-40B4-BE49-F238E27FC236}">
                      <a16:creationId xmlns:a16="http://schemas.microsoft.com/office/drawing/2014/main" id="{E7130B16-B585-822A-5C13-6DC50E96A30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4511675" y="2198688"/>
                  <a:ext cx="115888" cy="115888"/>
                </a:xfrm>
                <a:prstGeom prst="ellipse">
                  <a:avLst/>
                </a:pr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68580" tIns="34290" rIns="68580" bIns="34290"/>
                <a:lstStyle/>
                <a:p>
                  <a:pPr>
                    <a:defRPr/>
                  </a:pPr>
                  <a:endParaRPr lang="en-US" sz="1350" dirty="0"/>
                </a:p>
              </p:txBody>
            </p:sp>
          </p:grpSp>
          <p:sp>
            <p:nvSpPr>
              <p:cNvPr id="25" name="Content Placeholder 2">
                <a:extLst>
                  <a:ext uri="{FF2B5EF4-FFF2-40B4-BE49-F238E27FC236}">
                    <a16:creationId xmlns:a16="http://schemas.microsoft.com/office/drawing/2014/main" id="{BDC0EC3A-EF87-1668-FBDE-2C7E30C3DB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731457" y="4352013"/>
                <a:ext cx="1383748" cy="621097"/>
              </a:xfrm>
              <a:prstGeom prst="rect">
                <a:avLst/>
              </a:prstGeom>
            </p:spPr>
            <p:txBody>
              <a:bodyPr lIns="68580" tIns="34290" rIns="68580" bIns="34290"/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4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2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110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1050" kern="1200">
                    <a:solidFill>
                      <a:schemeClr val="bg1">
                        <a:lumMod val="6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  <a:defRPr/>
                </a:pPr>
                <a:r>
                  <a:rPr lang="en-US" sz="2100" dirty="0">
                    <a:solidFill>
                      <a:schemeClr val="accent2"/>
                    </a:solidFill>
                    <a:latin typeface="+mj-lt"/>
                  </a:rPr>
                  <a:t>?%</a:t>
                </a:r>
              </a:p>
            </p:txBody>
          </p:sp>
        </p:grpSp>
        <p:sp>
          <p:nvSpPr>
            <p:cNvPr id="23" name="Title 1">
              <a:extLst>
                <a:ext uri="{FF2B5EF4-FFF2-40B4-BE49-F238E27FC236}">
                  <a16:creationId xmlns:a16="http://schemas.microsoft.com/office/drawing/2014/main" id="{78555AF3-37AD-83B6-AC99-BE24502D1F2A}"/>
                </a:ext>
              </a:extLst>
            </p:cNvPr>
            <p:cNvSpPr txBox="1">
              <a:spLocks/>
            </p:cNvSpPr>
            <p:nvPr/>
          </p:nvSpPr>
          <p:spPr>
            <a:xfrm>
              <a:off x="3744018" y="4707523"/>
              <a:ext cx="1371187" cy="493531"/>
            </a:xfrm>
            <a:prstGeom prst="rect">
              <a:avLst/>
            </a:prstGeom>
          </p:spPr>
          <p:txBody>
            <a:bodyPr lIns="68580" tIns="34290" rIns="68580" bIns="34290" anchor="ctr">
              <a:normAutofit/>
            </a:bodyPr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3200" b="0" kern="1200">
                  <a:solidFill>
                    <a:schemeClr val="tx1">
                      <a:lumMod val="65000"/>
                      <a:lumOff val="35000"/>
                    </a:schemeClr>
                  </a:solidFill>
                  <a:latin typeface="Source Sans Pro Light" pitchFamily="34" charset="0"/>
                  <a:ea typeface="+mj-ea"/>
                  <a:cs typeface="+mj-cs"/>
                </a:defRPr>
              </a:lvl1pPr>
            </a:lstStyle>
            <a:p>
              <a:pPr>
                <a:defRPr/>
              </a:pPr>
              <a:r>
                <a:rPr lang="en-US" sz="1050" dirty="0">
                  <a:solidFill>
                    <a:schemeClr val="tx2"/>
                  </a:solidFill>
                  <a:latin typeface="+mn-lt"/>
                </a:rPr>
                <a:t>Users</a:t>
              </a:r>
            </a:p>
          </p:txBody>
        </p:sp>
      </p:grp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7E5CA64B-1119-A5EF-D8D1-332084E8E3B3}"/>
              </a:ext>
            </a:extLst>
          </p:cNvPr>
          <p:cNvCxnSpPr>
            <a:cxnSpLocks/>
          </p:cNvCxnSpPr>
          <p:nvPr/>
        </p:nvCxnSpPr>
        <p:spPr>
          <a:xfrm>
            <a:off x="6911975" y="1765005"/>
            <a:ext cx="0" cy="358328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sysDot"/>
            <a:headEnd type="diamond"/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292B1B16-9619-E9D6-4F55-E7ABF5AFA596}"/>
              </a:ext>
            </a:extLst>
          </p:cNvPr>
          <p:cNvGrpSpPr>
            <a:grpSpLocks/>
          </p:cNvGrpSpPr>
          <p:nvPr/>
        </p:nvGrpSpPr>
        <p:grpSpPr bwMode="auto">
          <a:xfrm>
            <a:off x="3857626" y="2673351"/>
            <a:ext cx="765175" cy="765175"/>
            <a:chOff x="3595597" y="2421539"/>
            <a:chExt cx="1020326" cy="1020326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21C63484-3037-FBA1-B843-0791BC4F3331}"/>
                </a:ext>
              </a:extLst>
            </p:cNvPr>
            <p:cNvSpPr/>
            <p:nvPr/>
          </p:nvSpPr>
          <p:spPr>
            <a:xfrm>
              <a:off x="3595597" y="2421539"/>
              <a:ext cx="1020326" cy="1020326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99739579-031E-795B-03EF-3D593946D569}"/>
                </a:ext>
              </a:extLst>
            </p:cNvPr>
            <p:cNvSpPr/>
            <p:nvPr/>
          </p:nvSpPr>
          <p:spPr>
            <a:xfrm>
              <a:off x="3716259" y="2542201"/>
              <a:ext cx="779004" cy="7790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F4F1D94-A49F-BBEF-E417-BB992A6D38E4}"/>
              </a:ext>
            </a:extLst>
          </p:cNvPr>
          <p:cNvGrpSpPr>
            <a:grpSpLocks/>
          </p:cNvGrpSpPr>
          <p:nvPr/>
        </p:nvGrpSpPr>
        <p:grpSpPr bwMode="auto">
          <a:xfrm>
            <a:off x="4564064" y="3181351"/>
            <a:ext cx="765175" cy="765175"/>
            <a:chOff x="4538358" y="3098145"/>
            <a:chExt cx="1020326" cy="1020326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0180377-B6E3-F0D1-2026-B2F0B5A5B809}"/>
                </a:ext>
              </a:extLst>
            </p:cNvPr>
            <p:cNvSpPr/>
            <p:nvPr/>
          </p:nvSpPr>
          <p:spPr>
            <a:xfrm>
              <a:off x="4538358" y="3098145"/>
              <a:ext cx="1020326" cy="1020326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98B98FA-9A2A-979E-F2D4-79F409356ED4}"/>
                </a:ext>
              </a:extLst>
            </p:cNvPr>
            <p:cNvSpPr/>
            <p:nvPr/>
          </p:nvSpPr>
          <p:spPr>
            <a:xfrm>
              <a:off x="4659018" y="3218807"/>
              <a:ext cx="779004" cy="7790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4AACB14C-F15D-3ED5-1619-924BD853AD62}"/>
              </a:ext>
            </a:extLst>
          </p:cNvPr>
          <p:cNvGrpSpPr>
            <a:grpSpLocks/>
          </p:cNvGrpSpPr>
          <p:nvPr/>
        </p:nvGrpSpPr>
        <p:grpSpPr bwMode="auto">
          <a:xfrm>
            <a:off x="5311776" y="3705226"/>
            <a:ext cx="765175" cy="765175"/>
            <a:chOff x="5535064" y="3797755"/>
            <a:chExt cx="1020326" cy="1020326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8E9557F7-9891-8511-C390-B36ECB862CAF}"/>
                </a:ext>
              </a:extLst>
            </p:cNvPr>
            <p:cNvSpPr/>
            <p:nvPr/>
          </p:nvSpPr>
          <p:spPr>
            <a:xfrm>
              <a:off x="5535064" y="3797755"/>
              <a:ext cx="1020326" cy="102032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68FC7EE-7D63-7FBB-DE72-692D432C75FF}"/>
                </a:ext>
              </a:extLst>
            </p:cNvPr>
            <p:cNvSpPr/>
            <p:nvPr/>
          </p:nvSpPr>
          <p:spPr>
            <a:xfrm>
              <a:off x="5655726" y="3918417"/>
              <a:ext cx="779004" cy="7790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D83E4FAA-B3EE-695D-ECA3-0AD3C3A5BE88}"/>
              </a:ext>
            </a:extLst>
          </p:cNvPr>
          <p:cNvGrpSpPr>
            <a:grpSpLocks/>
          </p:cNvGrpSpPr>
          <p:nvPr/>
        </p:nvGrpSpPr>
        <p:grpSpPr bwMode="auto">
          <a:xfrm>
            <a:off x="5976939" y="4216401"/>
            <a:ext cx="765175" cy="765175"/>
            <a:chOff x="6421833" y="4478304"/>
            <a:chExt cx="1020326" cy="1020326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B4AEB20-F2FF-2748-E3EB-0F6D2821240B}"/>
                </a:ext>
              </a:extLst>
            </p:cNvPr>
            <p:cNvSpPr/>
            <p:nvPr/>
          </p:nvSpPr>
          <p:spPr>
            <a:xfrm>
              <a:off x="6421833" y="4478304"/>
              <a:ext cx="1020326" cy="1020326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1BFF854A-A457-9D8C-E254-1AF279078AAF}"/>
                </a:ext>
              </a:extLst>
            </p:cNvPr>
            <p:cNvSpPr/>
            <p:nvPr/>
          </p:nvSpPr>
          <p:spPr>
            <a:xfrm>
              <a:off x="6542493" y="4598966"/>
              <a:ext cx="779004" cy="77900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FF47987F-1208-A8D3-AD8A-E26BEF2CD732}"/>
              </a:ext>
            </a:extLst>
          </p:cNvPr>
          <p:cNvSpPr txBox="1"/>
          <p:nvPr/>
        </p:nvSpPr>
        <p:spPr>
          <a:xfrm>
            <a:off x="3966748" y="2882900"/>
            <a:ext cx="545342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b="1" dirty="0">
                <a:solidFill>
                  <a:schemeClr val="accent2"/>
                </a:solidFill>
                <a:latin typeface="+mj-lt"/>
              </a:rPr>
              <a:t>75%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A0BDDAA-0DBC-EF16-141B-3BEB4B11C916}"/>
              </a:ext>
            </a:extLst>
          </p:cNvPr>
          <p:cNvSpPr txBox="1"/>
          <p:nvPr/>
        </p:nvSpPr>
        <p:spPr>
          <a:xfrm>
            <a:off x="4714462" y="3395663"/>
            <a:ext cx="54534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b="1" dirty="0">
                <a:solidFill>
                  <a:schemeClr val="accent1"/>
                </a:solidFill>
                <a:latin typeface="+mj-lt"/>
              </a:rPr>
              <a:t>97%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DB7E635-95E7-8E7B-96EF-CC420651BA0E}"/>
              </a:ext>
            </a:extLst>
          </p:cNvPr>
          <p:cNvSpPr txBox="1"/>
          <p:nvPr/>
        </p:nvSpPr>
        <p:spPr>
          <a:xfrm>
            <a:off x="5445505" y="3914775"/>
            <a:ext cx="54534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b="1" dirty="0">
                <a:solidFill>
                  <a:schemeClr val="accent4"/>
                </a:solidFill>
                <a:latin typeface="+mj-lt"/>
              </a:rPr>
              <a:t>78%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C512401-5A88-95BD-754A-2F2B9092E288}"/>
              </a:ext>
            </a:extLst>
          </p:cNvPr>
          <p:cNvSpPr txBox="1"/>
          <p:nvPr/>
        </p:nvSpPr>
        <p:spPr>
          <a:xfrm>
            <a:off x="6086062" y="4437063"/>
            <a:ext cx="54534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b="1" dirty="0">
                <a:solidFill>
                  <a:schemeClr val="accent5"/>
                </a:solidFill>
                <a:latin typeface="+mj-lt"/>
              </a:rPr>
              <a:t>45%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6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7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8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9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0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6" grpId="0" animBg="1"/>
      <p:bldP spid="18" grpId="0"/>
      <p:bldP spid="19" grpId="0"/>
      <p:bldP spid="41" grpId="0"/>
      <p:bldP spid="42" grpId="0"/>
      <p:bldP spid="43" grpId="0"/>
      <p:bldP spid="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11602B2E-E6C7-C5B7-4731-6979F222B5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9" y="828676"/>
            <a:ext cx="2600325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advantage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068D415D-258A-B08A-607F-B0D3E66DC5DB}"/>
              </a:ext>
            </a:extLst>
          </p:cNvPr>
          <p:cNvSpPr/>
          <p:nvPr/>
        </p:nvSpPr>
        <p:spPr>
          <a:xfrm rot="5400000">
            <a:off x="4556126" y="2625726"/>
            <a:ext cx="598487" cy="6016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3D0CF00E-74ED-199C-80D8-6B1E40540A64}"/>
              </a:ext>
            </a:extLst>
          </p:cNvPr>
          <p:cNvSpPr/>
          <p:nvPr/>
        </p:nvSpPr>
        <p:spPr>
          <a:xfrm rot="5400000">
            <a:off x="4556126" y="3702051"/>
            <a:ext cx="598487" cy="6016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462A4E-DAAB-C0C6-6F08-4708011DEE6C}"/>
              </a:ext>
            </a:extLst>
          </p:cNvPr>
          <p:cNvSpPr/>
          <p:nvPr/>
        </p:nvSpPr>
        <p:spPr>
          <a:xfrm rot="5400000">
            <a:off x="4556126" y="4778376"/>
            <a:ext cx="598487" cy="6016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2DACE3DD-D9DE-D65A-8BE9-F36F1ED9B549}"/>
              </a:ext>
            </a:extLst>
          </p:cNvPr>
          <p:cNvSpPr>
            <a:spLocks noEditPoints="1"/>
          </p:cNvSpPr>
          <p:nvPr/>
        </p:nvSpPr>
        <p:spPr bwMode="auto">
          <a:xfrm>
            <a:off x="5576889" y="2627313"/>
            <a:ext cx="1260475" cy="2976562"/>
          </a:xfrm>
          <a:custGeom>
            <a:avLst/>
            <a:gdLst>
              <a:gd name="T0" fmla="*/ 625 w 693"/>
              <a:gd name="T1" fmla="*/ 1522 h 1641"/>
              <a:gd name="T2" fmla="*/ 520 w 693"/>
              <a:gd name="T3" fmla="*/ 985 h 1641"/>
              <a:gd name="T4" fmla="*/ 498 w 693"/>
              <a:gd name="T5" fmla="*/ 789 h 1641"/>
              <a:gd name="T6" fmla="*/ 532 w 693"/>
              <a:gd name="T7" fmla="*/ 760 h 1641"/>
              <a:gd name="T8" fmla="*/ 571 w 693"/>
              <a:gd name="T9" fmla="*/ 506 h 1641"/>
              <a:gd name="T10" fmla="*/ 505 w 693"/>
              <a:gd name="T11" fmla="*/ 282 h 1641"/>
              <a:gd name="T12" fmla="*/ 394 w 693"/>
              <a:gd name="T13" fmla="*/ 243 h 1641"/>
              <a:gd name="T14" fmla="*/ 344 w 693"/>
              <a:gd name="T15" fmla="*/ 214 h 1641"/>
              <a:gd name="T16" fmla="*/ 341 w 693"/>
              <a:gd name="T17" fmla="*/ 204 h 1641"/>
              <a:gd name="T18" fmla="*/ 354 w 693"/>
              <a:gd name="T19" fmla="*/ 65 h 1641"/>
              <a:gd name="T20" fmla="*/ 313 w 693"/>
              <a:gd name="T21" fmla="*/ 0 h 1641"/>
              <a:gd name="T22" fmla="*/ 228 w 693"/>
              <a:gd name="T23" fmla="*/ 24 h 1641"/>
              <a:gd name="T24" fmla="*/ 214 w 693"/>
              <a:gd name="T25" fmla="*/ 121 h 1641"/>
              <a:gd name="T26" fmla="*/ 240 w 693"/>
              <a:gd name="T27" fmla="*/ 200 h 1641"/>
              <a:gd name="T28" fmla="*/ 240 w 693"/>
              <a:gd name="T29" fmla="*/ 215 h 1641"/>
              <a:gd name="T30" fmla="*/ 147 w 693"/>
              <a:gd name="T31" fmla="*/ 272 h 1641"/>
              <a:gd name="T32" fmla="*/ 22 w 693"/>
              <a:gd name="T33" fmla="*/ 531 h 1641"/>
              <a:gd name="T34" fmla="*/ 113 w 693"/>
              <a:gd name="T35" fmla="*/ 777 h 1641"/>
              <a:gd name="T36" fmla="*/ 143 w 693"/>
              <a:gd name="T37" fmla="*/ 802 h 1641"/>
              <a:gd name="T38" fmla="*/ 220 w 693"/>
              <a:gd name="T39" fmla="*/ 1183 h 1641"/>
              <a:gd name="T40" fmla="*/ 267 w 693"/>
              <a:gd name="T41" fmla="*/ 1470 h 1641"/>
              <a:gd name="T42" fmla="*/ 231 w 693"/>
              <a:gd name="T43" fmla="*/ 1602 h 1641"/>
              <a:gd name="T44" fmla="*/ 343 w 693"/>
              <a:gd name="T45" fmla="*/ 1595 h 1641"/>
              <a:gd name="T46" fmla="*/ 351 w 693"/>
              <a:gd name="T47" fmla="*/ 1504 h 1641"/>
              <a:gd name="T48" fmla="*/ 342 w 693"/>
              <a:gd name="T49" fmla="*/ 1327 h 1641"/>
              <a:gd name="T50" fmla="*/ 334 w 693"/>
              <a:gd name="T51" fmla="*/ 1168 h 1641"/>
              <a:gd name="T52" fmla="*/ 372 w 693"/>
              <a:gd name="T53" fmla="*/ 991 h 1641"/>
              <a:gd name="T54" fmla="*/ 495 w 693"/>
              <a:gd name="T55" fmla="*/ 1455 h 1641"/>
              <a:gd name="T56" fmla="*/ 553 w 693"/>
              <a:gd name="T57" fmla="*/ 1595 h 1641"/>
              <a:gd name="T58" fmla="*/ 693 w 693"/>
              <a:gd name="T59" fmla="*/ 1628 h 1641"/>
              <a:gd name="T60" fmla="*/ 115 w 693"/>
              <a:gd name="T61" fmla="*/ 608 h 1641"/>
              <a:gd name="T62" fmla="*/ 125 w 693"/>
              <a:gd name="T63" fmla="*/ 524 h 1641"/>
              <a:gd name="T64" fmla="*/ 395 w 693"/>
              <a:gd name="T65" fmla="*/ 690 h 1641"/>
              <a:gd name="T66" fmla="*/ 314 w 693"/>
              <a:gd name="T67" fmla="*/ 307 h 1641"/>
              <a:gd name="T68" fmla="*/ 280 w 693"/>
              <a:gd name="T69" fmla="*/ 291 h 1641"/>
              <a:gd name="T70" fmla="*/ 295 w 693"/>
              <a:gd name="T71" fmla="*/ 485 h 1641"/>
              <a:gd name="T72" fmla="*/ 274 w 693"/>
              <a:gd name="T73" fmla="*/ 687 h 1641"/>
              <a:gd name="T74" fmla="*/ 235 w 693"/>
              <a:gd name="T75" fmla="*/ 542 h 1641"/>
              <a:gd name="T76" fmla="*/ 248 w 693"/>
              <a:gd name="T77" fmla="*/ 225 h 1641"/>
              <a:gd name="T78" fmla="*/ 334 w 693"/>
              <a:gd name="T79" fmla="*/ 227 h 1641"/>
              <a:gd name="T80" fmla="*/ 381 w 693"/>
              <a:gd name="T81" fmla="*/ 413 h 1641"/>
              <a:gd name="T82" fmla="*/ 411 w 693"/>
              <a:gd name="T83" fmla="*/ 689 h 1641"/>
              <a:gd name="T84" fmla="*/ 473 w 693"/>
              <a:gd name="T85" fmla="*/ 485 h 1641"/>
              <a:gd name="T86" fmla="*/ 501 w 693"/>
              <a:gd name="T87" fmla="*/ 576 h 16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</a:cxnLst>
            <a:rect l="0" t="0" r="r" b="b"/>
            <a:pathLst>
              <a:path w="693" h="1641">
                <a:moveTo>
                  <a:pt x="669" y="1590"/>
                </a:moveTo>
                <a:cubicBezTo>
                  <a:pt x="650" y="1579"/>
                  <a:pt x="636" y="1550"/>
                  <a:pt x="629" y="1542"/>
                </a:cubicBezTo>
                <a:cubicBezTo>
                  <a:pt x="622" y="1535"/>
                  <a:pt x="631" y="1537"/>
                  <a:pt x="625" y="1522"/>
                </a:cubicBezTo>
                <a:cubicBezTo>
                  <a:pt x="619" y="1507"/>
                  <a:pt x="600" y="1419"/>
                  <a:pt x="597" y="1391"/>
                </a:cubicBezTo>
                <a:cubicBezTo>
                  <a:pt x="593" y="1362"/>
                  <a:pt x="595" y="1265"/>
                  <a:pt x="582" y="1219"/>
                </a:cubicBezTo>
                <a:cubicBezTo>
                  <a:pt x="568" y="1173"/>
                  <a:pt x="526" y="1025"/>
                  <a:pt x="520" y="985"/>
                </a:cubicBezTo>
                <a:cubicBezTo>
                  <a:pt x="514" y="944"/>
                  <a:pt x="505" y="903"/>
                  <a:pt x="505" y="881"/>
                </a:cubicBezTo>
                <a:cubicBezTo>
                  <a:pt x="505" y="858"/>
                  <a:pt x="503" y="843"/>
                  <a:pt x="496" y="827"/>
                </a:cubicBezTo>
                <a:cubicBezTo>
                  <a:pt x="490" y="811"/>
                  <a:pt x="498" y="789"/>
                  <a:pt x="498" y="789"/>
                </a:cubicBezTo>
                <a:cubicBezTo>
                  <a:pt x="498" y="789"/>
                  <a:pt x="514" y="801"/>
                  <a:pt x="524" y="810"/>
                </a:cubicBezTo>
                <a:cubicBezTo>
                  <a:pt x="534" y="819"/>
                  <a:pt x="534" y="805"/>
                  <a:pt x="529" y="785"/>
                </a:cubicBezTo>
                <a:cubicBezTo>
                  <a:pt x="524" y="765"/>
                  <a:pt x="527" y="754"/>
                  <a:pt x="532" y="760"/>
                </a:cubicBezTo>
                <a:cubicBezTo>
                  <a:pt x="537" y="767"/>
                  <a:pt x="541" y="728"/>
                  <a:pt x="553" y="705"/>
                </a:cubicBezTo>
                <a:cubicBezTo>
                  <a:pt x="566" y="681"/>
                  <a:pt x="593" y="633"/>
                  <a:pt x="587" y="606"/>
                </a:cubicBezTo>
                <a:cubicBezTo>
                  <a:pt x="581" y="578"/>
                  <a:pt x="578" y="530"/>
                  <a:pt x="571" y="506"/>
                </a:cubicBezTo>
                <a:cubicBezTo>
                  <a:pt x="563" y="483"/>
                  <a:pt x="556" y="441"/>
                  <a:pt x="547" y="415"/>
                </a:cubicBezTo>
                <a:cubicBezTo>
                  <a:pt x="538" y="389"/>
                  <a:pt x="540" y="376"/>
                  <a:pt x="529" y="350"/>
                </a:cubicBezTo>
                <a:cubicBezTo>
                  <a:pt x="517" y="324"/>
                  <a:pt x="505" y="295"/>
                  <a:pt x="505" y="282"/>
                </a:cubicBezTo>
                <a:cubicBezTo>
                  <a:pt x="505" y="275"/>
                  <a:pt x="502" y="269"/>
                  <a:pt x="491" y="265"/>
                </a:cubicBezTo>
                <a:cubicBezTo>
                  <a:pt x="483" y="261"/>
                  <a:pt x="469" y="258"/>
                  <a:pt x="449" y="255"/>
                </a:cubicBezTo>
                <a:cubicBezTo>
                  <a:pt x="428" y="252"/>
                  <a:pt x="409" y="248"/>
                  <a:pt x="394" y="243"/>
                </a:cubicBezTo>
                <a:cubicBezTo>
                  <a:pt x="393" y="243"/>
                  <a:pt x="392" y="242"/>
                  <a:pt x="391" y="242"/>
                </a:cubicBezTo>
                <a:cubicBezTo>
                  <a:pt x="391" y="242"/>
                  <a:pt x="390" y="242"/>
                  <a:pt x="390" y="242"/>
                </a:cubicBezTo>
                <a:cubicBezTo>
                  <a:pt x="370" y="235"/>
                  <a:pt x="344" y="214"/>
                  <a:pt x="344" y="214"/>
                </a:cubicBezTo>
                <a:cubicBezTo>
                  <a:pt x="336" y="225"/>
                  <a:pt x="336" y="225"/>
                  <a:pt x="336" y="225"/>
                </a:cubicBezTo>
                <a:cubicBezTo>
                  <a:pt x="339" y="221"/>
                  <a:pt x="341" y="218"/>
                  <a:pt x="344" y="214"/>
                </a:cubicBezTo>
                <a:cubicBezTo>
                  <a:pt x="341" y="211"/>
                  <a:pt x="336" y="204"/>
                  <a:pt x="341" y="204"/>
                </a:cubicBezTo>
                <a:cubicBezTo>
                  <a:pt x="352" y="203"/>
                  <a:pt x="354" y="159"/>
                  <a:pt x="360" y="146"/>
                </a:cubicBezTo>
                <a:cubicBezTo>
                  <a:pt x="366" y="133"/>
                  <a:pt x="364" y="124"/>
                  <a:pt x="360" y="112"/>
                </a:cubicBezTo>
                <a:cubicBezTo>
                  <a:pt x="356" y="101"/>
                  <a:pt x="364" y="84"/>
                  <a:pt x="354" y="65"/>
                </a:cubicBezTo>
                <a:cubicBezTo>
                  <a:pt x="344" y="47"/>
                  <a:pt x="358" y="24"/>
                  <a:pt x="344" y="22"/>
                </a:cubicBezTo>
                <a:cubicBezTo>
                  <a:pt x="330" y="20"/>
                  <a:pt x="335" y="3"/>
                  <a:pt x="322" y="3"/>
                </a:cubicBezTo>
                <a:cubicBezTo>
                  <a:pt x="318" y="3"/>
                  <a:pt x="315" y="2"/>
                  <a:pt x="313" y="0"/>
                </a:cubicBezTo>
                <a:cubicBezTo>
                  <a:pt x="302" y="21"/>
                  <a:pt x="285" y="14"/>
                  <a:pt x="285" y="14"/>
                </a:cubicBezTo>
                <a:cubicBezTo>
                  <a:pt x="259" y="8"/>
                  <a:pt x="242" y="14"/>
                  <a:pt x="230" y="23"/>
                </a:cubicBezTo>
                <a:cubicBezTo>
                  <a:pt x="230" y="23"/>
                  <a:pt x="229" y="24"/>
                  <a:pt x="228" y="24"/>
                </a:cubicBezTo>
                <a:cubicBezTo>
                  <a:pt x="213" y="38"/>
                  <a:pt x="208" y="57"/>
                  <a:pt x="208" y="58"/>
                </a:cubicBezTo>
                <a:cubicBezTo>
                  <a:pt x="207" y="65"/>
                  <a:pt x="206" y="72"/>
                  <a:pt x="206" y="77"/>
                </a:cubicBezTo>
                <a:cubicBezTo>
                  <a:pt x="208" y="95"/>
                  <a:pt x="213" y="113"/>
                  <a:pt x="214" y="121"/>
                </a:cubicBezTo>
                <a:cubicBezTo>
                  <a:pt x="215" y="128"/>
                  <a:pt x="219" y="158"/>
                  <a:pt x="225" y="158"/>
                </a:cubicBezTo>
                <a:cubicBezTo>
                  <a:pt x="231" y="158"/>
                  <a:pt x="233" y="159"/>
                  <a:pt x="233" y="159"/>
                </a:cubicBezTo>
                <a:cubicBezTo>
                  <a:pt x="233" y="159"/>
                  <a:pt x="240" y="182"/>
                  <a:pt x="240" y="200"/>
                </a:cubicBezTo>
                <a:cubicBezTo>
                  <a:pt x="240" y="208"/>
                  <a:pt x="240" y="212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40" y="215"/>
                  <a:pt x="240" y="215"/>
                </a:cubicBezTo>
                <a:cubicBezTo>
                  <a:pt x="240" y="215"/>
                  <a:pt x="224" y="238"/>
                  <a:pt x="206" y="246"/>
                </a:cubicBezTo>
                <a:cubicBezTo>
                  <a:pt x="188" y="255"/>
                  <a:pt x="162" y="268"/>
                  <a:pt x="147" y="272"/>
                </a:cubicBezTo>
                <a:cubicBezTo>
                  <a:pt x="136" y="275"/>
                  <a:pt x="124" y="279"/>
                  <a:pt x="115" y="285"/>
                </a:cubicBezTo>
                <a:cubicBezTo>
                  <a:pt x="103" y="293"/>
                  <a:pt x="93" y="305"/>
                  <a:pt x="89" y="326"/>
                </a:cubicBezTo>
                <a:cubicBezTo>
                  <a:pt x="82" y="365"/>
                  <a:pt x="42" y="495"/>
                  <a:pt x="22" y="531"/>
                </a:cubicBezTo>
                <a:cubicBezTo>
                  <a:pt x="3" y="567"/>
                  <a:pt x="0" y="616"/>
                  <a:pt x="20" y="646"/>
                </a:cubicBezTo>
                <a:cubicBezTo>
                  <a:pt x="39" y="676"/>
                  <a:pt x="86" y="750"/>
                  <a:pt x="93" y="760"/>
                </a:cubicBezTo>
                <a:cubicBezTo>
                  <a:pt x="100" y="770"/>
                  <a:pt x="102" y="778"/>
                  <a:pt x="113" y="777"/>
                </a:cubicBezTo>
                <a:cubicBezTo>
                  <a:pt x="113" y="777"/>
                  <a:pt x="114" y="776"/>
                  <a:pt x="115" y="776"/>
                </a:cubicBezTo>
                <a:cubicBezTo>
                  <a:pt x="124" y="776"/>
                  <a:pt x="130" y="777"/>
                  <a:pt x="130" y="777"/>
                </a:cubicBezTo>
                <a:cubicBezTo>
                  <a:pt x="130" y="777"/>
                  <a:pt x="135" y="796"/>
                  <a:pt x="143" y="802"/>
                </a:cubicBezTo>
                <a:cubicBezTo>
                  <a:pt x="151" y="808"/>
                  <a:pt x="161" y="828"/>
                  <a:pt x="163" y="821"/>
                </a:cubicBezTo>
                <a:cubicBezTo>
                  <a:pt x="166" y="814"/>
                  <a:pt x="173" y="872"/>
                  <a:pt x="180" y="903"/>
                </a:cubicBezTo>
                <a:cubicBezTo>
                  <a:pt x="187" y="934"/>
                  <a:pt x="220" y="1152"/>
                  <a:pt x="220" y="1183"/>
                </a:cubicBezTo>
                <a:cubicBezTo>
                  <a:pt x="220" y="1214"/>
                  <a:pt x="232" y="1246"/>
                  <a:pt x="231" y="1268"/>
                </a:cubicBezTo>
                <a:cubicBezTo>
                  <a:pt x="230" y="1291"/>
                  <a:pt x="235" y="1349"/>
                  <a:pt x="236" y="1381"/>
                </a:cubicBezTo>
                <a:cubicBezTo>
                  <a:pt x="237" y="1413"/>
                  <a:pt x="267" y="1447"/>
                  <a:pt x="267" y="1470"/>
                </a:cubicBezTo>
                <a:cubicBezTo>
                  <a:pt x="267" y="1494"/>
                  <a:pt x="260" y="1505"/>
                  <a:pt x="263" y="1519"/>
                </a:cubicBezTo>
                <a:cubicBezTo>
                  <a:pt x="267" y="1532"/>
                  <a:pt x="266" y="1542"/>
                  <a:pt x="251" y="1558"/>
                </a:cubicBezTo>
                <a:cubicBezTo>
                  <a:pt x="236" y="1574"/>
                  <a:pt x="230" y="1589"/>
                  <a:pt x="231" y="1602"/>
                </a:cubicBezTo>
                <a:cubicBezTo>
                  <a:pt x="232" y="1614"/>
                  <a:pt x="236" y="1619"/>
                  <a:pt x="266" y="1620"/>
                </a:cubicBezTo>
                <a:cubicBezTo>
                  <a:pt x="296" y="1621"/>
                  <a:pt x="324" y="1613"/>
                  <a:pt x="324" y="1605"/>
                </a:cubicBezTo>
                <a:cubicBezTo>
                  <a:pt x="324" y="1598"/>
                  <a:pt x="334" y="1595"/>
                  <a:pt x="343" y="1595"/>
                </a:cubicBezTo>
                <a:cubicBezTo>
                  <a:pt x="351" y="1595"/>
                  <a:pt x="350" y="1587"/>
                  <a:pt x="346" y="1569"/>
                </a:cubicBezTo>
                <a:cubicBezTo>
                  <a:pt x="343" y="1552"/>
                  <a:pt x="330" y="1528"/>
                  <a:pt x="338" y="1531"/>
                </a:cubicBezTo>
                <a:cubicBezTo>
                  <a:pt x="345" y="1533"/>
                  <a:pt x="351" y="1528"/>
                  <a:pt x="351" y="1504"/>
                </a:cubicBezTo>
                <a:cubicBezTo>
                  <a:pt x="351" y="1479"/>
                  <a:pt x="355" y="1471"/>
                  <a:pt x="344" y="1457"/>
                </a:cubicBezTo>
                <a:cubicBezTo>
                  <a:pt x="333" y="1442"/>
                  <a:pt x="335" y="1415"/>
                  <a:pt x="338" y="1392"/>
                </a:cubicBezTo>
                <a:cubicBezTo>
                  <a:pt x="340" y="1370"/>
                  <a:pt x="348" y="1354"/>
                  <a:pt x="342" y="1327"/>
                </a:cubicBezTo>
                <a:cubicBezTo>
                  <a:pt x="335" y="1299"/>
                  <a:pt x="334" y="1266"/>
                  <a:pt x="338" y="1252"/>
                </a:cubicBezTo>
                <a:cubicBezTo>
                  <a:pt x="342" y="1239"/>
                  <a:pt x="339" y="1222"/>
                  <a:pt x="329" y="1211"/>
                </a:cubicBezTo>
                <a:cubicBezTo>
                  <a:pt x="319" y="1200"/>
                  <a:pt x="334" y="1180"/>
                  <a:pt x="334" y="1168"/>
                </a:cubicBezTo>
                <a:cubicBezTo>
                  <a:pt x="334" y="1156"/>
                  <a:pt x="330" y="1104"/>
                  <a:pt x="337" y="1052"/>
                </a:cubicBezTo>
                <a:cubicBezTo>
                  <a:pt x="343" y="999"/>
                  <a:pt x="344" y="960"/>
                  <a:pt x="345" y="946"/>
                </a:cubicBezTo>
                <a:cubicBezTo>
                  <a:pt x="346" y="933"/>
                  <a:pt x="354" y="939"/>
                  <a:pt x="372" y="991"/>
                </a:cubicBezTo>
                <a:cubicBezTo>
                  <a:pt x="391" y="1043"/>
                  <a:pt x="438" y="1205"/>
                  <a:pt x="447" y="1241"/>
                </a:cubicBezTo>
                <a:cubicBezTo>
                  <a:pt x="454" y="1272"/>
                  <a:pt x="480" y="1385"/>
                  <a:pt x="491" y="1436"/>
                </a:cubicBezTo>
                <a:cubicBezTo>
                  <a:pt x="493" y="1444"/>
                  <a:pt x="494" y="1451"/>
                  <a:pt x="495" y="1455"/>
                </a:cubicBezTo>
                <a:cubicBezTo>
                  <a:pt x="501" y="1486"/>
                  <a:pt x="509" y="1548"/>
                  <a:pt x="517" y="1548"/>
                </a:cubicBezTo>
                <a:cubicBezTo>
                  <a:pt x="526" y="1548"/>
                  <a:pt x="524" y="1554"/>
                  <a:pt x="525" y="1572"/>
                </a:cubicBezTo>
                <a:cubicBezTo>
                  <a:pt x="526" y="1589"/>
                  <a:pt x="543" y="1592"/>
                  <a:pt x="553" y="1595"/>
                </a:cubicBezTo>
                <a:cubicBezTo>
                  <a:pt x="563" y="1599"/>
                  <a:pt x="566" y="1589"/>
                  <a:pt x="566" y="1589"/>
                </a:cubicBezTo>
                <a:cubicBezTo>
                  <a:pt x="566" y="1589"/>
                  <a:pt x="582" y="1623"/>
                  <a:pt x="610" y="1626"/>
                </a:cubicBezTo>
                <a:cubicBezTo>
                  <a:pt x="639" y="1630"/>
                  <a:pt x="693" y="1641"/>
                  <a:pt x="693" y="1628"/>
                </a:cubicBezTo>
                <a:cubicBezTo>
                  <a:pt x="693" y="1614"/>
                  <a:pt x="687" y="1602"/>
                  <a:pt x="669" y="1590"/>
                </a:cubicBezTo>
                <a:close/>
                <a:moveTo>
                  <a:pt x="128" y="644"/>
                </a:moveTo>
                <a:cubicBezTo>
                  <a:pt x="128" y="632"/>
                  <a:pt x="122" y="619"/>
                  <a:pt x="115" y="608"/>
                </a:cubicBezTo>
                <a:cubicBezTo>
                  <a:pt x="105" y="594"/>
                  <a:pt x="95" y="582"/>
                  <a:pt x="99" y="575"/>
                </a:cubicBezTo>
                <a:cubicBezTo>
                  <a:pt x="105" y="563"/>
                  <a:pt x="110" y="563"/>
                  <a:pt x="115" y="554"/>
                </a:cubicBezTo>
                <a:cubicBezTo>
                  <a:pt x="118" y="549"/>
                  <a:pt x="121" y="541"/>
                  <a:pt x="125" y="524"/>
                </a:cubicBezTo>
                <a:cubicBezTo>
                  <a:pt x="124" y="559"/>
                  <a:pt x="136" y="611"/>
                  <a:pt x="128" y="644"/>
                </a:cubicBezTo>
                <a:close/>
                <a:moveTo>
                  <a:pt x="411" y="689"/>
                </a:moveTo>
                <a:cubicBezTo>
                  <a:pt x="407" y="690"/>
                  <a:pt x="402" y="690"/>
                  <a:pt x="395" y="690"/>
                </a:cubicBezTo>
                <a:cubicBezTo>
                  <a:pt x="395" y="685"/>
                  <a:pt x="395" y="680"/>
                  <a:pt x="393" y="674"/>
                </a:cubicBezTo>
                <a:cubicBezTo>
                  <a:pt x="389" y="655"/>
                  <a:pt x="367" y="523"/>
                  <a:pt x="351" y="448"/>
                </a:cubicBezTo>
                <a:cubicBezTo>
                  <a:pt x="335" y="373"/>
                  <a:pt x="318" y="317"/>
                  <a:pt x="314" y="307"/>
                </a:cubicBezTo>
                <a:cubicBezTo>
                  <a:pt x="310" y="297"/>
                  <a:pt x="323" y="293"/>
                  <a:pt x="323" y="293"/>
                </a:cubicBezTo>
                <a:cubicBezTo>
                  <a:pt x="299" y="269"/>
                  <a:pt x="299" y="269"/>
                  <a:pt x="299" y="269"/>
                </a:cubicBezTo>
                <a:cubicBezTo>
                  <a:pt x="288" y="274"/>
                  <a:pt x="280" y="291"/>
                  <a:pt x="280" y="291"/>
                </a:cubicBezTo>
                <a:cubicBezTo>
                  <a:pt x="280" y="291"/>
                  <a:pt x="292" y="299"/>
                  <a:pt x="294" y="307"/>
                </a:cubicBezTo>
                <a:cubicBezTo>
                  <a:pt x="296" y="315"/>
                  <a:pt x="292" y="325"/>
                  <a:pt x="286" y="343"/>
                </a:cubicBezTo>
                <a:cubicBezTo>
                  <a:pt x="281" y="362"/>
                  <a:pt x="288" y="443"/>
                  <a:pt x="295" y="485"/>
                </a:cubicBezTo>
                <a:cubicBezTo>
                  <a:pt x="302" y="527"/>
                  <a:pt x="315" y="621"/>
                  <a:pt x="323" y="669"/>
                </a:cubicBezTo>
                <a:cubicBezTo>
                  <a:pt x="324" y="677"/>
                  <a:pt x="326" y="683"/>
                  <a:pt x="327" y="689"/>
                </a:cubicBezTo>
                <a:cubicBezTo>
                  <a:pt x="308" y="688"/>
                  <a:pt x="289" y="687"/>
                  <a:pt x="274" y="687"/>
                </a:cubicBezTo>
                <a:cubicBezTo>
                  <a:pt x="232" y="687"/>
                  <a:pt x="191" y="692"/>
                  <a:pt x="191" y="692"/>
                </a:cubicBezTo>
                <a:cubicBezTo>
                  <a:pt x="191" y="692"/>
                  <a:pt x="199" y="672"/>
                  <a:pt x="212" y="643"/>
                </a:cubicBezTo>
                <a:cubicBezTo>
                  <a:pt x="224" y="615"/>
                  <a:pt x="226" y="589"/>
                  <a:pt x="235" y="542"/>
                </a:cubicBezTo>
                <a:cubicBezTo>
                  <a:pt x="245" y="495"/>
                  <a:pt x="237" y="463"/>
                  <a:pt x="237" y="406"/>
                </a:cubicBezTo>
                <a:cubicBezTo>
                  <a:pt x="237" y="361"/>
                  <a:pt x="234" y="300"/>
                  <a:pt x="231" y="263"/>
                </a:cubicBezTo>
                <a:cubicBezTo>
                  <a:pt x="231" y="257"/>
                  <a:pt x="231" y="235"/>
                  <a:pt x="248" y="225"/>
                </a:cubicBezTo>
                <a:cubicBezTo>
                  <a:pt x="257" y="236"/>
                  <a:pt x="268" y="248"/>
                  <a:pt x="281" y="257"/>
                </a:cubicBezTo>
                <a:cubicBezTo>
                  <a:pt x="304" y="273"/>
                  <a:pt x="306" y="261"/>
                  <a:pt x="320" y="244"/>
                </a:cubicBezTo>
                <a:cubicBezTo>
                  <a:pt x="326" y="237"/>
                  <a:pt x="330" y="232"/>
                  <a:pt x="334" y="227"/>
                </a:cubicBezTo>
                <a:cubicBezTo>
                  <a:pt x="334" y="227"/>
                  <a:pt x="334" y="227"/>
                  <a:pt x="334" y="227"/>
                </a:cubicBezTo>
                <a:cubicBezTo>
                  <a:pt x="353" y="218"/>
                  <a:pt x="370" y="255"/>
                  <a:pt x="370" y="255"/>
                </a:cubicBezTo>
                <a:cubicBezTo>
                  <a:pt x="382" y="288"/>
                  <a:pt x="381" y="349"/>
                  <a:pt x="381" y="413"/>
                </a:cubicBezTo>
                <a:cubicBezTo>
                  <a:pt x="381" y="478"/>
                  <a:pt x="393" y="542"/>
                  <a:pt x="406" y="589"/>
                </a:cubicBezTo>
                <a:cubicBezTo>
                  <a:pt x="418" y="636"/>
                  <a:pt x="437" y="678"/>
                  <a:pt x="437" y="678"/>
                </a:cubicBezTo>
                <a:cubicBezTo>
                  <a:pt x="437" y="678"/>
                  <a:pt x="426" y="684"/>
                  <a:pt x="411" y="689"/>
                </a:cubicBezTo>
                <a:close/>
                <a:moveTo>
                  <a:pt x="491" y="631"/>
                </a:moveTo>
                <a:cubicBezTo>
                  <a:pt x="489" y="627"/>
                  <a:pt x="490" y="600"/>
                  <a:pt x="484" y="579"/>
                </a:cubicBezTo>
                <a:cubicBezTo>
                  <a:pt x="477" y="556"/>
                  <a:pt x="474" y="524"/>
                  <a:pt x="473" y="485"/>
                </a:cubicBezTo>
                <a:cubicBezTo>
                  <a:pt x="473" y="485"/>
                  <a:pt x="482" y="518"/>
                  <a:pt x="491" y="538"/>
                </a:cubicBezTo>
                <a:cubicBezTo>
                  <a:pt x="495" y="547"/>
                  <a:pt x="498" y="553"/>
                  <a:pt x="501" y="553"/>
                </a:cubicBezTo>
                <a:cubicBezTo>
                  <a:pt x="511" y="556"/>
                  <a:pt x="512" y="570"/>
                  <a:pt x="501" y="576"/>
                </a:cubicBezTo>
                <a:cubicBezTo>
                  <a:pt x="490" y="582"/>
                  <a:pt x="498" y="624"/>
                  <a:pt x="493" y="630"/>
                </a:cubicBezTo>
                <a:cubicBezTo>
                  <a:pt x="492" y="631"/>
                  <a:pt x="491" y="631"/>
                  <a:pt x="491" y="631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6000"/>
              </a:prstClr>
            </a:outerShdw>
          </a:effectLst>
        </p:spPr>
        <p:txBody>
          <a:bodyPr/>
          <a:lstStyle>
            <a:defPPr>
              <a:defRPr lang="id-ID"/>
            </a:defPPr>
            <a:lvl1pPr marL="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6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32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498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66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83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2994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160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327" algn="l" defTabSz="914332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id-ID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6E33954-5151-6CFE-73CE-FBAA11060D85}"/>
              </a:ext>
            </a:extLst>
          </p:cNvPr>
          <p:cNvSpPr/>
          <p:nvPr/>
        </p:nvSpPr>
        <p:spPr>
          <a:xfrm rot="5400000">
            <a:off x="7258845" y="2626520"/>
            <a:ext cx="598487" cy="6000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79649C37-E5ED-9BB6-1200-2CCE538AEB21}"/>
              </a:ext>
            </a:extLst>
          </p:cNvPr>
          <p:cNvGrpSpPr/>
          <p:nvPr/>
        </p:nvGrpSpPr>
        <p:grpSpPr>
          <a:xfrm>
            <a:off x="7428277" y="2739490"/>
            <a:ext cx="258332" cy="375374"/>
            <a:chOff x="-1587" y="-1587"/>
            <a:chExt cx="4211637" cy="6119812"/>
          </a:xfrm>
          <a:solidFill>
            <a:schemeClr val="bg1"/>
          </a:solidFill>
        </p:grpSpPr>
        <p:sp>
          <p:nvSpPr>
            <p:cNvPr id="9" name="Freeform 39">
              <a:extLst>
                <a:ext uri="{FF2B5EF4-FFF2-40B4-BE49-F238E27FC236}">
                  <a16:creationId xmlns:a16="http://schemas.microsoft.com/office/drawing/2014/main" id="{87816972-AA48-4AA4-744F-A449662266E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587" y="-1587"/>
              <a:ext cx="4211637" cy="6119812"/>
            </a:xfrm>
            <a:custGeom>
              <a:avLst/>
              <a:gdLst>
                <a:gd name="T0" fmla="*/ 560 w 1120"/>
                <a:gd name="T1" fmla="*/ 0 h 1629"/>
                <a:gd name="T2" fmla="*/ 0 w 1120"/>
                <a:gd name="T3" fmla="*/ 560 h 1629"/>
                <a:gd name="T4" fmla="*/ 256 w 1120"/>
                <a:gd name="T5" fmla="*/ 1174 h 1629"/>
                <a:gd name="T6" fmla="*/ 560 w 1120"/>
                <a:gd name="T7" fmla="*/ 1629 h 1629"/>
                <a:gd name="T8" fmla="*/ 864 w 1120"/>
                <a:gd name="T9" fmla="*/ 1175 h 1629"/>
                <a:gd name="T10" fmla="*/ 1120 w 1120"/>
                <a:gd name="T11" fmla="*/ 560 h 1629"/>
                <a:gd name="T12" fmla="*/ 560 w 1120"/>
                <a:gd name="T13" fmla="*/ 0 h 1629"/>
                <a:gd name="T14" fmla="*/ 692 w 1120"/>
                <a:gd name="T15" fmla="*/ 1383 h 1629"/>
                <a:gd name="T16" fmla="*/ 440 w 1120"/>
                <a:gd name="T17" fmla="*/ 1415 h 1629"/>
                <a:gd name="T18" fmla="*/ 409 w 1120"/>
                <a:gd name="T19" fmla="*/ 1319 h 1629"/>
                <a:gd name="T20" fmla="*/ 409 w 1120"/>
                <a:gd name="T21" fmla="*/ 1317 h 1629"/>
                <a:gd name="T22" fmla="*/ 724 w 1120"/>
                <a:gd name="T23" fmla="*/ 1278 h 1629"/>
                <a:gd name="T24" fmla="*/ 710 w 1120"/>
                <a:gd name="T25" fmla="*/ 1323 h 1629"/>
                <a:gd name="T26" fmla="*/ 692 w 1120"/>
                <a:gd name="T27" fmla="*/ 1383 h 1629"/>
                <a:gd name="T28" fmla="*/ 394 w 1120"/>
                <a:gd name="T29" fmla="*/ 1268 h 1629"/>
                <a:gd name="T30" fmla="*/ 363 w 1120"/>
                <a:gd name="T31" fmla="*/ 1171 h 1629"/>
                <a:gd name="T32" fmla="*/ 758 w 1120"/>
                <a:gd name="T33" fmla="*/ 1171 h 1629"/>
                <a:gd name="T34" fmla="*/ 740 w 1120"/>
                <a:gd name="T35" fmla="*/ 1225 h 1629"/>
                <a:gd name="T36" fmla="*/ 394 w 1120"/>
                <a:gd name="T37" fmla="*/ 1268 h 1629"/>
                <a:gd name="T38" fmla="*/ 560 w 1120"/>
                <a:gd name="T39" fmla="*/ 1527 h 1629"/>
                <a:gd name="T40" fmla="*/ 458 w 1120"/>
                <a:gd name="T41" fmla="*/ 1464 h 1629"/>
                <a:gd name="T42" fmla="*/ 674 w 1120"/>
                <a:gd name="T43" fmla="*/ 1437 h 1629"/>
                <a:gd name="T44" fmla="*/ 560 w 1120"/>
                <a:gd name="T45" fmla="*/ 1527 h 1629"/>
                <a:gd name="T46" fmla="*/ 798 w 1120"/>
                <a:gd name="T47" fmla="*/ 1069 h 1629"/>
                <a:gd name="T48" fmla="*/ 323 w 1120"/>
                <a:gd name="T49" fmla="*/ 1069 h 1629"/>
                <a:gd name="T50" fmla="*/ 237 w 1120"/>
                <a:gd name="T51" fmla="*/ 905 h 1629"/>
                <a:gd name="T52" fmla="*/ 102 w 1120"/>
                <a:gd name="T53" fmla="*/ 560 h 1629"/>
                <a:gd name="T54" fmla="*/ 560 w 1120"/>
                <a:gd name="T55" fmla="*/ 102 h 1629"/>
                <a:gd name="T56" fmla="*/ 1018 w 1120"/>
                <a:gd name="T57" fmla="*/ 560 h 1629"/>
                <a:gd name="T58" fmla="*/ 883 w 1120"/>
                <a:gd name="T59" fmla="*/ 906 h 1629"/>
                <a:gd name="T60" fmla="*/ 798 w 1120"/>
                <a:gd name="T61" fmla="*/ 1069 h 1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120" h="1629">
                  <a:moveTo>
                    <a:pt x="560" y="0"/>
                  </a:moveTo>
                  <a:cubicBezTo>
                    <a:pt x="251" y="0"/>
                    <a:pt x="0" y="251"/>
                    <a:pt x="0" y="560"/>
                  </a:cubicBezTo>
                  <a:cubicBezTo>
                    <a:pt x="0" y="765"/>
                    <a:pt x="188" y="983"/>
                    <a:pt x="256" y="1174"/>
                  </a:cubicBezTo>
                  <a:cubicBezTo>
                    <a:pt x="358" y="1459"/>
                    <a:pt x="347" y="1629"/>
                    <a:pt x="560" y="1629"/>
                  </a:cubicBezTo>
                  <a:cubicBezTo>
                    <a:pt x="776" y="1629"/>
                    <a:pt x="762" y="1459"/>
                    <a:pt x="864" y="1175"/>
                  </a:cubicBezTo>
                  <a:cubicBezTo>
                    <a:pt x="932" y="983"/>
                    <a:pt x="1120" y="764"/>
                    <a:pt x="1120" y="560"/>
                  </a:cubicBezTo>
                  <a:cubicBezTo>
                    <a:pt x="1120" y="251"/>
                    <a:pt x="869" y="0"/>
                    <a:pt x="560" y="0"/>
                  </a:cubicBezTo>
                  <a:close/>
                  <a:moveTo>
                    <a:pt x="692" y="1383"/>
                  </a:moveTo>
                  <a:cubicBezTo>
                    <a:pt x="440" y="1415"/>
                    <a:pt x="440" y="1415"/>
                    <a:pt x="440" y="1415"/>
                  </a:cubicBezTo>
                  <a:cubicBezTo>
                    <a:pt x="431" y="1389"/>
                    <a:pt x="421" y="1358"/>
                    <a:pt x="409" y="1319"/>
                  </a:cubicBezTo>
                  <a:cubicBezTo>
                    <a:pt x="409" y="1318"/>
                    <a:pt x="409" y="1318"/>
                    <a:pt x="409" y="1317"/>
                  </a:cubicBezTo>
                  <a:cubicBezTo>
                    <a:pt x="724" y="1278"/>
                    <a:pt x="724" y="1278"/>
                    <a:pt x="724" y="1278"/>
                  </a:cubicBezTo>
                  <a:cubicBezTo>
                    <a:pt x="719" y="1293"/>
                    <a:pt x="714" y="1309"/>
                    <a:pt x="710" y="1323"/>
                  </a:cubicBezTo>
                  <a:cubicBezTo>
                    <a:pt x="704" y="1346"/>
                    <a:pt x="698" y="1365"/>
                    <a:pt x="692" y="1383"/>
                  </a:cubicBezTo>
                  <a:close/>
                  <a:moveTo>
                    <a:pt x="394" y="1268"/>
                  </a:moveTo>
                  <a:cubicBezTo>
                    <a:pt x="385" y="1237"/>
                    <a:pt x="374" y="1205"/>
                    <a:pt x="363" y="1171"/>
                  </a:cubicBezTo>
                  <a:cubicBezTo>
                    <a:pt x="758" y="1171"/>
                    <a:pt x="758" y="1171"/>
                    <a:pt x="758" y="1171"/>
                  </a:cubicBezTo>
                  <a:cubicBezTo>
                    <a:pt x="752" y="1189"/>
                    <a:pt x="745" y="1208"/>
                    <a:pt x="740" y="1225"/>
                  </a:cubicBezTo>
                  <a:lnTo>
                    <a:pt x="394" y="1268"/>
                  </a:lnTo>
                  <a:close/>
                  <a:moveTo>
                    <a:pt x="560" y="1527"/>
                  </a:moveTo>
                  <a:cubicBezTo>
                    <a:pt x="508" y="1527"/>
                    <a:pt x="485" y="1521"/>
                    <a:pt x="458" y="1464"/>
                  </a:cubicBezTo>
                  <a:cubicBezTo>
                    <a:pt x="674" y="1437"/>
                    <a:pt x="674" y="1437"/>
                    <a:pt x="674" y="1437"/>
                  </a:cubicBezTo>
                  <a:cubicBezTo>
                    <a:pt x="643" y="1521"/>
                    <a:pt x="620" y="1527"/>
                    <a:pt x="560" y="1527"/>
                  </a:cubicBezTo>
                  <a:close/>
                  <a:moveTo>
                    <a:pt x="798" y="1069"/>
                  </a:moveTo>
                  <a:cubicBezTo>
                    <a:pt x="323" y="1069"/>
                    <a:pt x="323" y="1069"/>
                    <a:pt x="323" y="1069"/>
                  </a:cubicBezTo>
                  <a:cubicBezTo>
                    <a:pt x="297" y="1014"/>
                    <a:pt x="267" y="959"/>
                    <a:pt x="237" y="905"/>
                  </a:cubicBezTo>
                  <a:cubicBezTo>
                    <a:pt x="170" y="786"/>
                    <a:pt x="102" y="664"/>
                    <a:pt x="102" y="560"/>
                  </a:cubicBezTo>
                  <a:cubicBezTo>
                    <a:pt x="102" y="307"/>
                    <a:pt x="307" y="102"/>
                    <a:pt x="560" y="102"/>
                  </a:cubicBezTo>
                  <a:cubicBezTo>
                    <a:pt x="813" y="102"/>
                    <a:pt x="1018" y="307"/>
                    <a:pt x="1018" y="560"/>
                  </a:cubicBezTo>
                  <a:cubicBezTo>
                    <a:pt x="1018" y="663"/>
                    <a:pt x="949" y="786"/>
                    <a:pt x="883" y="906"/>
                  </a:cubicBezTo>
                  <a:cubicBezTo>
                    <a:pt x="853" y="960"/>
                    <a:pt x="823" y="1014"/>
                    <a:pt x="798" y="10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" name="Freeform 40">
              <a:extLst>
                <a:ext uri="{FF2B5EF4-FFF2-40B4-BE49-F238E27FC236}">
                  <a16:creationId xmlns:a16="http://schemas.microsoft.com/office/drawing/2014/main" id="{C90C469C-903B-AC09-CE85-4663EB9CC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957263" y="955675"/>
              <a:ext cx="1239837" cy="1239837"/>
            </a:xfrm>
            <a:custGeom>
              <a:avLst/>
              <a:gdLst>
                <a:gd name="T0" fmla="*/ 305 w 330"/>
                <a:gd name="T1" fmla="*/ 0 h 330"/>
                <a:gd name="T2" fmla="*/ 0 w 330"/>
                <a:gd name="T3" fmla="*/ 305 h 330"/>
                <a:gd name="T4" fmla="*/ 25 w 330"/>
                <a:gd name="T5" fmla="*/ 330 h 330"/>
                <a:gd name="T6" fmla="*/ 50 w 330"/>
                <a:gd name="T7" fmla="*/ 305 h 330"/>
                <a:gd name="T8" fmla="*/ 305 w 330"/>
                <a:gd name="T9" fmla="*/ 50 h 330"/>
                <a:gd name="T10" fmla="*/ 330 w 330"/>
                <a:gd name="T11" fmla="*/ 25 h 330"/>
                <a:gd name="T12" fmla="*/ 305 w 330"/>
                <a:gd name="T13" fmla="*/ 0 h 3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0" h="330">
                  <a:moveTo>
                    <a:pt x="305" y="0"/>
                  </a:moveTo>
                  <a:cubicBezTo>
                    <a:pt x="137" y="0"/>
                    <a:pt x="0" y="137"/>
                    <a:pt x="0" y="305"/>
                  </a:cubicBezTo>
                  <a:cubicBezTo>
                    <a:pt x="0" y="319"/>
                    <a:pt x="11" y="330"/>
                    <a:pt x="25" y="330"/>
                  </a:cubicBezTo>
                  <a:cubicBezTo>
                    <a:pt x="39" y="330"/>
                    <a:pt x="50" y="319"/>
                    <a:pt x="50" y="305"/>
                  </a:cubicBezTo>
                  <a:cubicBezTo>
                    <a:pt x="50" y="165"/>
                    <a:pt x="165" y="50"/>
                    <a:pt x="305" y="50"/>
                  </a:cubicBezTo>
                  <a:cubicBezTo>
                    <a:pt x="319" y="50"/>
                    <a:pt x="330" y="39"/>
                    <a:pt x="330" y="25"/>
                  </a:cubicBezTo>
                  <a:cubicBezTo>
                    <a:pt x="330" y="11"/>
                    <a:pt x="319" y="0"/>
                    <a:pt x="30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id="{D9EE14C6-07B0-7A32-AA35-E10B98C39B0A}"/>
              </a:ext>
            </a:extLst>
          </p:cNvPr>
          <p:cNvSpPr/>
          <p:nvPr/>
        </p:nvSpPr>
        <p:spPr>
          <a:xfrm rot="5400000">
            <a:off x="7258845" y="3702845"/>
            <a:ext cx="598487" cy="60007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195A1976-C92A-656F-06E0-AE2F8175B62F}"/>
              </a:ext>
            </a:extLst>
          </p:cNvPr>
          <p:cNvGrpSpPr/>
          <p:nvPr/>
        </p:nvGrpSpPr>
        <p:grpSpPr>
          <a:xfrm>
            <a:off x="7416796" y="3862555"/>
            <a:ext cx="281296" cy="281184"/>
            <a:chOff x="0" y="1588"/>
            <a:chExt cx="4016375" cy="4014787"/>
          </a:xfrm>
          <a:solidFill>
            <a:schemeClr val="bg1"/>
          </a:solidFill>
        </p:grpSpPr>
        <p:sp>
          <p:nvSpPr>
            <p:cNvPr id="13" name="Freeform 48">
              <a:extLst>
                <a:ext uri="{FF2B5EF4-FFF2-40B4-BE49-F238E27FC236}">
                  <a16:creationId xmlns:a16="http://schemas.microsoft.com/office/drawing/2014/main" id="{701AA715-6EAA-CFAA-E5E2-70F6F707A0A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0" y="1588"/>
              <a:ext cx="4016375" cy="4014787"/>
            </a:xfrm>
            <a:custGeom>
              <a:avLst/>
              <a:gdLst>
                <a:gd name="T0" fmla="*/ 690 w 1068"/>
                <a:gd name="T1" fmla="*/ 335 h 1068"/>
                <a:gd name="T2" fmla="*/ 534 w 1068"/>
                <a:gd name="T3" fmla="*/ 0 h 1068"/>
                <a:gd name="T4" fmla="*/ 301 w 1068"/>
                <a:gd name="T5" fmla="*/ 342 h 1068"/>
                <a:gd name="T6" fmla="*/ 267 w 1068"/>
                <a:gd name="T7" fmla="*/ 360 h 1068"/>
                <a:gd name="T8" fmla="*/ 100 w 1068"/>
                <a:gd name="T9" fmla="*/ 334 h 1068"/>
                <a:gd name="T10" fmla="*/ 0 w 1068"/>
                <a:gd name="T11" fmla="*/ 968 h 1068"/>
                <a:gd name="T12" fmla="*/ 201 w 1068"/>
                <a:gd name="T13" fmla="*/ 1068 h 1068"/>
                <a:gd name="T14" fmla="*/ 291 w 1068"/>
                <a:gd name="T15" fmla="*/ 1011 h 1068"/>
                <a:gd name="T16" fmla="*/ 301 w 1068"/>
                <a:gd name="T17" fmla="*/ 1013 h 1068"/>
                <a:gd name="T18" fmla="*/ 635 w 1068"/>
                <a:gd name="T19" fmla="*/ 1068 h 1068"/>
                <a:gd name="T20" fmla="*/ 937 w 1068"/>
                <a:gd name="T21" fmla="*/ 1004 h 1068"/>
                <a:gd name="T22" fmla="*/ 952 w 1068"/>
                <a:gd name="T23" fmla="*/ 909 h 1068"/>
                <a:gd name="T24" fmla="*/ 1007 w 1068"/>
                <a:gd name="T25" fmla="*/ 732 h 1068"/>
                <a:gd name="T26" fmla="*/ 1039 w 1068"/>
                <a:gd name="T27" fmla="*/ 560 h 1068"/>
                <a:gd name="T28" fmla="*/ 1068 w 1068"/>
                <a:gd name="T29" fmla="*/ 481 h 1068"/>
                <a:gd name="T30" fmla="*/ 974 w 1068"/>
                <a:gd name="T31" fmla="*/ 349 h 1068"/>
                <a:gd name="T32" fmla="*/ 201 w 1068"/>
                <a:gd name="T33" fmla="*/ 1001 h 1068"/>
                <a:gd name="T34" fmla="*/ 67 w 1068"/>
                <a:gd name="T35" fmla="*/ 968 h 1068"/>
                <a:gd name="T36" fmla="*/ 100 w 1068"/>
                <a:gd name="T37" fmla="*/ 401 h 1068"/>
                <a:gd name="T38" fmla="*/ 234 w 1068"/>
                <a:gd name="T39" fmla="*/ 434 h 1068"/>
                <a:gd name="T40" fmla="*/ 1001 w 1068"/>
                <a:gd name="T41" fmla="*/ 485 h 1068"/>
                <a:gd name="T42" fmla="*/ 868 w 1068"/>
                <a:gd name="T43" fmla="*/ 534 h 1068"/>
                <a:gd name="T44" fmla="*/ 868 w 1068"/>
                <a:gd name="T45" fmla="*/ 567 h 1068"/>
                <a:gd name="T46" fmla="*/ 986 w 1068"/>
                <a:gd name="T47" fmla="*/ 629 h 1068"/>
                <a:gd name="T48" fmla="*/ 835 w 1068"/>
                <a:gd name="T49" fmla="*/ 701 h 1068"/>
                <a:gd name="T50" fmla="*/ 835 w 1068"/>
                <a:gd name="T51" fmla="*/ 734 h 1068"/>
                <a:gd name="T52" fmla="*/ 944 w 1068"/>
                <a:gd name="T53" fmla="*/ 803 h 1068"/>
                <a:gd name="T54" fmla="*/ 801 w 1068"/>
                <a:gd name="T55" fmla="*/ 868 h 1068"/>
                <a:gd name="T56" fmla="*/ 801 w 1068"/>
                <a:gd name="T57" fmla="*/ 901 h 1068"/>
                <a:gd name="T58" fmla="*/ 888 w 1068"/>
                <a:gd name="T59" fmla="*/ 948 h 1068"/>
                <a:gd name="T60" fmla="*/ 818 w 1068"/>
                <a:gd name="T61" fmla="*/ 1001 h 1068"/>
                <a:gd name="T62" fmla="*/ 450 w 1068"/>
                <a:gd name="T63" fmla="*/ 980 h 1068"/>
                <a:gd name="T64" fmla="*/ 268 w 1068"/>
                <a:gd name="T65" fmla="*/ 914 h 1068"/>
                <a:gd name="T66" fmla="*/ 294 w 1068"/>
                <a:gd name="T67" fmla="*/ 418 h 1068"/>
                <a:gd name="T68" fmla="*/ 501 w 1068"/>
                <a:gd name="T69" fmla="*/ 100 h 1068"/>
                <a:gd name="T70" fmla="*/ 632 w 1068"/>
                <a:gd name="T71" fmla="*/ 225 h 1068"/>
                <a:gd name="T72" fmla="*/ 962 w 1068"/>
                <a:gd name="T73" fmla="*/ 413 h 1068"/>
                <a:gd name="T74" fmla="*/ 1001 w 1068"/>
                <a:gd name="T75" fmla="*/ 485 h 10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068" h="1068">
                  <a:moveTo>
                    <a:pt x="974" y="349"/>
                  </a:moveTo>
                  <a:cubicBezTo>
                    <a:pt x="932" y="339"/>
                    <a:pt x="834" y="339"/>
                    <a:pt x="690" y="335"/>
                  </a:cubicBezTo>
                  <a:cubicBezTo>
                    <a:pt x="697" y="304"/>
                    <a:pt x="699" y="275"/>
                    <a:pt x="699" y="225"/>
                  </a:cubicBezTo>
                  <a:cubicBezTo>
                    <a:pt x="699" y="105"/>
                    <a:pt x="611" y="0"/>
                    <a:pt x="534" y="0"/>
                  </a:cubicBezTo>
                  <a:cubicBezTo>
                    <a:pt x="480" y="0"/>
                    <a:pt x="435" y="45"/>
                    <a:pt x="434" y="99"/>
                  </a:cubicBezTo>
                  <a:cubicBezTo>
                    <a:pt x="433" y="167"/>
                    <a:pt x="413" y="283"/>
                    <a:pt x="301" y="342"/>
                  </a:cubicBezTo>
                  <a:cubicBezTo>
                    <a:pt x="292" y="346"/>
                    <a:pt x="269" y="357"/>
                    <a:pt x="265" y="359"/>
                  </a:cubicBezTo>
                  <a:cubicBezTo>
                    <a:pt x="267" y="360"/>
                    <a:pt x="267" y="360"/>
                    <a:pt x="267" y="360"/>
                  </a:cubicBezTo>
                  <a:cubicBezTo>
                    <a:pt x="250" y="345"/>
                    <a:pt x="225" y="334"/>
                    <a:pt x="201" y="334"/>
                  </a:cubicBezTo>
                  <a:cubicBezTo>
                    <a:pt x="100" y="334"/>
                    <a:pt x="100" y="334"/>
                    <a:pt x="100" y="334"/>
                  </a:cubicBezTo>
                  <a:cubicBezTo>
                    <a:pt x="45" y="334"/>
                    <a:pt x="0" y="379"/>
                    <a:pt x="0" y="434"/>
                  </a:cubicBezTo>
                  <a:cubicBezTo>
                    <a:pt x="0" y="968"/>
                    <a:pt x="0" y="968"/>
                    <a:pt x="0" y="968"/>
                  </a:cubicBezTo>
                  <a:cubicBezTo>
                    <a:pt x="0" y="1023"/>
                    <a:pt x="45" y="1068"/>
                    <a:pt x="100" y="1068"/>
                  </a:cubicBezTo>
                  <a:cubicBezTo>
                    <a:pt x="201" y="1068"/>
                    <a:pt x="201" y="1068"/>
                    <a:pt x="201" y="1068"/>
                  </a:cubicBezTo>
                  <a:cubicBezTo>
                    <a:pt x="240" y="1068"/>
                    <a:pt x="273" y="1044"/>
                    <a:pt x="290" y="1010"/>
                  </a:cubicBezTo>
                  <a:cubicBezTo>
                    <a:pt x="290" y="1011"/>
                    <a:pt x="291" y="1011"/>
                    <a:pt x="291" y="1011"/>
                  </a:cubicBezTo>
                  <a:cubicBezTo>
                    <a:pt x="293" y="1011"/>
                    <a:pt x="296" y="1012"/>
                    <a:pt x="299" y="1013"/>
                  </a:cubicBezTo>
                  <a:cubicBezTo>
                    <a:pt x="300" y="1013"/>
                    <a:pt x="300" y="1013"/>
                    <a:pt x="301" y="1013"/>
                  </a:cubicBezTo>
                  <a:cubicBezTo>
                    <a:pt x="320" y="1018"/>
                    <a:pt x="357" y="1027"/>
                    <a:pt x="436" y="1045"/>
                  </a:cubicBezTo>
                  <a:cubicBezTo>
                    <a:pt x="453" y="1049"/>
                    <a:pt x="542" y="1068"/>
                    <a:pt x="635" y="1068"/>
                  </a:cubicBezTo>
                  <a:cubicBezTo>
                    <a:pt x="818" y="1068"/>
                    <a:pt x="818" y="1068"/>
                    <a:pt x="818" y="1068"/>
                  </a:cubicBezTo>
                  <a:cubicBezTo>
                    <a:pt x="873" y="1068"/>
                    <a:pt x="913" y="1047"/>
                    <a:pt x="937" y="1004"/>
                  </a:cubicBezTo>
                  <a:cubicBezTo>
                    <a:pt x="938" y="1003"/>
                    <a:pt x="945" y="988"/>
                    <a:pt x="952" y="968"/>
                  </a:cubicBezTo>
                  <a:cubicBezTo>
                    <a:pt x="956" y="952"/>
                    <a:pt x="958" y="931"/>
                    <a:pt x="952" y="909"/>
                  </a:cubicBezTo>
                  <a:cubicBezTo>
                    <a:pt x="988" y="884"/>
                    <a:pt x="1000" y="847"/>
                    <a:pt x="1007" y="823"/>
                  </a:cubicBezTo>
                  <a:cubicBezTo>
                    <a:pt x="1020" y="783"/>
                    <a:pt x="1016" y="753"/>
                    <a:pt x="1007" y="732"/>
                  </a:cubicBezTo>
                  <a:cubicBezTo>
                    <a:pt x="1027" y="713"/>
                    <a:pt x="1045" y="684"/>
                    <a:pt x="1052" y="640"/>
                  </a:cubicBezTo>
                  <a:cubicBezTo>
                    <a:pt x="1056" y="612"/>
                    <a:pt x="1052" y="584"/>
                    <a:pt x="1039" y="560"/>
                  </a:cubicBezTo>
                  <a:cubicBezTo>
                    <a:pt x="1058" y="539"/>
                    <a:pt x="1066" y="513"/>
                    <a:pt x="1067" y="488"/>
                  </a:cubicBezTo>
                  <a:cubicBezTo>
                    <a:pt x="1068" y="481"/>
                    <a:pt x="1068" y="481"/>
                    <a:pt x="1068" y="481"/>
                  </a:cubicBezTo>
                  <a:cubicBezTo>
                    <a:pt x="1068" y="476"/>
                    <a:pt x="1068" y="474"/>
                    <a:pt x="1068" y="464"/>
                  </a:cubicBezTo>
                  <a:cubicBezTo>
                    <a:pt x="1068" y="422"/>
                    <a:pt x="1039" y="368"/>
                    <a:pt x="974" y="349"/>
                  </a:cubicBezTo>
                  <a:close/>
                  <a:moveTo>
                    <a:pt x="234" y="968"/>
                  </a:moveTo>
                  <a:cubicBezTo>
                    <a:pt x="234" y="986"/>
                    <a:pt x="219" y="1001"/>
                    <a:pt x="201" y="1001"/>
                  </a:cubicBezTo>
                  <a:cubicBezTo>
                    <a:pt x="100" y="1001"/>
                    <a:pt x="100" y="1001"/>
                    <a:pt x="100" y="1001"/>
                  </a:cubicBezTo>
                  <a:cubicBezTo>
                    <a:pt x="82" y="1001"/>
                    <a:pt x="67" y="986"/>
                    <a:pt x="67" y="968"/>
                  </a:cubicBezTo>
                  <a:cubicBezTo>
                    <a:pt x="67" y="434"/>
                    <a:pt x="67" y="434"/>
                    <a:pt x="67" y="434"/>
                  </a:cubicBezTo>
                  <a:cubicBezTo>
                    <a:pt x="67" y="415"/>
                    <a:pt x="82" y="401"/>
                    <a:pt x="100" y="401"/>
                  </a:cubicBezTo>
                  <a:cubicBezTo>
                    <a:pt x="201" y="401"/>
                    <a:pt x="201" y="401"/>
                    <a:pt x="201" y="401"/>
                  </a:cubicBezTo>
                  <a:cubicBezTo>
                    <a:pt x="219" y="401"/>
                    <a:pt x="234" y="415"/>
                    <a:pt x="234" y="434"/>
                  </a:cubicBezTo>
                  <a:lnTo>
                    <a:pt x="234" y="968"/>
                  </a:lnTo>
                  <a:close/>
                  <a:moveTo>
                    <a:pt x="1001" y="485"/>
                  </a:moveTo>
                  <a:cubicBezTo>
                    <a:pt x="1000" y="502"/>
                    <a:pt x="993" y="534"/>
                    <a:pt x="935" y="534"/>
                  </a:cubicBezTo>
                  <a:cubicBezTo>
                    <a:pt x="885" y="534"/>
                    <a:pt x="868" y="534"/>
                    <a:pt x="868" y="534"/>
                  </a:cubicBezTo>
                  <a:cubicBezTo>
                    <a:pt x="859" y="534"/>
                    <a:pt x="851" y="541"/>
                    <a:pt x="851" y="551"/>
                  </a:cubicBezTo>
                  <a:cubicBezTo>
                    <a:pt x="851" y="560"/>
                    <a:pt x="859" y="567"/>
                    <a:pt x="868" y="567"/>
                  </a:cubicBezTo>
                  <a:cubicBezTo>
                    <a:pt x="868" y="567"/>
                    <a:pt x="883" y="567"/>
                    <a:pt x="933" y="567"/>
                  </a:cubicBezTo>
                  <a:cubicBezTo>
                    <a:pt x="983" y="567"/>
                    <a:pt x="989" y="609"/>
                    <a:pt x="986" y="629"/>
                  </a:cubicBezTo>
                  <a:cubicBezTo>
                    <a:pt x="982" y="654"/>
                    <a:pt x="970" y="701"/>
                    <a:pt x="914" y="701"/>
                  </a:cubicBezTo>
                  <a:cubicBezTo>
                    <a:pt x="858" y="701"/>
                    <a:pt x="835" y="701"/>
                    <a:pt x="835" y="701"/>
                  </a:cubicBezTo>
                  <a:cubicBezTo>
                    <a:pt x="825" y="701"/>
                    <a:pt x="818" y="708"/>
                    <a:pt x="818" y="718"/>
                  </a:cubicBezTo>
                  <a:cubicBezTo>
                    <a:pt x="818" y="727"/>
                    <a:pt x="825" y="734"/>
                    <a:pt x="835" y="734"/>
                  </a:cubicBezTo>
                  <a:cubicBezTo>
                    <a:pt x="835" y="734"/>
                    <a:pt x="874" y="734"/>
                    <a:pt x="900" y="734"/>
                  </a:cubicBezTo>
                  <a:cubicBezTo>
                    <a:pt x="957" y="734"/>
                    <a:pt x="952" y="777"/>
                    <a:pt x="944" y="803"/>
                  </a:cubicBezTo>
                  <a:cubicBezTo>
                    <a:pt x="933" y="837"/>
                    <a:pt x="926" y="868"/>
                    <a:pt x="856" y="868"/>
                  </a:cubicBezTo>
                  <a:cubicBezTo>
                    <a:pt x="831" y="868"/>
                    <a:pt x="801" y="868"/>
                    <a:pt x="801" y="868"/>
                  </a:cubicBezTo>
                  <a:cubicBezTo>
                    <a:pt x="792" y="868"/>
                    <a:pt x="784" y="875"/>
                    <a:pt x="784" y="884"/>
                  </a:cubicBezTo>
                  <a:cubicBezTo>
                    <a:pt x="784" y="894"/>
                    <a:pt x="792" y="901"/>
                    <a:pt x="801" y="901"/>
                  </a:cubicBezTo>
                  <a:cubicBezTo>
                    <a:pt x="801" y="901"/>
                    <a:pt x="824" y="901"/>
                    <a:pt x="853" y="901"/>
                  </a:cubicBezTo>
                  <a:cubicBezTo>
                    <a:pt x="890" y="901"/>
                    <a:pt x="892" y="936"/>
                    <a:pt x="888" y="948"/>
                  </a:cubicBezTo>
                  <a:cubicBezTo>
                    <a:pt x="884" y="962"/>
                    <a:pt x="879" y="972"/>
                    <a:pt x="878" y="972"/>
                  </a:cubicBezTo>
                  <a:cubicBezTo>
                    <a:pt x="868" y="990"/>
                    <a:pt x="852" y="1001"/>
                    <a:pt x="818" y="1001"/>
                  </a:cubicBezTo>
                  <a:cubicBezTo>
                    <a:pt x="635" y="1001"/>
                    <a:pt x="635" y="1001"/>
                    <a:pt x="635" y="1001"/>
                  </a:cubicBezTo>
                  <a:cubicBezTo>
                    <a:pt x="544" y="1001"/>
                    <a:pt x="453" y="980"/>
                    <a:pt x="450" y="980"/>
                  </a:cubicBezTo>
                  <a:cubicBezTo>
                    <a:pt x="312" y="948"/>
                    <a:pt x="304" y="946"/>
                    <a:pt x="296" y="943"/>
                  </a:cubicBezTo>
                  <a:cubicBezTo>
                    <a:pt x="296" y="943"/>
                    <a:pt x="268" y="938"/>
                    <a:pt x="268" y="914"/>
                  </a:cubicBezTo>
                  <a:cubicBezTo>
                    <a:pt x="267" y="453"/>
                    <a:pt x="267" y="453"/>
                    <a:pt x="267" y="453"/>
                  </a:cubicBezTo>
                  <a:cubicBezTo>
                    <a:pt x="267" y="437"/>
                    <a:pt x="277" y="423"/>
                    <a:pt x="294" y="418"/>
                  </a:cubicBezTo>
                  <a:cubicBezTo>
                    <a:pt x="296" y="417"/>
                    <a:pt x="299" y="416"/>
                    <a:pt x="301" y="415"/>
                  </a:cubicBezTo>
                  <a:cubicBezTo>
                    <a:pt x="453" y="352"/>
                    <a:pt x="500" y="214"/>
                    <a:pt x="501" y="100"/>
                  </a:cubicBezTo>
                  <a:cubicBezTo>
                    <a:pt x="501" y="84"/>
                    <a:pt x="513" y="67"/>
                    <a:pt x="534" y="67"/>
                  </a:cubicBezTo>
                  <a:cubicBezTo>
                    <a:pt x="570" y="67"/>
                    <a:pt x="632" y="138"/>
                    <a:pt x="632" y="225"/>
                  </a:cubicBezTo>
                  <a:cubicBezTo>
                    <a:pt x="632" y="304"/>
                    <a:pt x="629" y="318"/>
                    <a:pt x="601" y="401"/>
                  </a:cubicBezTo>
                  <a:cubicBezTo>
                    <a:pt x="935" y="401"/>
                    <a:pt x="932" y="405"/>
                    <a:pt x="962" y="413"/>
                  </a:cubicBezTo>
                  <a:cubicBezTo>
                    <a:pt x="998" y="423"/>
                    <a:pt x="1002" y="454"/>
                    <a:pt x="1002" y="464"/>
                  </a:cubicBezTo>
                  <a:cubicBezTo>
                    <a:pt x="1002" y="476"/>
                    <a:pt x="1001" y="474"/>
                    <a:pt x="1001" y="48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" name="Freeform 49">
              <a:extLst>
                <a:ext uri="{FF2B5EF4-FFF2-40B4-BE49-F238E27FC236}">
                  <a16:creationId xmlns:a16="http://schemas.microsoft.com/office/drawing/2014/main" id="{750D95CD-BE96-60ED-0D68-411AD65AC91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76238" y="3263900"/>
              <a:ext cx="379413" cy="376237"/>
            </a:xfrm>
            <a:custGeom>
              <a:avLst/>
              <a:gdLst>
                <a:gd name="T0" fmla="*/ 50 w 101"/>
                <a:gd name="T1" fmla="*/ 0 h 100"/>
                <a:gd name="T2" fmla="*/ 0 w 101"/>
                <a:gd name="T3" fmla="*/ 50 h 100"/>
                <a:gd name="T4" fmla="*/ 50 w 101"/>
                <a:gd name="T5" fmla="*/ 100 h 100"/>
                <a:gd name="T6" fmla="*/ 101 w 101"/>
                <a:gd name="T7" fmla="*/ 50 h 100"/>
                <a:gd name="T8" fmla="*/ 50 w 101"/>
                <a:gd name="T9" fmla="*/ 0 h 100"/>
                <a:gd name="T10" fmla="*/ 50 w 101"/>
                <a:gd name="T11" fmla="*/ 67 h 100"/>
                <a:gd name="T12" fmla="*/ 34 w 101"/>
                <a:gd name="T13" fmla="*/ 50 h 100"/>
                <a:gd name="T14" fmla="*/ 50 w 101"/>
                <a:gd name="T15" fmla="*/ 33 h 100"/>
                <a:gd name="T16" fmla="*/ 67 w 101"/>
                <a:gd name="T17" fmla="*/ 50 h 100"/>
                <a:gd name="T18" fmla="*/ 50 w 101"/>
                <a:gd name="T19" fmla="*/ 67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1" h="100">
                  <a:moveTo>
                    <a:pt x="50" y="0"/>
                  </a:moveTo>
                  <a:cubicBezTo>
                    <a:pt x="23" y="0"/>
                    <a:pt x="0" y="22"/>
                    <a:pt x="0" y="50"/>
                  </a:cubicBezTo>
                  <a:cubicBezTo>
                    <a:pt x="0" y="77"/>
                    <a:pt x="23" y="100"/>
                    <a:pt x="50" y="100"/>
                  </a:cubicBezTo>
                  <a:cubicBezTo>
                    <a:pt x="78" y="100"/>
                    <a:pt x="101" y="77"/>
                    <a:pt x="101" y="50"/>
                  </a:cubicBezTo>
                  <a:cubicBezTo>
                    <a:pt x="101" y="22"/>
                    <a:pt x="78" y="0"/>
                    <a:pt x="50" y="0"/>
                  </a:cubicBezTo>
                  <a:close/>
                  <a:moveTo>
                    <a:pt x="50" y="67"/>
                  </a:moveTo>
                  <a:cubicBezTo>
                    <a:pt x="41" y="67"/>
                    <a:pt x="34" y="59"/>
                    <a:pt x="34" y="50"/>
                  </a:cubicBezTo>
                  <a:cubicBezTo>
                    <a:pt x="34" y="41"/>
                    <a:pt x="41" y="33"/>
                    <a:pt x="50" y="33"/>
                  </a:cubicBezTo>
                  <a:cubicBezTo>
                    <a:pt x="60" y="33"/>
                    <a:pt x="67" y="41"/>
                    <a:pt x="67" y="50"/>
                  </a:cubicBezTo>
                  <a:cubicBezTo>
                    <a:pt x="67" y="59"/>
                    <a:pt x="60" y="67"/>
                    <a:pt x="50" y="6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8C82831-1716-4E47-0B5C-85F7B596D562}"/>
              </a:ext>
            </a:extLst>
          </p:cNvPr>
          <p:cNvGrpSpPr/>
          <p:nvPr/>
        </p:nvGrpSpPr>
        <p:grpSpPr>
          <a:xfrm>
            <a:off x="4682690" y="2778240"/>
            <a:ext cx="345330" cy="297874"/>
            <a:chOff x="-122237" y="-128588"/>
            <a:chExt cx="4632324" cy="3995738"/>
          </a:xfrm>
          <a:solidFill>
            <a:schemeClr val="bg1"/>
          </a:solidFill>
        </p:grpSpPr>
        <p:sp>
          <p:nvSpPr>
            <p:cNvPr id="16" name="Freeform 34">
              <a:extLst>
                <a:ext uri="{FF2B5EF4-FFF2-40B4-BE49-F238E27FC236}">
                  <a16:creationId xmlns:a16="http://schemas.microsoft.com/office/drawing/2014/main" id="{A7807A62-7952-E072-690D-B6EFF487EBCC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22237" y="-128588"/>
              <a:ext cx="4632324" cy="3995738"/>
            </a:xfrm>
            <a:custGeom>
              <a:avLst/>
              <a:gdLst>
                <a:gd name="T0" fmla="*/ 1096 w 1232"/>
                <a:gd name="T1" fmla="*/ 134 h 1062"/>
                <a:gd name="T2" fmla="*/ 616 w 1232"/>
                <a:gd name="T3" fmla="*/ 123 h 1062"/>
                <a:gd name="T4" fmla="*/ 136 w 1232"/>
                <a:gd name="T5" fmla="*/ 134 h 1062"/>
                <a:gd name="T6" fmla="*/ 136 w 1232"/>
                <a:gd name="T7" fmla="*/ 622 h 1062"/>
                <a:gd name="T8" fmla="*/ 538 w 1232"/>
                <a:gd name="T9" fmla="*/ 1020 h 1062"/>
                <a:gd name="T10" fmla="*/ 694 w 1232"/>
                <a:gd name="T11" fmla="*/ 1020 h 1062"/>
                <a:gd name="T12" fmla="*/ 1096 w 1232"/>
                <a:gd name="T13" fmla="*/ 622 h 1062"/>
                <a:gd name="T14" fmla="*/ 1096 w 1232"/>
                <a:gd name="T15" fmla="*/ 134 h 1062"/>
                <a:gd name="T16" fmla="*/ 1044 w 1232"/>
                <a:gd name="T17" fmla="*/ 570 h 1062"/>
                <a:gd name="T18" fmla="*/ 642 w 1232"/>
                <a:gd name="T19" fmla="*/ 968 h 1062"/>
                <a:gd name="T20" fmla="*/ 590 w 1232"/>
                <a:gd name="T21" fmla="*/ 968 h 1062"/>
                <a:gd name="T22" fmla="*/ 188 w 1232"/>
                <a:gd name="T23" fmla="*/ 570 h 1062"/>
                <a:gd name="T24" fmla="*/ 188 w 1232"/>
                <a:gd name="T25" fmla="*/ 185 h 1062"/>
                <a:gd name="T26" fmla="*/ 567 w 1232"/>
                <a:gd name="T27" fmla="*/ 177 h 1062"/>
                <a:gd name="T28" fmla="*/ 616 w 1232"/>
                <a:gd name="T29" fmla="*/ 221 h 1062"/>
                <a:gd name="T30" fmla="*/ 665 w 1232"/>
                <a:gd name="T31" fmla="*/ 177 h 1062"/>
                <a:gd name="T32" fmla="*/ 1044 w 1232"/>
                <a:gd name="T33" fmla="*/ 185 h 1062"/>
                <a:gd name="T34" fmla="*/ 1044 w 1232"/>
                <a:gd name="T35" fmla="*/ 570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32" h="1062">
                  <a:moveTo>
                    <a:pt x="1096" y="134"/>
                  </a:moveTo>
                  <a:cubicBezTo>
                    <a:pt x="964" y="3"/>
                    <a:pt x="753" y="0"/>
                    <a:pt x="616" y="123"/>
                  </a:cubicBezTo>
                  <a:cubicBezTo>
                    <a:pt x="479" y="0"/>
                    <a:pt x="268" y="3"/>
                    <a:pt x="136" y="134"/>
                  </a:cubicBezTo>
                  <a:cubicBezTo>
                    <a:pt x="0" y="268"/>
                    <a:pt x="0" y="487"/>
                    <a:pt x="136" y="622"/>
                  </a:cubicBezTo>
                  <a:cubicBezTo>
                    <a:pt x="175" y="660"/>
                    <a:pt x="538" y="1020"/>
                    <a:pt x="538" y="1020"/>
                  </a:cubicBezTo>
                  <a:cubicBezTo>
                    <a:pt x="581" y="1062"/>
                    <a:pt x="651" y="1062"/>
                    <a:pt x="694" y="1020"/>
                  </a:cubicBezTo>
                  <a:cubicBezTo>
                    <a:pt x="694" y="1020"/>
                    <a:pt x="1092" y="626"/>
                    <a:pt x="1096" y="622"/>
                  </a:cubicBezTo>
                  <a:cubicBezTo>
                    <a:pt x="1232" y="487"/>
                    <a:pt x="1232" y="268"/>
                    <a:pt x="1096" y="134"/>
                  </a:cubicBezTo>
                  <a:close/>
                  <a:moveTo>
                    <a:pt x="1044" y="570"/>
                  </a:moveTo>
                  <a:cubicBezTo>
                    <a:pt x="642" y="968"/>
                    <a:pt x="642" y="968"/>
                    <a:pt x="642" y="968"/>
                  </a:cubicBezTo>
                  <a:cubicBezTo>
                    <a:pt x="628" y="982"/>
                    <a:pt x="604" y="982"/>
                    <a:pt x="590" y="968"/>
                  </a:cubicBezTo>
                  <a:cubicBezTo>
                    <a:pt x="188" y="570"/>
                    <a:pt x="188" y="570"/>
                    <a:pt x="188" y="570"/>
                  </a:cubicBezTo>
                  <a:cubicBezTo>
                    <a:pt x="81" y="464"/>
                    <a:pt x="81" y="291"/>
                    <a:pt x="188" y="185"/>
                  </a:cubicBezTo>
                  <a:cubicBezTo>
                    <a:pt x="291" y="82"/>
                    <a:pt x="458" y="79"/>
                    <a:pt x="567" y="177"/>
                  </a:cubicBezTo>
                  <a:cubicBezTo>
                    <a:pt x="616" y="221"/>
                    <a:pt x="616" y="221"/>
                    <a:pt x="616" y="221"/>
                  </a:cubicBezTo>
                  <a:cubicBezTo>
                    <a:pt x="665" y="177"/>
                    <a:pt x="665" y="177"/>
                    <a:pt x="665" y="177"/>
                  </a:cubicBezTo>
                  <a:cubicBezTo>
                    <a:pt x="774" y="79"/>
                    <a:pt x="941" y="82"/>
                    <a:pt x="1044" y="185"/>
                  </a:cubicBezTo>
                  <a:cubicBezTo>
                    <a:pt x="1151" y="291"/>
                    <a:pt x="1151" y="464"/>
                    <a:pt x="1044" y="57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" name="Freeform 35">
              <a:extLst>
                <a:ext uri="{FF2B5EF4-FFF2-40B4-BE49-F238E27FC236}">
                  <a16:creationId xmlns:a16="http://schemas.microsoft.com/office/drawing/2014/main" id="{DE96020E-5AA5-6264-AC54-B0257AA86ECF}"/>
                </a:ext>
              </a:extLst>
            </p:cNvPr>
            <p:cNvSpPr>
              <a:spLocks/>
            </p:cNvSpPr>
            <p:nvPr/>
          </p:nvSpPr>
          <p:spPr bwMode="auto">
            <a:xfrm>
              <a:off x="688975" y="681038"/>
              <a:ext cx="650875" cy="650875"/>
            </a:xfrm>
            <a:custGeom>
              <a:avLst/>
              <a:gdLst>
                <a:gd name="T0" fmla="*/ 154 w 173"/>
                <a:gd name="T1" fmla="*/ 0 h 173"/>
                <a:gd name="T2" fmla="*/ 154 w 173"/>
                <a:gd name="T3" fmla="*/ 0 h 173"/>
                <a:gd name="T4" fmla="*/ 0 w 173"/>
                <a:gd name="T5" fmla="*/ 154 h 173"/>
                <a:gd name="T6" fmla="*/ 0 w 173"/>
                <a:gd name="T7" fmla="*/ 154 h 173"/>
                <a:gd name="T8" fmla="*/ 18 w 173"/>
                <a:gd name="T9" fmla="*/ 173 h 173"/>
                <a:gd name="T10" fmla="*/ 36 w 173"/>
                <a:gd name="T11" fmla="*/ 154 h 173"/>
                <a:gd name="T12" fmla="*/ 36 w 173"/>
                <a:gd name="T13" fmla="*/ 154 h 173"/>
                <a:gd name="T14" fmla="*/ 154 w 173"/>
                <a:gd name="T15" fmla="*/ 36 h 173"/>
                <a:gd name="T16" fmla="*/ 154 w 173"/>
                <a:gd name="T17" fmla="*/ 36 h 173"/>
                <a:gd name="T18" fmla="*/ 173 w 173"/>
                <a:gd name="T19" fmla="*/ 18 h 173"/>
                <a:gd name="T20" fmla="*/ 154 w 173"/>
                <a:gd name="T2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173">
                  <a:moveTo>
                    <a:pt x="154" y="0"/>
                  </a:moveTo>
                  <a:cubicBezTo>
                    <a:pt x="154" y="0"/>
                    <a:pt x="154" y="0"/>
                    <a:pt x="154" y="0"/>
                  </a:cubicBezTo>
                  <a:cubicBezTo>
                    <a:pt x="69" y="0"/>
                    <a:pt x="0" y="69"/>
                    <a:pt x="0" y="154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65"/>
                    <a:pt x="8" y="173"/>
                    <a:pt x="18" y="173"/>
                  </a:cubicBezTo>
                  <a:cubicBezTo>
                    <a:pt x="28" y="173"/>
                    <a:pt x="36" y="165"/>
                    <a:pt x="36" y="154"/>
                  </a:cubicBezTo>
                  <a:cubicBezTo>
                    <a:pt x="36" y="154"/>
                    <a:pt x="36" y="154"/>
                    <a:pt x="36" y="154"/>
                  </a:cubicBezTo>
                  <a:cubicBezTo>
                    <a:pt x="36" y="89"/>
                    <a:pt x="89" y="36"/>
                    <a:pt x="154" y="36"/>
                  </a:cubicBezTo>
                  <a:cubicBezTo>
                    <a:pt x="154" y="36"/>
                    <a:pt x="154" y="36"/>
                    <a:pt x="154" y="36"/>
                  </a:cubicBezTo>
                  <a:cubicBezTo>
                    <a:pt x="165" y="36"/>
                    <a:pt x="173" y="28"/>
                    <a:pt x="173" y="18"/>
                  </a:cubicBezTo>
                  <a:cubicBezTo>
                    <a:pt x="173" y="8"/>
                    <a:pt x="165" y="0"/>
                    <a:pt x="154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18" name="Freeform 44">
            <a:extLst>
              <a:ext uri="{FF2B5EF4-FFF2-40B4-BE49-F238E27FC236}">
                <a16:creationId xmlns:a16="http://schemas.microsoft.com/office/drawing/2014/main" id="{2E466216-5EBD-66B7-4284-E1171874DDF4}"/>
              </a:ext>
            </a:extLst>
          </p:cNvPr>
          <p:cNvSpPr>
            <a:spLocks noEditPoints="1"/>
          </p:cNvSpPr>
          <p:nvPr/>
        </p:nvSpPr>
        <p:spPr bwMode="auto">
          <a:xfrm>
            <a:off x="4700588" y="3886201"/>
            <a:ext cx="309562" cy="233363"/>
          </a:xfrm>
          <a:custGeom>
            <a:avLst/>
            <a:gdLst>
              <a:gd name="T0" fmla="*/ 925 w 1124"/>
              <a:gd name="T1" fmla="*/ 21 h 843"/>
              <a:gd name="T2" fmla="*/ 249 w 1124"/>
              <a:gd name="T3" fmla="*/ 0 h 843"/>
              <a:gd name="T4" fmla="*/ 21 w 1124"/>
              <a:gd name="T5" fmla="*/ 199 h 843"/>
              <a:gd name="T6" fmla="*/ 18 w 1124"/>
              <a:gd name="T7" fmla="*/ 295 h 843"/>
              <a:gd name="T8" fmla="*/ 562 w 1124"/>
              <a:gd name="T9" fmla="*/ 843 h 843"/>
              <a:gd name="T10" fmla="*/ 1106 w 1124"/>
              <a:gd name="T11" fmla="*/ 295 h 843"/>
              <a:gd name="T12" fmla="*/ 1103 w 1124"/>
              <a:gd name="T13" fmla="*/ 199 h 843"/>
              <a:gd name="T14" fmla="*/ 484 w 1124"/>
              <a:gd name="T15" fmla="*/ 246 h 843"/>
              <a:gd name="T16" fmla="*/ 640 w 1124"/>
              <a:gd name="T17" fmla="*/ 246 h 843"/>
              <a:gd name="T18" fmla="*/ 685 w 1124"/>
              <a:gd name="T19" fmla="*/ 78 h 843"/>
              <a:gd name="T20" fmla="*/ 667 w 1124"/>
              <a:gd name="T21" fmla="*/ 223 h 843"/>
              <a:gd name="T22" fmla="*/ 457 w 1124"/>
              <a:gd name="T23" fmla="*/ 223 h 843"/>
              <a:gd name="T24" fmla="*/ 439 w 1124"/>
              <a:gd name="T25" fmla="*/ 78 h 843"/>
              <a:gd name="T26" fmla="*/ 457 w 1124"/>
              <a:gd name="T27" fmla="*/ 223 h 843"/>
              <a:gd name="T28" fmla="*/ 562 w 1124"/>
              <a:gd name="T29" fmla="*/ 718 h 843"/>
              <a:gd name="T30" fmla="*/ 649 w 1124"/>
              <a:gd name="T31" fmla="*/ 281 h 843"/>
              <a:gd name="T32" fmla="*/ 858 w 1124"/>
              <a:gd name="T33" fmla="*/ 281 h 843"/>
              <a:gd name="T34" fmla="*/ 685 w 1124"/>
              <a:gd name="T35" fmla="*/ 281 h 843"/>
              <a:gd name="T36" fmla="*/ 781 w 1124"/>
              <a:gd name="T37" fmla="*/ 174 h 843"/>
              <a:gd name="T38" fmla="*/ 695 w 1124"/>
              <a:gd name="T39" fmla="*/ 246 h 843"/>
              <a:gd name="T40" fmla="*/ 851 w 1124"/>
              <a:gd name="T41" fmla="*/ 70 h 843"/>
              <a:gd name="T42" fmla="*/ 727 w 1124"/>
              <a:gd name="T43" fmla="*/ 70 h 843"/>
              <a:gd name="T44" fmla="*/ 484 w 1124"/>
              <a:gd name="T45" fmla="*/ 70 h 843"/>
              <a:gd name="T46" fmla="*/ 562 w 1124"/>
              <a:gd name="T47" fmla="*/ 135 h 843"/>
              <a:gd name="T48" fmla="*/ 273 w 1124"/>
              <a:gd name="T49" fmla="*/ 70 h 843"/>
              <a:gd name="T50" fmla="*/ 341 w 1124"/>
              <a:gd name="T51" fmla="*/ 126 h 843"/>
              <a:gd name="T52" fmla="*/ 429 w 1124"/>
              <a:gd name="T53" fmla="*/ 246 h 843"/>
              <a:gd name="T54" fmla="*/ 343 w 1124"/>
              <a:gd name="T55" fmla="*/ 174 h 843"/>
              <a:gd name="T56" fmla="*/ 525 w 1124"/>
              <a:gd name="T57" fmla="*/ 712 h 843"/>
              <a:gd name="T58" fmla="*/ 439 w 1124"/>
              <a:gd name="T59" fmla="*/ 281 h 843"/>
              <a:gd name="T60" fmla="*/ 101 w 1124"/>
              <a:gd name="T61" fmla="*/ 281 h 843"/>
              <a:gd name="T62" fmla="*/ 446 w 1124"/>
              <a:gd name="T63" fmla="*/ 649 h 843"/>
              <a:gd name="T64" fmla="*/ 1023 w 1124"/>
              <a:gd name="T65" fmla="*/ 281 h 843"/>
              <a:gd name="T66" fmla="*/ 899 w 1124"/>
              <a:gd name="T67" fmla="*/ 281 h 843"/>
              <a:gd name="T68" fmla="*/ 808 w 1124"/>
              <a:gd name="T69" fmla="*/ 151 h 843"/>
              <a:gd name="T70" fmla="*/ 1051 w 1124"/>
              <a:gd name="T71" fmla="*/ 246 h 843"/>
              <a:gd name="T72" fmla="*/ 235 w 1124"/>
              <a:gd name="T73" fmla="*/ 84 h 843"/>
              <a:gd name="T74" fmla="*/ 221 w 1124"/>
              <a:gd name="T75" fmla="*/ 246 h 843"/>
              <a:gd name="T76" fmla="*/ 235 w 1124"/>
              <a:gd name="T77" fmla="*/ 84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124" h="843">
                <a:moveTo>
                  <a:pt x="1103" y="199"/>
                </a:moveTo>
                <a:cubicBezTo>
                  <a:pt x="925" y="21"/>
                  <a:pt x="925" y="21"/>
                  <a:pt x="925" y="21"/>
                </a:cubicBezTo>
                <a:cubicBezTo>
                  <a:pt x="912" y="7"/>
                  <a:pt x="894" y="0"/>
                  <a:pt x="875" y="0"/>
                </a:cubicBezTo>
                <a:cubicBezTo>
                  <a:pt x="249" y="0"/>
                  <a:pt x="249" y="0"/>
                  <a:pt x="249" y="0"/>
                </a:cubicBezTo>
                <a:cubicBezTo>
                  <a:pt x="230" y="0"/>
                  <a:pt x="212" y="7"/>
                  <a:pt x="199" y="21"/>
                </a:cubicBezTo>
                <a:cubicBezTo>
                  <a:pt x="21" y="199"/>
                  <a:pt x="21" y="199"/>
                  <a:pt x="21" y="199"/>
                </a:cubicBezTo>
                <a:cubicBezTo>
                  <a:pt x="7" y="213"/>
                  <a:pt x="0" y="231"/>
                  <a:pt x="0" y="249"/>
                </a:cubicBezTo>
                <a:cubicBezTo>
                  <a:pt x="0" y="266"/>
                  <a:pt x="6" y="282"/>
                  <a:pt x="18" y="295"/>
                </a:cubicBezTo>
                <a:cubicBezTo>
                  <a:pt x="509" y="819"/>
                  <a:pt x="509" y="819"/>
                  <a:pt x="509" y="819"/>
                </a:cubicBezTo>
                <a:cubicBezTo>
                  <a:pt x="523" y="834"/>
                  <a:pt x="542" y="843"/>
                  <a:pt x="562" y="843"/>
                </a:cubicBezTo>
                <a:cubicBezTo>
                  <a:pt x="582" y="843"/>
                  <a:pt x="601" y="834"/>
                  <a:pt x="615" y="819"/>
                </a:cubicBezTo>
                <a:cubicBezTo>
                  <a:pt x="1106" y="295"/>
                  <a:pt x="1106" y="295"/>
                  <a:pt x="1106" y="295"/>
                </a:cubicBezTo>
                <a:cubicBezTo>
                  <a:pt x="1118" y="282"/>
                  <a:pt x="1124" y="265"/>
                  <a:pt x="1124" y="248"/>
                </a:cubicBezTo>
                <a:cubicBezTo>
                  <a:pt x="1124" y="230"/>
                  <a:pt x="1117" y="213"/>
                  <a:pt x="1103" y="199"/>
                </a:cubicBezTo>
                <a:close/>
                <a:moveTo>
                  <a:pt x="640" y="246"/>
                </a:moveTo>
                <a:cubicBezTo>
                  <a:pt x="484" y="246"/>
                  <a:pt x="484" y="246"/>
                  <a:pt x="484" y="246"/>
                </a:cubicBezTo>
                <a:cubicBezTo>
                  <a:pt x="562" y="181"/>
                  <a:pt x="562" y="181"/>
                  <a:pt x="562" y="181"/>
                </a:cubicBezTo>
                <a:lnTo>
                  <a:pt x="640" y="246"/>
                </a:lnTo>
                <a:close/>
                <a:moveTo>
                  <a:pt x="589" y="158"/>
                </a:moveTo>
                <a:cubicBezTo>
                  <a:pt x="685" y="78"/>
                  <a:pt x="685" y="78"/>
                  <a:pt x="685" y="78"/>
                </a:cubicBezTo>
                <a:cubicBezTo>
                  <a:pt x="756" y="149"/>
                  <a:pt x="756" y="149"/>
                  <a:pt x="756" y="149"/>
                </a:cubicBezTo>
                <a:cubicBezTo>
                  <a:pt x="667" y="223"/>
                  <a:pt x="667" y="223"/>
                  <a:pt x="667" y="223"/>
                </a:cubicBezTo>
                <a:lnTo>
                  <a:pt x="589" y="158"/>
                </a:lnTo>
                <a:close/>
                <a:moveTo>
                  <a:pt x="457" y="223"/>
                </a:moveTo>
                <a:cubicBezTo>
                  <a:pt x="368" y="149"/>
                  <a:pt x="368" y="149"/>
                  <a:pt x="368" y="149"/>
                </a:cubicBezTo>
                <a:cubicBezTo>
                  <a:pt x="439" y="78"/>
                  <a:pt x="439" y="78"/>
                  <a:pt x="439" y="78"/>
                </a:cubicBezTo>
                <a:cubicBezTo>
                  <a:pt x="535" y="158"/>
                  <a:pt x="535" y="158"/>
                  <a:pt x="535" y="158"/>
                </a:cubicBezTo>
                <a:lnTo>
                  <a:pt x="457" y="223"/>
                </a:lnTo>
                <a:close/>
                <a:moveTo>
                  <a:pt x="649" y="281"/>
                </a:moveTo>
                <a:cubicBezTo>
                  <a:pt x="562" y="718"/>
                  <a:pt x="562" y="718"/>
                  <a:pt x="562" y="718"/>
                </a:cubicBezTo>
                <a:cubicBezTo>
                  <a:pt x="475" y="281"/>
                  <a:pt x="475" y="281"/>
                  <a:pt x="475" y="281"/>
                </a:cubicBezTo>
                <a:lnTo>
                  <a:pt x="649" y="281"/>
                </a:lnTo>
                <a:close/>
                <a:moveTo>
                  <a:pt x="685" y="281"/>
                </a:moveTo>
                <a:cubicBezTo>
                  <a:pt x="858" y="281"/>
                  <a:pt x="858" y="281"/>
                  <a:pt x="858" y="281"/>
                </a:cubicBezTo>
                <a:cubicBezTo>
                  <a:pt x="599" y="712"/>
                  <a:pt x="599" y="712"/>
                  <a:pt x="599" y="712"/>
                </a:cubicBezTo>
                <a:lnTo>
                  <a:pt x="685" y="281"/>
                </a:lnTo>
                <a:close/>
                <a:moveTo>
                  <a:pt x="695" y="246"/>
                </a:moveTo>
                <a:cubicBezTo>
                  <a:pt x="781" y="174"/>
                  <a:pt x="781" y="174"/>
                  <a:pt x="781" y="174"/>
                </a:cubicBezTo>
                <a:cubicBezTo>
                  <a:pt x="853" y="246"/>
                  <a:pt x="853" y="246"/>
                  <a:pt x="853" y="246"/>
                </a:cubicBezTo>
                <a:lnTo>
                  <a:pt x="695" y="246"/>
                </a:lnTo>
                <a:close/>
                <a:moveTo>
                  <a:pt x="727" y="70"/>
                </a:moveTo>
                <a:cubicBezTo>
                  <a:pt x="851" y="70"/>
                  <a:pt x="851" y="70"/>
                  <a:pt x="851" y="70"/>
                </a:cubicBezTo>
                <a:cubicBezTo>
                  <a:pt x="783" y="126"/>
                  <a:pt x="783" y="126"/>
                  <a:pt x="783" y="126"/>
                </a:cubicBezTo>
                <a:lnTo>
                  <a:pt x="727" y="70"/>
                </a:lnTo>
                <a:close/>
                <a:moveTo>
                  <a:pt x="562" y="135"/>
                </a:moveTo>
                <a:cubicBezTo>
                  <a:pt x="484" y="70"/>
                  <a:pt x="484" y="70"/>
                  <a:pt x="484" y="70"/>
                </a:cubicBezTo>
                <a:cubicBezTo>
                  <a:pt x="640" y="70"/>
                  <a:pt x="640" y="70"/>
                  <a:pt x="640" y="70"/>
                </a:cubicBezTo>
                <a:lnTo>
                  <a:pt x="562" y="135"/>
                </a:lnTo>
                <a:close/>
                <a:moveTo>
                  <a:pt x="341" y="126"/>
                </a:moveTo>
                <a:cubicBezTo>
                  <a:pt x="273" y="70"/>
                  <a:pt x="273" y="70"/>
                  <a:pt x="273" y="70"/>
                </a:cubicBezTo>
                <a:cubicBezTo>
                  <a:pt x="397" y="70"/>
                  <a:pt x="397" y="70"/>
                  <a:pt x="397" y="70"/>
                </a:cubicBezTo>
                <a:lnTo>
                  <a:pt x="341" y="126"/>
                </a:lnTo>
                <a:close/>
                <a:moveTo>
                  <a:pt x="343" y="174"/>
                </a:moveTo>
                <a:cubicBezTo>
                  <a:pt x="429" y="246"/>
                  <a:pt x="429" y="246"/>
                  <a:pt x="429" y="246"/>
                </a:cubicBezTo>
                <a:cubicBezTo>
                  <a:pt x="271" y="246"/>
                  <a:pt x="271" y="246"/>
                  <a:pt x="271" y="246"/>
                </a:cubicBezTo>
                <a:lnTo>
                  <a:pt x="343" y="174"/>
                </a:lnTo>
                <a:close/>
                <a:moveTo>
                  <a:pt x="439" y="281"/>
                </a:moveTo>
                <a:cubicBezTo>
                  <a:pt x="525" y="712"/>
                  <a:pt x="525" y="712"/>
                  <a:pt x="525" y="712"/>
                </a:cubicBezTo>
                <a:cubicBezTo>
                  <a:pt x="266" y="281"/>
                  <a:pt x="266" y="281"/>
                  <a:pt x="266" y="281"/>
                </a:cubicBezTo>
                <a:lnTo>
                  <a:pt x="439" y="281"/>
                </a:lnTo>
                <a:close/>
                <a:moveTo>
                  <a:pt x="446" y="649"/>
                </a:moveTo>
                <a:cubicBezTo>
                  <a:pt x="101" y="281"/>
                  <a:pt x="101" y="281"/>
                  <a:pt x="101" y="281"/>
                </a:cubicBezTo>
                <a:cubicBezTo>
                  <a:pt x="225" y="281"/>
                  <a:pt x="225" y="281"/>
                  <a:pt x="225" y="281"/>
                </a:cubicBezTo>
                <a:lnTo>
                  <a:pt x="446" y="649"/>
                </a:lnTo>
                <a:close/>
                <a:moveTo>
                  <a:pt x="899" y="281"/>
                </a:moveTo>
                <a:cubicBezTo>
                  <a:pt x="1023" y="281"/>
                  <a:pt x="1023" y="281"/>
                  <a:pt x="1023" y="281"/>
                </a:cubicBezTo>
                <a:cubicBezTo>
                  <a:pt x="678" y="649"/>
                  <a:pt x="678" y="649"/>
                  <a:pt x="678" y="649"/>
                </a:cubicBezTo>
                <a:lnTo>
                  <a:pt x="899" y="281"/>
                </a:lnTo>
                <a:close/>
                <a:moveTo>
                  <a:pt x="903" y="246"/>
                </a:moveTo>
                <a:cubicBezTo>
                  <a:pt x="808" y="151"/>
                  <a:pt x="808" y="151"/>
                  <a:pt x="808" y="151"/>
                </a:cubicBezTo>
                <a:cubicBezTo>
                  <a:pt x="889" y="84"/>
                  <a:pt x="889" y="84"/>
                  <a:pt x="889" y="84"/>
                </a:cubicBezTo>
                <a:cubicBezTo>
                  <a:pt x="1051" y="246"/>
                  <a:pt x="1051" y="246"/>
                  <a:pt x="1051" y="246"/>
                </a:cubicBezTo>
                <a:lnTo>
                  <a:pt x="903" y="246"/>
                </a:lnTo>
                <a:close/>
                <a:moveTo>
                  <a:pt x="235" y="84"/>
                </a:moveTo>
                <a:cubicBezTo>
                  <a:pt x="316" y="151"/>
                  <a:pt x="316" y="151"/>
                  <a:pt x="316" y="151"/>
                </a:cubicBezTo>
                <a:cubicBezTo>
                  <a:pt x="221" y="246"/>
                  <a:pt x="221" y="246"/>
                  <a:pt x="221" y="246"/>
                </a:cubicBezTo>
                <a:cubicBezTo>
                  <a:pt x="70" y="246"/>
                  <a:pt x="70" y="246"/>
                  <a:pt x="70" y="246"/>
                </a:cubicBezTo>
                <a:lnTo>
                  <a:pt x="235" y="84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6481015A-EA12-E194-EC6B-EFB410F77AC7}"/>
              </a:ext>
            </a:extLst>
          </p:cNvPr>
          <p:cNvGrpSpPr>
            <a:grpSpLocks/>
          </p:cNvGrpSpPr>
          <p:nvPr/>
        </p:nvGrpSpPr>
        <p:grpSpPr bwMode="auto">
          <a:xfrm>
            <a:off x="7993063" y="2646362"/>
            <a:ext cx="1384300" cy="1051160"/>
            <a:chOff x="8624616" y="2386149"/>
            <a:chExt cx="1847113" cy="1400937"/>
          </a:xfrm>
        </p:grpSpPr>
        <p:sp>
          <p:nvSpPr>
            <p:cNvPr id="159782" name="TextBox 19">
              <a:extLst>
                <a:ext uri="{FF2B5EF4-FFF2-40B4-BE49-F238E27FC236}">
                  <a16:creationId xmlns:a16="http://schemas.microsoft.com/office/drawing/2014/main" id="{BE8AC15F-01C9-9502-DAA8-DF71C2701F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4616" y="2386149"/>
              <a:ext cx="1149036" cy="369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1200" b="1"/>
                <a:t>Strategic</a:t>
              </a:r>
            </a:p>
          </p:txBody>
        </p:sp>
        <p:sp>
          <p:nvSpPr>
            <p:cNvPr id="159783" name="TextBox 20">
              <a:extLst>
                <a:ext uri="{FF2B5EF4-FFF2-40B4-BE49-F238E27FC236}">
                  <a16:creationId xmlns:a16="http://schemas.microsoft.com/office/drawing/2014/main" id="{129E9023-5BC3-8905-0936-898834E1BC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4616" y="2679572"/>
              <a:ext cx="1847113" cy="1107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just" rtl="1"/>
              <a:r>
                <a:rPr lang="fa-IR" sz="1200" b="1" i="0" dirty="0">
                  <a:solidFill>
                    <a:srgbClr val="000000"/>
                  </a:solidFill>
                  <a:effectLst/>
                  <a:latin typeface="Roboto" panose="02000000000000000000" pitchFamily="2" charset="0"/>
                  <a:cs typeface="B Nazanin" panose="00000400000000000000" pitchFamily="2" charset="-78"/>
                </a:rPr>
                <a:t>استراتژی های بازاریابی مختلف و روش های خدمات برای مشتریان مختلف</a:t>
              </a: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752D2B2-700B-ED7A-5242-24E8923766DE}"/>
              </a:ext>
            </a:extLst>
          </p:cNvPr>
          <p:cNvGrpSpPr>
            <a:grpSpLocks/>
          </p:cNvGrpSpPr>
          <p:nvPr/>
        </p:nvGrpSpPr>
        <p:grpSpPr bwMode="auto">
          <a:xfrm>
            <a:off x="7993063" y="3748089"/>
            <a:ext cx="1384300" cy="681424"/>
            <a:chOff x="8624616" y="3853724"/>
            <a:chExt cx="1847113" cy="909836"/>
          </a:xfrm>
        </p:grpSpPr>
        <p:sp>
          <p:nvSpPr>
            <p:cNvPr id="159780" name="TextBox 22">
              <a:extLst>
                <a:ext uri="{FF2B5EF4-FFF2-40B4-BE49-F238E27FC236}">
                  <a16:creationId xmlns:a16="http://schemas.microsoft.com/office/drawing/2014/main" id="{BB53CC12-7E12-1951-10EC-350C6DAA55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4616" y="3853724"/>
              <a:ext cx="785417" cy="369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1200" b="1"/>
                <a:t>Loyal</a:t>
              </a:r>
            </a:p>
          </p:txBody>
        </p:sp>
        <p:sp>
          <p:nvSpPr>
            <p:cNvPr id="159781" name="TextBox 23">
              <a:extLst>
                <a:ext uri="{FF2B5EF4-FFF2-40B4-BE49-F238E27FC236}">
                  <a16:creationId xmlns:a16="http://schemas.microsoft.com/office/drawing/2014/main" id="{8808C5C7-EF6B-5218-F1AD-26D2C7F5E20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4616" y="4147146"/>
              <a:ext cx="1847113" cy="6164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r" rtl="1"/>
              <a:r>
                <a:rPr lang="fa-IR" sz="1200" b="1" dirty="0">
                  <a:solidFill>
                    <a:srgbClr val="000000"/>
                  </a:solidFill>
                  <a:latin typeface="Roboto" panose="02000000000000000000" pitchFamily="2" charset="0"/>
                  <a:cs typeface="B Nazanin" panose="00000400000000000000" pitchFamily="2" charset="-78"/>
                </a:rPr>
                <a:t>افرایش وفاداری مشتریان</a:t>
              </a: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26425113-59FC-8F63-A33B-EEF3D8A033CB}"/>
              </a:ext>
            </a:extLst>
          </p:cNvPr>
          <p:cNvGrpSpPr>
            <a:grpSpLocks/>
          </p:cNvGrpSpPr>
          <p:nvPr/>
        </p:nvGrpSpPr>
        <p:grpSpPr bwMode="auto">
          <a:xfrm>
            <a:off x="7993063" y="4810124"/>
            <a:ext cx="1384300" cy="866494"/>
            <a:chOff x="8624616" y="5270803"/>
            <a:chExt cx="1847113" cy="1154822"/>
          </a:xfrm>
        </p:grpSpPr>
        <p:sp>
          <p:nvSpPr>
            <p:cNvPr id="159778" name="TextBox 25">
              <a:extLst>
                <a:ext uri="{FF2B5EF4-FFF2-40B4-BE49-F238E27FC236}">
                  <a16:creationId xmlns:a16="http://schemas.microsoft.com/office/drawing/2014/main" id="{97666ABF-6B76-0053-46E9-AF295F68EC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4616" y="5270803"/>
              <a:ext cx="952254" cy="369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1200" b="1"/>
                <a:t>Honest</a:t>
              </a:r>
            </a:p>
          </p:txBody>
        </p:sp>
        <p:sp>
          <p:nvSpPr>
            <p:cNvPr id="159779" name="TextBox 26">
              <a:extLst>
                <a:ext uri="{FF2B5EF4-FFF2-40B4-BE49-F238E27FC236}">
                  <a16:creationId xmlns:a16="http://schemas.microsoft.com/office/drawing/2014/main" id="{7C3A2373-FD0A-8DFA-BEC9-B6582DE148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624616" y="5564226"/>
              <a:ext cx="1847113" cy="8613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just" rtl="1"/>
              <a:r>
                <a:rPr lang="fa-IR" sz="1200" b="1" i="0" dirty="0">
                  <a:solidFill>
                    <a:srgbClr val="000000"/>
                  </a:solidFill>
                  <a:effectLst/>
                  <a:latin typeface="Roboto" panose="02000000000000000000" pitchFamily="2" charset="0"/>
                  <a:cs typeface="B Nazanin" panose="00000400000000000000" pitchFamily="2" charset="-78"/>
                </a:rPr>
                <a:t>رابطه متقاوت با هر مشتری بر اساس معیارهای دسته بندی </a:t>
              </a: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331DB765-C4E1-751E-FCA9-DB2702DFB53A}"/>
              </a:ext>
            </a:extLst>
          </p:cNvPr>
          <p:cNvGrpSpPr>
            <a:grpSpLocks/>
          </p:cNvGrpSpPr>
          <p:nvPr/>
        </p:nvGrpSpPr>
        <p:grpSpPr bwMode="auto">
          <a:xfrm>
            <a:off x="3038475" y="2646362"/>
            <a:ext cx="1385888" cy="1051160"/>
            <a:chOff x="2019206" y="2386149"/>
            <a:chExt cx="1847113" cy="1400937"/>
          </a:xfrm>
        </p:grpSpPr>
        <p:sp>
          <p:nvSpPr>
            <p:cNvPr id="159776" name="TextBox 28">
              <a:extLst>
                <a:ext uri="{FF2B5EF4-FFF2-40B4-BE49-F238E27FC236}">
                  <a16:creationId xmlns:a16="http://schemas.microsoft.com/office/drawing/2014/main" id="{48BB07F3-61F8-FC5C-B33B-6D41C19FDC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43409" y="2386149"/>
              <a:ext cx="1322910" cy="3691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r" eaLnBrk="1" hangingPunct="1"/>
              <a:r>
                <a:rPr lang="id-ID" altLang="en-US" sz="1200" b="1"/>
                <a:t>Respectful</a:t>
              </a:r>
            </a:p>
          </p:txBody>
        </p:sp>
        <p:sp>
          <p:nvSpPr>
            <p:cNvPr id="159777" name="TextBox 29">
              <a:extLst>
                <a:ext uri="{FF2B5EF4-FFF2-40B4-BE49-F238E27FC236}">
                  <a16:creationId xmlns:a16="http://schemas.microsoft.com/office/drawing/2014/main" id="{9DE8C135-5DD9-B618-385F-BAE3CEF6F9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9206" y="2679572"/>
              <a:ext cx="1847113" cy="11075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just" rtl="1"/>
              <a:r>
                <a:rPr lang="fa-IR" sz="1200" b="1" i="0" dirty="0">
                  <a:solidFill>
                    <a:srgbClr val="000000"/>
                  </a:solidFill>
                  <a:effectLst/>
                  <a:latin typeface="Roboto" panose="02000000000000000000" pitchFamily="2" charset="0"/>
                  <a:cs typeface="B Nazanin" panose="00000400000000000000" pitchFamily="2" charset="-78"/>
                </a:rPr>
                <a:t>دسته بندی شاخص مشتریان(ارزش خرید، اعتبار مشتری، وفاداری و تأثیر) 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1C12EDB6-CCB8-9A25-7740-E7086B31CABB}"/>
              </a:ext>
            </a:extLst>
          </p:cNvPr>
          <p:cNvGrpSpPr>
            <a:grpSpLocks/>
          </p:cNvGrpSpPr>
          <p:nvPr/>
        </p:nvGrpSpPr>
        <p:grpSpPr bwMode="auto">
          <a:xfrm>
            <a:off x="2986149" y="3748090"/>
            <a:ext cx="1438214" cy="450591"/>
            <a:chOff x="1949466" y="3853724"/>
            <a:chExt cx="1916854" cy="601628"/>
          </a:xfrm>
        </p:grpSpPr>
        <p:sp>
          <p:nvSpPr>
            <p:cNvPr id="159774" name="TextBox 31">
              <a:extLst>
                <a:ext uri="{FF2B5EF4-FFF2-40B4-BE49-F238E27FC236}">
                  <a16:creationId xmlns:a16="http://schemas.microsoft.com/office/drawing/2014/main" id="{80583D3C-A1A7-20F9-EF66-BA07CDAC4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49466" y="3853724"/>
              <a:ext cx="1916854" cy="3698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r" eaLnBrk="1" hangingPunct="1"/>
              <a:r>
                <a:rPr lang="id-ID" altLang="en-US" sz="1200" b="1"/>
                <a:t>Accomplishment</a:t>
              </a:r>
            </a:p>
          </p:txBody>
        </p:sp>
        <p:sp>
          <p:nvSpPr>
            <p:cNvPr id="159775" name="TextBox 32">
              <a:extLst>
                <a:ext uri="{FF2B5EF4-FFF2-40B4-BE49-F238E27FC236}">
                  <a16:creationId xmlns:a16="http://schemas.microsoft.com/office/drawing/2014/main" id="{4937B728-0DC4-F102-3E7C-E39CA4794B3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9206" y="4147146"/>
              <a:ext cx="1847112" cy="308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r" rtl="1"/>
              <a:endParaRPr lang="fa-IR" sz="900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endParaRP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EC356E2B-7923-F1A9-BAD3-9A2CDEFDD18D}"/>
              </a:ext>
            </a:extLst>
          </p:cNvPr>
          <p:cNvGrpSpPr>
            <a:grpSpLocks/>
          </p:cNvGrpSpPr>
          <p:nvPr/>
        </p:nvGrpSpPr>
        <p:grpSpPr bwMode="auto">
          <a:xfrm>
            <a:off x="2949575" y="4810130"/>
            <a:ext cx="1474788" cy="497297"/>
            <a:chOff x="1900720" y="5270803"/>
            <a:chExt cx="1965600" cy="662366"/>
          </a:xfrm>
        </p:grpSpPr>
        <p:sp>
          <p:nvSpPr>
            <p:cNvPr id="159772" name="TextBox 34">
              <a:extLst>
                <a:ext uri="{FF2B5EF4-FFF2-40B4-BE49-F238E27FC236}">
                  <a16:creationId xmlns:a16="http://schemas.microsoft.com/office/drawing/2014/main" id="{01244462-F43C-7391-A698-D8AEC5CBA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69460" y="5270803"/>
              <a:ext cx="1196860" cy="368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r" eaLnBrk="1" hangingPunct="1"/>
              <a:r>
                <a:rPr lang="id-ID" altLang="en-US" sz="1200" b="1"/>
                <a:t>Energetic</a:t>
              </a:r>
            </a:p>
          </p:txBody>
        </p:sp>
        <p:sp>
          <p:nvSpPr>
            <p:cNvPr id="159773" name="TextBox 35">
              <a:extLst>
                <a:ext uri="{FF2B5EF4-FFF2-40B4-BE49-F238E27FC236}">
                  <a16:creationId xmlns:a16="http://schemas.microsoft.com/office/drawing/2014/main" id="{B9EB1883-CCBF-2135-483D-C1C083FABF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00720" y="5564225"/>
              <a:ext cx="1965600" cy="3689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r" rtl="1"/>
              <a:r>
                <a:rPr lang="fa-IR" sz="1200" b="1" dirty="0">
                  <a:solidFill>
                    <a:srgbClr val="000000"/>
                  </a:solidFill>
                  <a:latin typeface="Roboto" panose="02000000000000000000" pitchFamily="2" charset="0"/>
                  <a:cs typeface="B Nazanin" panose="00000400000000000000" pitchFamily="2" charset="-78"/>
                </a:rPr>
                <a:t>بازاریابی موثرتر</a:t>
              </a:r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E54D766E-E608-8287-6D39-0DB726B25622}"/>
              </a:ext>
            </a:extLst>
          </p:cNvPr>
          <p:cNvGrpSpPr/>
          <p:nvPr/>
        </p:nvGrpSpPr>
        <p:grpSpPr>
          <a:xfrm>
            <a:off x="4685911" y="4910422"/>
            <a:ext cx="338888" cy="337394"/>
            <a:chOff x="-365126" y="-2462213"/>
            <a:chExt cx="4321176" cy="4302126"/>
          </a:xfrm>
          <a:solidFill>
            <a:schemeClr val="bg1"/>
          </a:solidFill>
        </p:grpSpPr>
        <p:sp>
          <p:nvSpPr>
            <p:cNvPr id="38" name="Freeform 5">
              <a:extLst>
                <a:ext uri="{FF2B5EF4-FFF2-40B4-BE49-F238E27FC236}">
                  <a16:creationId xmlns:a16="http://schemas.microsoft.com/office/drawing/2014/main" id="{7A15102A-EFB4-C979-51A4-5F0E361BE7E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365126" y="-2058988"/>
              <a:ext cx="3937000" cy="3898901"/>
            </a:xfrm>
            <a:custGeom>
              <a:avLst/>
              <a:gdLst>
                <a:gd name="T0" fmla="*/ 744 w 1047"/>
                <a:gd name="T1" fmla="*/ 26 h 1037"/>
                <a:gd name="T2" fmla="*/ 681 w 1047"/>
                <a:gd name="T3" fmla="*/ 0 h 1037"/>
                <a:gd name="T4" fmla="*/ 618 w 1047"/>
                <a:gd name="T5" fmla="*/ 26 h 1037"/>
                <a:gd name="T6" fmla="*/ 568 w 1047"/>
                <a:gd name="T7" fmla="*/ 77 h 1037"/>
                <a:gd name="T8" fmla="*/ 541 w 1047"/>
                <a:gd name="T9" fmla="*/ 140 h 1037"/>
                <a:gd name="T10" fmla="*/ 555 w 1047"/>
                <a:gd name="T11" fmla="*/ 187 h 1037"/>
                <a:gd name="T12" fmla="*/ 69 w 1047"/>
                <a:gd name="T13" fmla="*/ 382 h 1037"/>
                <a:gd name="T14" fmla="*/ 7 w 1047"/>
                <a:gd name="T15" fmla="*/ 460 h 1037"/>
                <a:gd name="T16" fmla="*/ 37 w 1047"/>
                <a:gd name="T17" fmla="*/ 556 h 1037"/>
                <a:gd name="T18" fmla="*/ 491 w 1047"/>
                <a:gd name="T19" fmla="*/ 1006 h 1037"/>
                <a:gd name="T20" fmla="*/ 565 w 1047"/>
                <a:gd name="T21" fmla="*/ 1037 h 1037"/>
                <a:gd name="T22" fmla="*/ 567 w 1047"/>
                <a:gd name="T23" fmla="*/ 1037 h 1037"/>
                <a:gd name="T24" fmla="*/ 589 w 1047"/>
                <a:gd name="T25" fmla="*/ 1035 h 1037"/>
                <a:gd name="T26" fmla="*/ 667 w 1047"/>
                <a:gd name="T27" fmla="*/ 969 h 1037"/>
                <a:gd name="T28" fmla="*/ 858 w 1047"/>
                <a:gd name="T29" fmla="*/ 491 h 1037"/>
                <a:gd name="T30" fmla="*/ 907 w 1047"/>
                <a:gd name="T31" fmla="*/ 506 h 1037"/>
                <a:gd name="T32" fmla="*/ 970 w 1047"/>
                <a:gd name="T33" fmla="*/ 480 h 1037"/>
                <a:gd name="T34" fmla="*/ 1020 w 1047"/>
                <a:gd name="T35" fmla="*/ 429 h 1037"/>
                <a:gd name="T36" fmla="*/ 1047 w 1047"/>
                <a:gd name="T37" fmla="*/ 366 h 1037"/>
                <a:gd name="T38" fmla="*/ 1021 w 1047"/>
                <a:gd name="T39" fmla="*/ 303 h 1037"/>
                <a:gd name="T40" fmla="*/ 744 w 1047"/>
                <a:gd name="T41" fmla="*/ 26 h 1037"/>
                <a:gd name="T42" fmla="*/ 601 w 1047"/>
                <a:gd name="T43" fmla="*/ 943 h 1037"/>
                <a:gd name="T44" fmla="*/ 575 w 1047"/>
                <a:gd name="T45" fmla="*/ 965 h 1037"/>
                <a:gd name="T46" fmla="*/ 566 w 1047"/>
                <a:gd name="T47" fmla="*/ 966 h 1037"/>
                <a:gd name="T48" fmla="*/ 542 w 1047"/>
                <a:gd name="T49" fmla="*/ 955 h 1037"/>
                <a:gd name="T50" fmla="*/ 87 w 1047"/>
                <a:gd name="T51" fmla="*/ 505 h 1037"/>
                <a:gd name="T52" fmla="*/ 77 w 1047"/>
                <a:gd name="T53" fmla="*/ 473 h 1037"/>
                <a:gd name="T54" fmla="*/ 98 w 1047"/>
                <a:gd name="T55" fmla="*/ 447 h 1037"/>
                <a:gd name="T56" fmla="*/ 320 w 1047"/>
                <a:gd name="T57" fmla="*/ 358 h 1037"/>
                <a:gd name="T58" fmla="*/ 770 w 1047"/>
                <a:gd name="T59" fmla="*/ 520 h 1037"/>
                <a:gd name="T60" fmla="*/ 601 w 1047"/>
                <a:gd name="T61" fmla="*/ 943 h 1037"/>
                <a:gd name="T62" fmla="*/ 970 w 1047"/>
                <a:gd name="T63" fmla="*/ 378 h 1037"/>
                <a:gd name="T64" fmla="*/ 919 w 1047"/>
                <a:gd name="T65" fmla="*/ 429 h 1037"/>
                <a:gd name="T66" fmla="*/ 894 w 1047"/>
                <a:gd name="T67" fmla="*/ 429 h 1037"/>
                <a:gd name="T68" fmla="*/ 831 w 1047"/>
                <a:gd name="T69" fmla="*/ 366 h 1037"/>
                <a:gd name="T70" fmla="*/ 780 w 1047"/>
                <a:gd name="T71" fmla="*/ 494 h 1037"/>
                <a:gd name="T72" fmla="*/ 784 w 1047"/>
                <a:gd name="T73" fmla="*/ 483 h 1037"/>
                <a:gd name="T74" fmla="*/ 468 w 1047"/>
                <a:gd name="T75" fmla="*/ 350 h 1037"/>
                <a:gd name="T76" fmla="*/ 376 w 1047"/>
                <a:gd name="T77" fmla="*/ 336 h 1037"/>
                <a:gd name="T78" fmla="*/ 679 w 1047"/>
                <a:gd name="T79" fmla="*/ 214 h 1037"/>
                <a:gd name="T80" fmla="*/ 618 w 1047"/>
                <a:gd name="T81" fmla="*/ 153 h 1037"/>
                <a:gd name="T82" fmla="*/ 618 w 1047"/>
                <a:gd name="T83" fmla="*/ 128 h 1037"/>
                <a:gd name="T84" fmla="*/ 669 w 1047"/>
                <a:gd name="T85" fmla="*/ 77 h 1037"/>
                <a:gd name="T86" fmla="*/ 694 w 1047"/>
                <a:gd name="T87" fmla="*/ 77 h 1037"/>
                <a:gd name="T88" fmla="*/ 970 w 1047"/>
                <a:gd name="T89" fmla="*/ 353 h 1037"/>
                <a:gd name="T90" fmla="*/ 970 w 1047"/>
                <a:gd name="T91" fmla="*/ 378 h 10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047" h="1037">
                  <a:moveTo>
                    <a:pt x="744" y="26"/>
                  </a:moveTo>
                  <a:cubicBezTo>
                    <a:pt x="727" y="10"/>
                    <a:pt x="705" y="0"/>
                    <a:pt x="681" y="0"/>
                  </a:cubicBezTo>
                  <a:cubicBezTo>
                    <a:pt x="657" y="0"/>
                    <a:pt x="635" y="10"/>
                    <a:pt x="618" y="26"/>
                  </a:cubicBezTo>
                  <a:cubicBezTo>
                    <a:pt x="568" y="77"/>
                    <a:pt x="568" y="77"/>
                    <a:pt x="568" y="77"/>
                  </a:cubicBezTo>
                  <a:cubicBezTo>
                    <a:pt x="551" y="94"/>
                    <a:pt x="541" y="116"/>
                    <a:pt x="541" y="140"/>
                  </a:cubicBezTo>
                  <a:cubicBezTo>
                    <a:pt x="541" y="157"/>
                    <a:pt x="546" y="173"/>
                    <a:pt x="555" y="187"/>
                  </a:cubicBezTo>
                  <a:cubicBezTo>
                    <a:pt x="69" y="382"/>
                    <a:pt x="69" y="382"/>
                    <a:pt x="69" y="382"/>
                  </a:cubicBezTo>
                  <a:cubicBezTo>
                    <a:pt x="37" y="396"/>
                    <a:pt x="13" y="425"/>
                    <a:pt x="7" y="460"/>
                  </a:cubicBezTo>
                  <a:cubicBezTo>
                    <a:pt x="0" y="495"/>
                    <a:pt x="11" y="531"/>
                    <a:pt x="37" y="556"/>
                  </a:cubicBezTo>
                  <a:cubicBezTo>
                    <a:pt x="491" y="1006"/>
                    <a:pt x="491" y="1006"/>
                    <a:pt x="491" y="1006"/>
                  </a:cubicBezTo>
                  <a:cubicBezTo>
                    <a:pt x="511" y="1025"/>
                    <a:pt x="537" y="1036"/>
                    <a:pt x="565" y="1037"/>
                  </a:cubicBezTo>
                  <a:cubicBezTo>
                    <a:pt x="565" y="1037"/>
                    <a:pt x="567" y="1037"/>
                    <a:pt x="567" y="1037"/>
                  </a:cubicBezTo>
                  <a:cubicBezTo>
                    <a:pt x="575" y="1037"/>
                    <a:pt x="582" y="1036"/>
                    <a:pt x="589" y="1035"/>
                  </a:cubicBezTo>
                  <a:cubicBezTo>
                    <a:pt x="625" y="1027"/>
                    <a:pt x="654" y="1003"/>
                    <a:pt x="667" y="969"/>
                  </a:cubicBezTo>
                  <a:cubicBezTo>
                    <a:pt x="858" y="491"/>
                    <a:pt x="858" y="491"/>
                    <a:pt x="858" y="491"/>
                  </a:cubicBezTo>
                  <a:cubicBezTo>
                    <a:pt x="872" y="501"/>
                    <a:pt x="889" y="506"/>
                    <a:pt x="907" y="506"/>
                  </a:cubicBezTo>
                  <a:cubicBezTo>
                    <a:pt x="931" y="506"/>
                    <a:pt x="953" y="496"/>
                    <a:pt x="970" y="480"/>
                  </a:cubicBezTo>
                  <a:cubicBezTo>
                    <a:pt x="1020" y="429"/>
                    <a:pt x="1020" y="429"/>
                    <a:pt x="1020" y="429"/>
                  </a:cubicBezTo>
                  <a:cubicBezTo>
                    <a:pt x="1037" y="412"/>
                    <a:pt x="1047" y="390"/>
                    <a:pt x="1047" y="366"/>
                  </a:cubicBezTo>
                  <a:cubicBezTo>
                    <a:pt x="1047" y="342"/>
                    <a:pt x="1037" y="319"/>
                    <a:pt x="1021" y="303"/>
                  </a:cubicBezTo>
                  <a:lnTo>
                    <a:pt x="744" y="26"/>
                  </a:lnTo>
                  <a:close/>
                  <a:moveTo>
                    <a:pt x="601" y="943"/>
                  </a:moveTo>
                  <a:cubicBezTo>
                    <a:pt x="596" y="954"/>
                    <a:pt x="586" y="962"/>
                    <a:pt x="575" y="965"/>
                  </a:cubicBezTo>
                  <a:cubicBezTo>
                    <a:pt x="572" y="965"/>
                    <a:pt x="569" y="966"/>
                    <a:pt x="566" y="966"/>
                  </a:cubicBezTo>
                  <a:cubicBezTo>
                    <a:pt x="557" y="965"/>
                    <a:pt x="549" y="962"/>
                    <a:pt x="542" y="955"/>
                  </a:cubicBezTo>
                  <a:cubicBezTo>
                    <a:pt x="87" y="505"/>
                    <a:pt x="87" y="505"/>
                    <a:pt x="87" y="505"/>
                  </a:cubicBezTo>
                  <a:cubicBezTo>
                    <a:pt x="79" y="497"/>
                    <a:pt x="75" y="485"/>
                    <a:pt x="77" y="473"/>
                  </a:cubicBezTo>
                  <a:cubicBezTo>
                    <a:pt x="79" y="462"/>
                    <a:pt x="87" y="452"/>
                    <a:pt x="98" y="447"/>
                  </a:cubicBezTo>
                  <a:cubicBezTo>
                    <a:pt x="320" y="358"/>
                    <a:pt x="320" y="358"/>
                    <a:pt x="320" y="358"/>
                  </a:cubicBezTo>
                  <a:cubicBezTo>
                    <a:pt x="470" y="408"/>
                    <a:pt x="620" y="360"/>
                    <a:pt x="770" y="520"/>
                  </a:cubicBezTo>
                  <a:lnTo>
                    <a:pt x="601" y="943"/>
                  </a:lnTo>
                  <a:close/>
                  <a:moveTo>
                    <a:pt x="970" y="378"/>
                  </a:moveTo>
                  <a:cubicBezTo>
                    <a:pt x="919" y="429"/>
                    <a:pt x="919" y="429"/>
                    <a:pt x="919" y="429"/>
                  </a:cubicBezTo>
                  <a:cubicBezTo>
                    <a:pt x="912" y="436"/>
                    <a:pt x="901" y="436"/>
                    <a:pt x="894" y="429"/>
                  </a:cubicBezTo>
                  <a:cubicBezTo>
                    <a:pt x="831" y="366"/>
                    <a:pt x="831" y="366"/>
                    <a:pt x="831" y="366"/>
                  </a:cubicBezTo>
                  <a:cubicBezTo>
                    <a:pt x="780" y="494"/>
                    <a:pt x="780" y="494"/>
                    <a:pt x="780" y="494"/>
                  </a:cubicBezTo>
                  <a:cubicBezTo>
                    <a:pt x="784" y="483"/>
                    <a:pt x="784" y="483"/>
                    <a:pt x="784" y="483"/>
                  </a:cubicBezTo>
                  <a:cubicBezTo>
                    <a:pt x="676" y="376"/>
                    <a:pt x="567" y="362"/>
                    <a:pt x="468" y="350"/>
                  </a:cubicBezTo>
                  <a:cubicBezTo>
                    <a:pt x="437" y="346"/>
                    <a:pt x="406" y="342"/>
                    <a:pt x="376" y="336"/>
                  </a:cubicBezTo>
                  <a:cubicBezTo>
                    <a:pt x="679" y="214"/>
                    <a:pt x="679" y="214"/>
                    <a:pt x="679" y="214"/>
                  </a:cubicBezTo>
                  <a:cubicBezTo>
                    <a:pt x="618" y="153"/>
                    <a:pt x="618" y="153"/>
                    <a:pt x="618" y="153"/>
                  </a:cubicBezTo>
                  <a:cubicBezTo>
                    <a:pt x="611" y="146"/>
                    <a:pt x="611" y="135"/>
                    <a:pt x="618" y="128"/>
                  </a:cubicBezTo>
                  <a:cubicBezTo>
                    <a:pt x="669" y="77"/>
                    <a:pt x="669" y="77"/>
                    <a:pt x="669" y="77"/>
                  </a:cubicBezTo>
                  <a:cubicBezTo>
                    <a:pt x="676" y="70"/>
                    <a:pt x="687" y="70"/>
                    <a:pt x="694" y="77"/>
                  </a:cubicBezTo>
                  <a:cubicBezTo>
                    <a:pt x="970" y="353"/>
                    <a:pt x="970" y="353"/>
                    <a:pt x="970" y="353"/>
                  </a:cubicBezTo>
                  <a:cubicBezTo>
                    <a:pt x="977" y="360"/>
                    <a:pt x="977" y="372"/>
                    <a:pt x="970" y="37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9" name="Freeform 6">
              <a:extLst>
                <a:ext uri="{FF2B5EF4-FFF2-40B4-BE49-F238E27FC236}">
                  <a16:creationId xmlns:a16="http://schemas.microsoft.com/office/drawing/2014/main" id="{504B10CE-B355-2372-0696-EE4939ABE97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36700" y="-311150"/>
              <a:ext cx="669925" cy="673100"/>
            </a:xfrm>
            <a:custGeom>
              <a:avLst/>
              <a:gdLst>
                <a:gd name="T0" fmla="*/ 89 w 178"/>
                <a:gd name="T1" fmla="*/ 179 h 179"/>
                <a:gd name="T2" fmla="*/ 178 w 178"/>
                <a:gd name="T3" fmla="*/ 89 h 179"/>
                <a:gd name="T4" fmla="*/ 89 w 178"/>
                <a:gd name="T5" fmla="*/ 0 h 179"/>
                <a:gd name="T6" fmla="*/ 0 w 178"/>
                <a:gd name="T7" fmla="*/ 89 h 179"/>
                <a:gd name="T8" fmla="*/ 89 w 178"/>
                <a:gd name="T9" fmla="*/ 179 h 179"/>
                <a:gd name="T10" fmla="*/ 89 w 178"/>
                <a:gd name="T11" fmla="*/ 36 h 179"/>
                <a:gd name="T12" fmla="*/ 143 w 178"/>
                <a:gd name="T13" fmla="*/ 89 h 179"/>
                <a:gd name="T14" fmla="*/ 89 w 178"/>
                <a:gd name="T15" fmla="*/ 143 h 179"/>
                <a:gd name="T16" fmla="*/ 35 w 178"/>
                <a:gd name="T17" fmla="*/ 89 h 179"/>
                <a:gd name="T18" fmla="*/ 89 w 178"/>
                <a:gd name="T19" fmla="*/ 3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8" h="179">
                  <a:moveTo>
                    <a:pt x="89" y="179"/>
                  </a:moveTo>
                  <a:cubicBezTo>
                    <a:pt x="138" y="179"/>
                    <a:pt x="178" y="139"/>
                    <a:pt x="178" y="89"/>
                  </a:cubicBezTo>
                  <a:cubicBezTo>
                    <a:pt x="178" y="40"/>
                    <a:pt x="138" y="0"/>
                    <a:pt x="89" y="0"/>
                  </a:cubicBezTo>
                  <a:cubicBezTo>
                    <a:pt x="40" y="0"/>
                    <a:pt x="0" y="40"/>
                    <a:pt x="0" y="89"/>
                  </a:cubicBezTo>
                  <a:cubicBezTo>
                    <a:pt x="0" y="139"/>
                    <a:pt x="40" y="179"/>
                    <a:pt x="89" y="179"/>
                  </a:cubicBezTo>
                  <a:close/>
                  <a:moveTo>
                    <a:pt x="89" y="36"/>
                  </a:moveTo>
                  <a:cubicBezTo>
                    <a:pt x="119" y="36"/>
                    <a:pt x="143" y="60"/>
                    <a:pt x="143" y="89"/>
                  </a:cubicBezTo>
                  <a:cubicBezTo>
                    <a:pt x="143" y="119"/>
                    <a:pt x="119" y="143"/>
                    <a:pt x="89" y="143"/>
                  </a:cubicBezTo>
                  <a:cubicBezTo>
                    <a:pt x="59" y="143"/>
                    <a:pt x="35" y="119"/>
                    <a:pt x="35" y="89"/>
                  </a:cubicBezTo>
                  <a:cubicBezTo>
                    <a:pt x="35" y="60"/>
                    <a:pt x="59" y="36"/>
                    <a:pt x="89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0" name="Freeform 7">
              <a:extLst>
                <a:ext uri="{FF2B5EF4-FFF2-40B4-BE49-F238E27FC236}">
                  <a16:creationId xmlns:a16="http://schemas.microsoft.com/office/drawing/2014/main" id="{76408949-6537-2A31-A74D-D9AC8151CDD0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3282950" y="-2462213"/>
              <a:ext cx="673100" cy="673100"/>
            </a:xfrm>
            <a:custGeom>
              <a:avLst/>
              <a:gdLst>
                <a:gd name="T0" fmla="*/ 90 w 179"/>
                <a:gd name="T1" fmla="*/ 0 h 179"/>
                <a:gd name="T2" fmla="*/ 0 w 179"/>
                <a:gd name="T3" fmla="*/ 89 h 179"/>
                <a:gd name="T4" fmla="*/ 90 w 179"/>
                <a:gd name="T5" fmla="*/ 179 h 179"/>
                <a:gd name="T6" fmla="*/ 179 w 179"/>
                <a:gd name="T7" fmla="*/ 89 h 179"/>
                <a:gd name="T8" fmla="*/ 90 w 179"/>
                <a:gd name="T9" fmla="*/ 0 h 179"/>
                <a:gd name="T10" fmla="*/ 90 w 179"/>
                <a:gd name="T11" fmla="*/ 143 h 179"/>
                <a:gd name="T12" fmla="*/ 36 w 179"/>
                <a:gd name="T13" fmla="*/ 89 h 179"/>
                <a:gd name="T14" fmla="*/ 90 w 179"/>
                <a:gd name="T15" fmla="*/ 36 h 179"/>
                <a:gd name="T16" fmla="*/ 143 w 179"/>
                <a:gd name="T17" fmla="*/ 89 h 179"/>
                <a:gd name="T18" fmla="*/ 90 w 179"/>
                <a:gd name="T19" fmla="*/ 143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9" h="179">
                  <a:moveTo>
                    <a:pt x="90" y="0"/>
                  </a:moveTo>
                  <a:cubicBezTo>
                    <a:pt x="40" y="0"/>
                    <a:pt x="0" y="40"/>
                    <a:pt x="0" y="89"/>
                  </a:cubicBezTo>
                  <a:cubicBezTo>
                    <a:pt x="0" y="139"/>
                    <a:pt x="40" y="179"/>
                    <a:pt x="90" y="179"/>
                  </a:cubicBezTo>
                  <a:cubicBezTo>
                    <a:pt x="139" y="179"/>
                    <a:pt x="179" y="139"/>
                    <a:pt x="179" y="89"/>
                  </a:cubicBezTo>
                  <a:cubicBezTo>
                    <a:pt x="179" y="40"/>
                    <a:pt x="139" y="0"/>
                    <a:pt x="90" y="0"/>
                  </a:cubicBezTo>
                  <a:close/>
                  <a:moveTo>
                    <a:pt x="90" y="143"/>
                  </a:moveTo>
                  <a:cubicBezTo>
                    <a:pt x="60" y="143"/>
                    <a:pt x="36" y="119"/>
                    <a:pt x="36" y="89"/>
                  </a:cubicBezTo>
                  <a:cubicBezTo>
                    <a:pt x="36" y="60"/>
                    <a:pt x="60" y="36"/>
                    <a:pt x="90" y="36"/>
                  </a:cubicBezTo>
                  <a:cubicBezTo>
                    <a:pt x="119" y="36"/>
                    <a:pt x="143" y="60"/>
                    <a:pt x="143" y="89"/>
                  </a:cubicBezTo>
                  <a:cubicBezTo>
                    <a:pt x="143" y="119"/>
                    <a:pt x="119" y="143"/>
                    <a:pt x="90" y="14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1" name="Freeform 8">
              <a:extLst>
                <a:ext uri="{FF2B5EF4-FFF2-40B4-BE49-F238E27FC236}">
                  <a16:creationId xmlns:a16="http://schemas.microsoft.com/office/drawing/2014/main" id="{9DBF80DE-1A4C-E787-6FEB-1EC58AF533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8662" y="-446088"/>
              <a:ext cx="538163" cy="536575"/>
            </a:xfrm>
            <a:custGeom>
              <a:avLst/>
              <a:gdLst>
                <a:gd name="T0" fmla="*/ 0 w 143"/>
                <a:gd name="T1" fmla="*/ 72 h 143"/>
                <a:gd name="T2" fmla="*/ 72 w 143"/>
                <a:gd name="T3" fmla="*/ 143 h 143"/>
                <a:gd name="T4" fmla="*/ 143 w 143"/>
                <a:gd name="T5" fmla="*/ 72 h 143"/>
                <a:gd name="T6" fmla="*/ 72 w 143"/>
                <a:gd name="T7" fmla="*/ 0 h 143"/>
                <a:gd name="T8" fmla="*/ 0 w 143"/>
                <a:gd name="T9" fmla="*/ 72 h 143"/>
                <a:gd name="T10" fmla="*/ 72 w 143"/>
                <a:gd name="T11" fmla="*/ 36 h 143"/>
                <a:gd name="T12" fmla="*/ 107 w 143"/>
                <a:gd name="T13" fmla="*/ 72 h 143"/>
                <a:gd name="T14" fmla="*/ 72 w 143"/>
                <a:gd name="T15" fmla="*/ 108 h 143"/>
                <a:gd name="T16" fmla="*/ 36 w 143"/>
                <a:gd name="T17" fmla="*/ 72 h 143"/>
                <a:gd name="T18" fmla="*/ 72 w 143"/>
                <a:gd name="T19" fmla="*/ 3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3" h="143">
                  <a:moveTo>
                    <a:pt x="0" y="72"/>
                  </a:moveTo>
                  <a:cubicBezTo>
                    <a:pt x="0" y="111"/>
                    <a:pt x="32" y="143"/>
                    <a:pt x="72" y="143"/>
                  </a:cubicBezTo>
                  <a:cubicBezTo>
                    <a:pt x="111" y="143"/>
                    <a:pt x="143" y="111"/>
                    <a:pt x="143" y="72"/>
                  </a:cubicBezTo>
                  <a:cubicBezTo>
                    <a:pt x="143" y="32"/>
                    <a:pt x="111" y="0"/>
                    <a:pt x="72" y="0"/>
                  </a:cubicBezTo>
                  <a:cubicBezTo>
                    <a:pt x="32" y="0"/>
                    <a:pt x="0" y="32"/>
                    <a:pt x="0" y="72"/>
                  </a:cubicBezTo>
                  <a:close/>
                  <a:moveTo>
                    <a:pt x="72" y="36"/>
                  </a:moveTo>
                  <a:cubicBezTo>
                    <a:pt x="91" y="36"/>
                    <a:pt x="107" y="52"/>
                    <a:pt x="107" y="72"/>
                  </a:cubicBezTo>
                  <a:cubicBezTo>
                    <a:pt x="107" y="92"/>
                    <a:pt x="91" y="108"/>
                    <a:pt x="72" y="108"/>
                  </a:cubicBezTo>
                  <a:cubicBezTo>
                    <a:pt x="52" y="108"/>
                    <a:pt x="36" y="92"/>
                    <a:pt x="36" y="72"/>
                  </a:cubicBezTo>
                  <a:cubicBezTo>
                    <a:pt x="36" y="52"/>
                    <a:pt x="52" y="36"/>
                    <a:pt x="72" y="3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2" name="Oval 9">
              <a:extLst>
                <a:ext uri="{FF2B5EF4-FFF2-40B4-BE49-F238E27FC236}">
                  <a16:creationId xmlns:a16="http://schemas.microsoft.com/office/drawing/2014/main" id="{6B8ABDB2-DF51-88EF-A80A-3E3177E620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6825" y="496888"/>
              <a:ext cx="269875" cy="266700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3" name="Oval 10">
              <a:extLst>
                <a:ext uri="{FF2B5EF4-FFF2-40B4-BE49-F238E27FC236}">
                  <a16:creationId xmlns:a16="http://schemas.microsoft.com/office/drawing/2014/main" id="{8E8494D9-AE52-0BD9-6B90-89702702BD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17887" y="-1522413"/>
              <a:ext cx="269875" cy="2714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44" name="Oval 43">
            <a:extLst>
              <a:ext uri="{FF2B5EF4-FFF2-40B4-BE49-F238E27FC236}">
                <a16:creationId xmlns:a16="http://schemas.microsoft.com/office/drawing/2014/main" id="{D2CEDA4C-A63D-F4D9-E046-6FFE3DBE0B5A}"/>
              </a:ext>
            </a:extLst>
          </p:cNvPr>
          <p:cNvSpPr/>
          <p:nvPr/>
        </p:nvSpPr>
        <p:spPr>
          <a:xfrm rot="5400000">
            <a:off x="7258845" y="4779170"/>
            <a:ext cx="598487" cy="600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sp>
        <p:nvSpPr>
          <p:cNvPr id="45" name="Freeform 14">
            <a:extLst>
              <a:ext uri="{FF2B5EF4-FFF2-40B4-BE49-F238E27FC236}">
                <a16:creationId xmlns:a16="http://schemas.microsoft.com/office/drawing/2014/main" id="{4C21CABE-8DFA-4A3B-0156-6648345C29BD}"/>
              </a:ext>
            </a:extLst>
          </p:cNvPr>
          <p:cNvSpPr>
            <a:spLocks noEditPoints="1"/>
          </p:cNvSpPr>
          <p:nvPr/>
        </p:nvSpPr>
        <p:spPr bwMode="auto">
          <a:xfrm>
            <a:off x="7397750" y="4919664"/>
            <a:ext cx="319088" cy="319087"/>
          </a:xfrm>
          <a:custGeom>
            <a:avLst/>
            <a:gdLst>
              <a:gd name="T0" fmla="*/ 434 w 688"/>
              <a:gd name="T1" fmla="*/ 77 h 688"/>
              <a:gd name="T2" fmla="*/ 284 w 688"/>
              <a:gd name="T3" fmla="*/ 194 h 688"/>
              <a:gd name="T4" fmla="*/ 175 w 688"/>
              <a:gd name="T5" fmla="*/ 194 h 688"/>
              <a:gd name="T6" fmla="*/ 0 w 688"/>
              <a:gd name="T7" fmla="*/ 301 h 688"/>
              <a:gd name="T8" fmla="*/ 129 w 688"/>
              <a:gd name="T9" fmla="*/ 452 h 688"/>
              <a:gd name="T10" fmla="*/ 172 w 688"/>
              <a:gd name="T11" fmla="*/ 688 h 688"/>
              <a:gd name="T12" fmla="*/ 301 w 688"/>
              <a:gd name="T13" fmla="*/ 645 h 688"/>
              <a:gd name="T14" fmla="*/ 279 w 688"/>
              <a:gd name="T15" fmla="*/ 581 h 688"/>
              <a:gd name="T16" fmla="*/ 280 w 688"/>
              <a:gd name="T17" fmla="*/ 429 h 688"/>
              <a:gd name="T18" fmla="*/ 283 w 688"/>
              <a:gd name="T19" fmla="*/ 418 h 688"/>
              <a:gd name="T20" fmla="*/ 290 w 688"/>
              <a:gd name="T21" fmla="*/ 412 h 688"/>
              <a:gd name="T22" fmla="*/ 296 w 688"/>
              <a:gd name="T23" fmla="*/ 410 h 688"/>
              <a:gd name="T24" fmla="*/ 434 w 688"/>
              <a:gd name="T25" fmla="*/ 525 h 688"/>
              <a:gd name="T26" fmla="*/ 688 w 688"/>
              <a:gd name="T27" fmla="*/ 301 h 688"/>
              <a:gd name="T28" fmla="*/ 430 w 688"/>
              <a:gd name="T29" fmla="*/ 301 h 688"/>
              <a:gd name="T30" fmla="*/ 495 w 688"/>
              <a:gd name="T31" fmla="*/ 237 h 688"/>
              <a:gd name="T32" fmla="*/ 495 w 688"/>
              <a:gd name="T33" fmla="*/ 366 h 688"/>
              <a:gd name="T34" fmla="*/ 430 w 688"/>
              <a:gd name="T35" fmla="*/ 301 h 688"/>
              <a:gd name="T36" fmla="*/ 86 w 688"/>
              <a:gd name="T37" fmla="*/ 237 h 688"/>
              <a:gd name="T38" fmla="*/ 215 w 688"/>
              <a:gd name="T39" fmla="*/ 301 h 688"/>
              <a:gd name="T40" fmla="*/ 86 w 688"/>
              <a:gd name="T41" fmla="*/ 366 h 688"/>
              <a:gd name="T42" fmla="*/ 258 w 688"/>
              <a:gd name="T43" fmla="*/ 645 h 688"/>
              <a:gd name="T44" fmla="*/ 172 w 688"/>
              <a:gd name="T45" fmla="*/ 452 h 688"/>
              <a:gd name="T46" fmla="*/ 175 w 688"/>
              <a:gd name="T47" fmla="*/ 409 h 688"/>
              <a:gd name="T48" fmla="*/ 240 w 688"/>
              <a:gd name="T49" fmla="*/ 409 h 688"/>
              <a:gd name="T50" fmla="*/ 236 w 688"/>
              <a:gd name="T51" fmla="*/ 581 h 688"/>
              <a:gd name="T52" fmla="*/ 258 w 688"/>
              <a:gd name="T53" fmla="*/ 627 h 688"/>
              <a:gd name="T54" fmla="*/ 284 w 688"/>
              <a:gd name="T55" fmla="*/ 366 h 688"/>
              <a:gd name="T56" fmla="*/ 280 w 688"/>
              <a:gd name="T57" fmla="*/ 366 h 688"/>
              <a:gd name="T58" fmla="*/ 280 w 688"/>
              <a:gd name="T59" fmla="*/ 237 h 688"/>
              <a:gd name="T60" fmla="*/ 396 w 688"/>
              <a:gd name="T61" fmla="*/ 193 h 688"/>
              <a:gd name="T62" fmla="*/ 396 w 688"/>
              <a:gd name="T63" fmla="*/ 409 h 688"/>
              <a:gd name="T64" fmla="*/ 538 w 688"/>
              <a:gd name="T65" fmla="*/ 559 h 688"/>
              <a:gd name="T66" fmla="*/ 495 w 688"/>
              <a:gd name="T67" fmla="*/ 409 h 688"/>
              <a:gd name="T68" fmla="*/ 495 w 688"/>
              <a:gd name="T69" fmla="*/ 194 h 688"/>
              <a:gd name="T70" fmla="*/ 538 w 688"/>
              <a:gd name="T71" fmla="*/ 43 h 688"/>
              <a:gd name="T72" fmla="*/ 538 w 688"/>
              <a:gd name="T73" fmla="*/ 559 h 6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688" h="688">
                <a:moveTo>
                  <a:pt x="538" y="0"/>
                </a:moveTo>
                <a:cubicBezTo>
                  <a:pt x="493" y="0"/>
                  <a:pt x="459" y="30"/>
                  <a:pt x="434" y="77"/>
                </a:cubicBezTo>
                <a:cubicBezTo>
                  <a:pt x="433" y="77"/>
                  <a:pt x="433" y="77"/>
                  <a:pt x="433" y="77"/>
                </a:cubicBezTo>
                <a:cubicBezTo>
                  <a:pt x="397" y="148"/>
                  <a:pt x="343" y="194"/>
                  <a:pt x="284" y="194"/>
                </a:cubicBezTo>
                <a:cubicBezTo>
                  <a:pt x="270" y="194"/>
                  <a:pt x="270" y="194"/>
                  <a:pt x="270" y="194"/>
                </a:cubicBezTo>
                <a:cubicBezTo>
                  <a:pt x="175" y="194"/>
                  <a:pt x="175" y="194"/>
                  <a:pt x="175" y="194"/>
                </a:cubicBezTo>
                <a:cubicBezTo>
                  <a:pt x="86" y="194"/>
                  <a:pt x="86" y="194"/>
                  <a:pt x="86" y="194"/>
                </a:cubicBezTo>
                <a:cubicBezTo>
                  <a:pt x="38" y="194"/>
                  <a:pt x="0" y="241"/>
                  <a:pt x="0" y="301"/>
                </a:cubicBezTo>
                <a:cubicBezTo>
                  <a:pt x="0" y="361"/>
                  <a:pt x="38" y="409"/>
                  <a:pt x="86" y="409"/>
                </a:cubicBezTo>
                <a:cubicBezTo>
                  <a:pt x="110" y="409"/>
                  <a:pt x="129" y="428"/>
                  <a:pt x="129" y="452"/>
                </a:cubicBezTo>
                <a:cubicBezTo>
                  <a:pt x="129" y="645"/>
                  <a:pt x="129" y="645"/>
                  <a:pt x="129" y="645"/>
                </a:cubicBezTo>
                <a:cubicBezTo>
                  <a:pt x="129" y="669"/>
                  <a:pt x="148" y="688"/>
                  <a:pt x="172" y="688"/>
                </a:cubicBezTo>
                <a:cubicBezTo>
                  <a:pt x="258" y="688"/>
                  <a:pt x="258" y="688"/>
                  <a:pt x="258" y="688"/>
                </a:cubicBezTo>
                <a:cubicBezTo>
                  <a:pt x="282" y="688"/>
                  <a:pt x="301" y="669"/>
                  <a:pt x="301" y="645"/>
                </a:cubicBezTo>
                <a:cubicBezTo>
                  <a:pt x="301" y="624"/>
                  <a:pt x="301" y="624"/>
                  <a:pt x="301" y="624"/>
                </a:cubicBezTo>
                <a:cubicBezTo>
                  <a:pt x="301" y="602"/>
                  <a:pt x="279" y="592"/>
                  <a:pt x="279" y="581"/>
                </a:cubicBezTo>
                <a:cubicBezTo>
                  <a:pt x="279" y="430"/>
                  <a:pt x="279" y="430"/>
                  <a:pt x="279" y="430"/>
                </a:cubicBezTo>
                <a:cubicBezTo>
                  <a:pt x="279" y="429"/>
                  <a:pt x="280" y="429"/>
                  <a:pt x="280" y="429"/>
                </a:cubicBezTo>
                <a:cubicBezTo>
                  <a:pt x="280" y="426"/>
                  <a:pt x="281" y="423"/>
                  <a:pt x="282" y="420"/>
                </a:cubicBezTo>
                <a:cubicBezTo>
                  <a:pt x="283" y="419"/>
                  <a:pt x="283" y="419"/>
                  <a:pt x="283" y="418"/>
                </a:cubicBezTo>
                <a:cubicBezTo>
                  <a:pt x="285" y="416"/>
                  <a:pt x="287" y="414"/>
                  <a:pt x="290" y="412"/>
                </a:cubicBezTo>
                <a:cubicBezTo>
                  <a:pt x="290" y="412"/>
                  <a:pt x="290" y="412"/>
                  <a:pt x="290" y="412"/>
                </a:cubicBezTo>
                <a:cubicBezTo>
                  <a:pt x="290" y="412"/>
                  <a:pt x="290" y="412"/>
                  <a:pt x="291" y="412"/>
                </a:cubicBezTo>
                <a:cubicBezTo>
                  <a:pt x="292" y="411"/>
                  <a:pt x="294" y="410"/>
                  <a:pt x="296" y="410"/>
                </a:cubicBezTo>
                <a:cubicBezTo>
                  <a:pt x="350" y="416"/>
                  <a:pt x="400" y="459"/>
                  <a:pt x="433" y="525"/>
                </a:cubicBezTo>
                <a:cubicBezTo>
                  <a:pt x="434" y="525"/>
                  <a:pt x="434" y="525"/>
                  <a:pt x="434" y="525"/>
                </a:cubicBezTo>
                <a:cubicBezTo>
                  <a:pt x="459" y="572"/>
                  <a:pt x="493" y="602"/>
                  <a:pt x="538" y="602"/>
                </a:cubicBezTo>
                <a:cubicBezTo>
                  <a:pt x="636" y="602"/>
                  <a:pt x="688" y="451"/>
                  <a:pt x="688" y="301"/>
                </a:cubicBezTo>
                <a:cubicBezTo>
                  <a:pt x="688" y="151"/>
                  <a:pt x="636" y="0"/>
                  <a:pt x="538" y="0"/>
                </a:cubicBezTo>
                <a:close/>
                <a:moveTo>
                  <a:pt x="430" y="301"/>
                </a:moveTo>
                <a:cubicBezTo>
                  <a:pt x="430" y="279"/>
                  <a:pt x="431" y="257"/>
                  <a:pt x="434" y="237"/>
                </a:cubicBezTo>
                <a:cubicBezTo>
                  <a:pt x="495" y="237"/>
                  <a:pt x="495" y="237"/>
                  <a:pt x="495" y="237"/>
                </a:cubicBezTo>
                <a:cubicBezTo>
                  <a:pt x="518" y="237"/>
                  <a:pt x="538" y="265"/>
                  <a:pt x="538" y="301"/>
                </a:cubicBezTo>
                <a:cubicBezTo>
                  <a:pt x="538" y="337"/>
                  <a:pt x="518" y="366"/>
                  <a:pt x="495" y="366"/>
                </a:cubicBezTo>
                <a:cubicBezTo>
                  <a:pt x="434" y="366"/>
                  <a:pt x="434" y="366"/>
                  <a:pt x="434" y="366"/>
                </a:cubicBezTo>
                <a:cubicBezTo>
                  <a:pt x="431" y="345"/>
                  <a:pt x="430" y="323"/>
                  <a:pt x="430" y="301"/>
                </a:cubicBezTo>
                <a:close/>
                <a:moveTo>
                  <a:pt x="43" y="301"/>
                </a:moveTo>
                <a:cubicBezTo>
                  <a:pt x="43" y="265"/>
                  <a:pt x="62" y="237"/>
                  <a:pt x="86" y="237"/>
                </a:cubicBezTo>
                <a:cubicBezTo>
                  <a:pt x="237" y="237"/>
                  <a:pt x="237" y="237"/>
                  <a:pt x="237" y="237"/>
                </a:cubicBezTo>
                <a:cubicBezTo>
                  <a:pt x="223" y="252"/>
                  <a:pt x="215" y="275"/>
                  <a:pt x="215" y="301"/>
                </a:cubicBezTo>
                <a:cubicBezTo>
                  <a:pt x="215" y="327"/>
                  <a:pt x="223" y="350"/>
                  <a:pt x="237" y="366"/>
                </a:cubicBezTo>
                <a:cubicBezTo>
                  <a:pt x="86" y="366"/>
                  <a:pt x="86" y="366"/>
                  <a:pt x="86" y="366"/>
                </a:cubicBezTo>
                <a:cubicBezTo>
                  <a:pt x="62" y="366"/>
                  <a:pt x="43" y="337"/>
                  <a:pt x="43" y="301"/>
                </a:cubicBezTo>
                <a:close/>
                <a:moveTo>
                  <a:pt x="258" y="645"/>
                </a:moveTo>
                <a:cubicBezTo>
                  <a:pt x="172" y="645"/>
                  <a:pt x="172" y="645"/>
                  <a:pt x="172" y="645"/>
                </a:cubicBezTo>
                <a:cubicBezTo>
                  <a:pt x="172" y="452"/>
                  <a:pt x="172" y="452"/>
                  <a:pt x="172" y="452"/>
                </a:cubicBezTo>
                <a:cubicBezTo>
                  <a:pt x="172" y="436"/>
                  <a:pt x="168" y="421"/>
                  <a:pt x="160" y="409"/>
                </a:cubicBezTo>
                <a:cubicBezTo>
                  <a:pt x="175" y="409"/>
                  <a:pt x="175" y="409"/>
                  <a:pt x="175" y="409"/>
                </a:cubicBezTo>
                <a:cubicBezTo>
                  <a:pt x="175" y="409"/>
                  <a:pt x="175" y="409"/>
                  <a:pt x="175" y="409"/>
                </a:cubicBezTo>
                <a:cubicBezTo>
                  <a:pt x="240" y="409"/>
                  <a:pt x="240" y="409"/>
                  <a:pt x="240" y="409"/>
                </a:cubicBezTo>
                <a:cubicBezTo>
                  <a:pt x="238" y="415"/>
                  <a:pt x="236" y="423"/>
                  <a:pt x="236" y="430"/>
                </a:cubicBezTo>
                <a:cubicBezTo>
                  <a:pt x="236" y="581"/>
                  <a:pt x="236" y="581"/>
                  <a:pt x="236" y="581"/>
                </a:cubicBezTo>
                <a:cubicBezTo>
                  <a:pt x="236" y="601"/>
                  <a:pt x="248" y="615"/>
                  <a:pt x="255" y="623"/>
                </a:cubicBezTo>
                <a:cubicBezTo>
                  <a:pt x="256" y="624"/>
                  <a:pt x="257" y="626"/>
                  <a:pt x="258" y="627"/>
                </a:cubicBezTo>
                <a:lnTo>
                  <a:pt x="258" y="645"/>
                </a:lnTo>
                <a:close/>
                <a:moveTo>
                  <a:pt x="284" y="366"/>
                </a:moveTo>
                <a:cubicBezTo>
                  <a:pt x="280" y="366"/>
                  <a:pt x="280" y="366"/>
                  <a:pt x="280" y="366"/>
                </a:cubicBezTo>
                <a:cubicBezTo>
                  <a:pt x="280" y="366"/>
                  <a:pt x="280" y="366"/>
                  <a:pt x="280" y="366"/>
                </a:cubicBezTo>
                <a:cubicBezTo>
                  <a:pt x="256" y="366"/>
                  <a:pt x="237" y="337"/>
                  <a:pt x="237" y="301"/>
                </a:cubicBezTo>
                <a:cubicBezTo>
                  <a:pt x="237" y="265"/>
                  <a:pt x="256" y="237"/>
                  <a:pt x="280" y="237"/>
                </a:cubicBezTo>
                <a:cubicBezTo>
                  <a:pt x="284" y="237"/>
                  <a:pt x="284" y="237"/>
                  <a:pt x="284" y="237"/>
                </a:cubicBezTo>
                <a:cubicBezTo>
                  <a:pt x="325" y="237"/>
                  <a:pt x="363" y="221"/>
                  <a:pt x="396" y="193"/>
                </a:cubicBezTo>
                <a:cubicBezTo>
                  <a:pt x="390" y="228"/>
                  <a:pt x="387" y="264"/>
                  <a:pt x="387" y="301"/>
                </a:cubicBezTo>
                <a:cubicBezTo>
                  <a:pt x="387" y="338"/>
                  <a:pt x="390" y="375"/>
                  <a:pt x="396" y="409"/>
                </a:cubicBezTo>
                <a:cubicBezTo>
                  <a:pt x="363" y="382"/>
                  <a:pt x="325" y="366"/>
                  <a:pt x="284" y="366"/>
                </a:cubicBezTo>
                <a:close/>
                <a:moveTo>
                  <a:pt x="538" y="559"/>
                </a:moveTo>
                <a:cubicBezTo>
                  <a:pt x="494" y="559"/>
                  <a:pt x="457" y="497"/>
                  <a:pt x="440" y="409"/>
                </a:cubicBezTo>
                <a:cubicBezTo>
                  <a:pt x="495" y="409"/>
                  <a:pt x="495" y="409"/>
                  <a:pt x="495" y="409"/>
                </a:cubicBezTo>
                <a:cubicBezTo>
                  <a:pt x="543" y="409"/>
                  <a:pt x="581" y="361"/>
                  <a:pt x="581" y="301"/>
                </a:cubicBezTo>
                <a:cubicBezTo>
                  <a:pt x="581" y="241"/>
                  <a:pt x="543" y="194"/>
                  <a:pt x="495" y="194"/>
                </a:cubicBezTo>
                <a:cubicBezTo>
                  <a:pt x="440" y="194"/>
                  <a:pt x="440" y="194"/>
                  <a:pt x="440" y="194"/>
                </a:cubicBezTo>
                <a:cubicBezTo>
                  <a:pt x="457" y="105"/>
                  <a:pt x="494" y="43"/>
                  <a:pt x="538" y="43"/>
                </a:cubicBezTo>
                <a:cubicBezTo>
                  <a:pt x="597" y="43"/>
                  <a:pt x="645" y="159"/>
                  <a:pt x="645" y="301"/>
                </a:cubicBezTo>
                <a:cubicBezTo>
                  <a:pt x="645" y="443"/>
                  <a:pt x="597" y="559"/>
                  <a:pt x="538" y="55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9D91BBDF-ABA9-B00F-5022-38705474874F}"/>
              </a:ext>
            </a:extLst>
          </p:cNvPr>
          <p:cNvCxnSpPr/>
          <p:nvPr/>
        </p:nvCxnSpPr>
        <p:spPr>
          <a:xfrm>
            <a:off x="5210176" y="2890838"/>
            <a:ext cx="43656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620B4F9B-8F1F-BF3C-9CCC-02E9B927FDA3}"/>
              </a:ext>
            </a:extLst>
          </p:cNvPr>
          <p:cNvCxnSpPr/>
          <p:nvPr/>
        </p:nvCxnSpPr>
        <p:spPr>
          <a:xfrm>
            <a:off x="6765926" y="2890838"/>
            <a:ext cx="43656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D6294D1-1337-A4AA-6B0C-D82B8F70D5AB}"/>
              </a:ext>
            </a:extLst>
          </p:cNvPr>
          <p:cNvCxnSpPr/>
          <p:nvPr/>
        </p:nvCxnSpPr>
        <p:spPr>
          <a:xfrm>
            <a:off x="5210176" y="3975100"/>
            <a:ext cx="43656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8FD1224-64E2-6635-43C6-AD9F45DB9918}"/>
              </a:ext>
            </a:extLst>
          </p:cNvPr>
          <p:cNvCxnSpPr/>
          <p:nvPr/>
        </p:nvCxnSpPr>
        <p:spPr>
          <a:xfrm>
            <a:off x="6765926" y="3975100"/>
            <a:ext cx="43656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99B902E-0BCE-7526-81EF-6983AC650D70}"/>
              </a:ext>
            </a:extLst>
          </p:cNvPr>
          <p:cNvCxnSpPr/>
          <p:nvPr/>
        </p:nvCxnSpPr>
        <p:spPr>
          <a:xfrm>
            <a:off x="5210176" y="5056188"/>
            <a:ext cx="43656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788D7934-4FCE-D53A-E63C-7806775B658F}"/>
              </a:ext>
            </a:extLst>
          </p:cNvPr>
          <p:cNvCxnSpPr/>
          <p:nvPr/>
        </p:nvCxnSpPr>
        <p:spPr>
          <a:xfrm>
            <a:off x="6765926" y="5056188"/>
            <a:ext cx="436563" cy="0"/>
          </a:xfrm>
          <a:prstGeom prst="line">
            <a:avLst/>
          </a:prstGeom>
          <a:ln w="12700">
            <a:solidFill>
              <a:schemeClr val="bg1">
                <a:lumMod val="75000"/>
              </a:schemeClr>
            </a:solidFill>
            <a:prstDash val="dash"/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AFB264F2-1A92-6DA0-9765-4F606705CB29}"/>
              </a:ext>
            </a:extLst>
          </p:cNvPr>
          <p:cNvSpPr txBox="1"/>
          <p:nvPr/>
        </p:nvSpPr>
        <p:spPr>
          <a:xfrm>
            <a:off x="2982914" y="3935361"/>
            <a:ext cx="126867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rtl="1"/>
            <a:r>
              <a:rPr lang="fa-IR" sz="1200" b="1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rPr>
              <a:t>بهبود خدمات و</a:t>
            </a:r>
            <a:r>
              <a:rPr lang="fa-IR" sz="1200" b="1" dirty="0">
                <a:cs typeface="B Nazanin" panose="00000400000000000000" pitchFamily="2" charset="-78"/>
              </a:rPr>
              <a:t>کارایی</a:t>
            </a:r>
          </a:p>
          <a:p>
            <a:pPr algn="r" rtl="1"/>
            <a:r>
              <a:rPr lang="fa-IR" sz="1200" b="1" dirty="0">
                <a:cs typeface="B Nazanin" panose="00000400000000000000" pitchFamily="2" charset="-78"/>
              </a:rPr>
              <a:t>کاهش هزینه ها</a:t>
            </a:r>
            <a:endParaRPr lang="en-US" sz="1200" b="1" dirty="0">
              <a:cs typeface="B Nazanin" panose="00000400000000000000" pitchFamily="2" charset="-78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11" grpId="0" animBg="1"/>
      <p:bldP spid="4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4022A52-4722-5E0E-CBBD-65C6E94B1F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8" y="828676"/>
            <a:ext cx="3414712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KM strategy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88B39076-1017-9468-30E9-D2EB0D8051B8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7539038" y="2298701"/>
            <a:ext cx="2671762" cy="2697163"/>
            <a:chOff x="9180807" y="1922144"/>
            <a:chExt cx="3270193" cy="3595605"/>
          </a:xfrm>
        </p:grpSpPr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E9F23225-3B05-E221-9429-AAF978ECD184}"/>
                </a:ext>
              </a:extLst>
            </p:cNvPr>
            <p:cNvSpPr>
              <a:spLocks/>
            </p:cNvSpPr>
            <p:nvPr/>
          </p:nvSpPr>
          <p:spPr bwMode="gray">
            <a:xfrm>
              <a:off x="9180807" y="1922144"/>
              <a:ext cx="2829116" cy="954455"/>
            </a:xfrm>
            <a:custGeom>
              <a:avLst/>
              <a:gdLst>
                <a:gd name="T0" fmla="*/ 3797300 w 2957"/>
                <a:gd name="T1" fmla="*/ 1281112 h 997"/>
                <a:gd name="T2" fmla="*/ 3117973 w 2957"/>
                <a:gd name="T3" fmla="*/ 0 h 997"/>
                <a:gd name="T4" fmla="*/ 3117973 w 2957"/>
                <a:gd name="T5" fmla="*/ 717012 h 997"/>
                <a:gd name="T6" fmla="*/ 0 w 2957"/>
                <a:gd name="T7" fmla="*/ 717012 h 997"/>
                <a:gd name="T8" fmla="*/ 0 w 2957"/>
                <a:gd name="T9" fmla="*/ 1281112 h 997"/>
                <a:gd name="T10" fmla="*/ 3797300 w 2957"/>
                <a:gd name="T11" fmla="*/ 1281112 h 9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57"/>
                <a:gd name="T19" fmla="*/ 0 h 997"/>
                <a:gd name="T20" fmla="*/ 2957 w 2957"/>
                <a:gd name="T21" fmla="*/ 997 h 99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57" h="997">
                  <a:moveTo>
                    <a:pt x="2957" y="997"/>
                  </a:moveTo>
                  <a:lnTo>
                    <a:pt x="2428" y="0"/>
                  </a:lnTo>
                  <a:lnTo>
                    <a:pt x="2428" y="558"/>
                  </a:lnTo>
                  <a:lnTo>
                    <a:pt x="0" y="558"/>
                  </a:lnTo>
                  <a:lnTo>
                    <a:pt x="0" y="997"/>
                  </a:lnTo>
                  <a:lnTo>
                    <a:pt x="2957" y="997"/>
                  </a:lnTo>
                  <a:close/>
                </a:path>
              </a:pathLst>
            </a:custGeom>
            <a:solidFill>
              <a:schemeClr val="accent1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7E6A6167-375E-E0A5-9576-7DD00AAFCBC2}"/>
                </a:ext>
              </a:extLst>
            </p:cNvPr>
            <p:cNvSpPr>
              <a:spLocks/>
            </p:cNvSpPr>
            <p:nvPr/>
          </p:nvSpPr>
          <p:spPr bwMode="gray">
            <a:xfrm>
              <a:off x="9180807" y="2944321"/>
              <a:ext cx="3103089" cy="457122"/>
            </a:xfrm>
            <a:custGeom>
              <a:avLst/>
              <a:gdLst>
                <a:gd name="T0" fmla="*/ 0 w 2622"/>
                <a:gd name="T1" fmla="*/ 612775 h 386"/>
                <a:gd name="T2" fmla="*/ 4162425 w 2622"/>
                <a:gd name="T3" fmla="*/ 612775 h 386"/>
                <a:gd name="T4" fmla="*/ 3822085 w 2622"/>
                <a:gd name="T5" fmla="*/ 0 h 386"/>
                <a:gd name="T6" fmla="*/ 0 w 2622"/>
                <a:gd name="T7" fmla="*/ 0 h 386"/>
                <a:gd name="T8" fmla="*/ 0 w 2622"/>
                <a:gd name="T9" fmla="*/ 612775 h 3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22"/>
                <a:gd name="T16" fmla="*/ 0 h 386"/>
                <a:gd name="T17" fmla="*/ 3241 w 2622"/>
                <a:gd name="T18" fmla="*/ 477 h 3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22" h="386">
                  <a:moveTo>
                    <a:pt x="0" y="386"/>
                  </a:moveTo>
                  <a:lnTo>
                    <a:pt x="2622" y="386"/>
                  </a:lnTo>
                  <a:lnTo>
                    <a:pt x="2419" y="0"/>
                  </a:lnTo>
                  <a:lnTo>
                    <a:pt x="0" y="0"/>
                  </a:lnTo>
                  <a:lnTo>
                    <a:pt x="0" y="386"/>
                  </a:lnTo>
                  <a:close/>
                </a:path>
              </a:pathLst>
            </a:custGeom>
            <a:solidFill>
              <a:schemeClr val="accent2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0881B5C3-EE85-BBD0-7CA5-DA5D14C1BC30}"/>
                </a:ext>
              </a:extLst>
            </p:cNvPr>
            <p:cNvSpPr>
              <a:spLocks/>
            </p:cNvSpPr>
            <p:nvPr/>
          </p:nvSpPr>
          <p:spPr bwMode="gray">
            <a:xfrm>
              <a:off x="9180807" y="3481862"/>
              <a:ext cx="3270193" cy="467703"/>
            </a:xfrm>
            <a:custGeom>
              <a:avLst/>
              <a:gdLst>
                <a:gd name="T0" fmla="*/ 6421 w 2764"/>
                <a:gd name="T1" fmla="*/ 625475 h 394"/>
                <a:gd name="T2" fmla="*/ 4162114 w 2764"/>
                <a:gd name="T3" fmla="*/ 625475 h 394"/>
                <a:gd name="T4" fmla="*/ 4362450 w 2764"/>
                <a:gd name="T5" fmla="*/ 322370 h 394"/>
                <a:gd name="T6" fmla="*/ 4162114 w 2764"/>
                <a:gd name="T7" fmla="*/ 0 h 394"/>
                <a:gd name="T8" fmla="*/ 0 w 2764"/>
                <a:gd name="T9" fmla="*/ 0 h 394"/>
                <a:gd name="T10" fmla="*/ 6421 w 2764"/>
                <a:gd name="T11" fmla="*/ 625475 h 3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64"/>
                <a:gd name="T19" fmla="*/ 0 h 394"/>
                <a:gd name="T20" fmla="*/ 3397 w 2764"/>
                <a:gd name="T21" fmla="*/ 487 h 3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64" h="394">
                  <a:moveTo>
                    <a:pt x="4" y="394"/>
                  </a:moveTo>
                  <a:lnTo>
                    <a:pt x="2662" y="392"/>
                  </a:lnTo>
                  <a:lnTo>
                    <a:pt x="2764" y="203"/>
                  </a:lnTo>
                  <a:lnTo>
                    <a:pt x="2659" y="1"/>
                  </a:lnTo>
                  <a:lnTo>
                    <a:pt x="0" y="0"/>
                  </a:lnTo>
                  <a:lnTo>
                    <a:pt x="4" y="394"/>
                  </a:lnTo>
                  <a:close/>
                </a:path>
              </a:pathLst>
            </a:custGeom>
            <a:solidFill>
              <a:schemeClr val="accent3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2AB4F896-16F4-2B9B-B185-82EC2FC5BB05}"/>
                </a:ext>
              </a:extLst>
            </p:cNvPr>
            <p:cNvSpPr>
              <a:spLocks/>
            </p:cNvSpPr>
            <p:nvPr/>
          </p:nvSpPr>
          <p:spPr bwMode="gray">
            <a:xfrm>
              <a:off x="9180807" y="4025752"/>
              <a:ext cx="3108918" cy="474053"/>
            </a:xfrm>
            <a:custGeom>
              <a:avLst/>
              <a:gdLst>
                <a:gd name="T0" fmla="*/ 0 w 2628"/>
                <a:gd name="T1" fmla="*/ 636587 h 401"/>
                <a:gd name="T2" fmla="*/ 3828506 w 2628"/>
                <a:gd name="T3" fmla="*/ 636587 h 401"/>
                <a:gd name="T4" fmla="*/ 4162425 w 2628"/>
                <a:gd name="T5" fmla="*/ 0 h 401"/>
                <a:gd name="T6" fmla="*/ 6422 w 2628"/>
                <a:gd name="T7" fmla="*/ 0 h 401"/>
                <a:gd name="T8" fmla="*/ 0 w 2628"/>
                <a:gd name="T9" fmla="*/ 636587 h 4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28"/>
                <a:gd name="T16" fmla="*/ 0 h 401"/>
                <a:gd name="T17" fmla="*/ 3241 w 2628"/>
                <a:gd name="T18" fmla="*/ 496 h 4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28" h="401">
                  <a:moveTo>
                    <a:pt x="0" y="401"/>
                  </a:moveTo>
                  <a:lnTo>
                    <a:pt x="2419" y="400"/>
                  </a:lnTo>
                  <a:lnTo>
                    <a:pt x="2628" y="1"/>
                  </a:lnTo>
                  <a:lnTo>
                    <a:pt x="4" y="0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accent4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58E43B47-EC6D-E812-958F-1F34F0FD38A5}"/>
                </a:ext>
              </a:extLst>
            </p:cNvPr>
            <p:cNvSpPr>
              <a:spLocks/>
            </p:cNvSpPr>
            <p:nvPr/>
          </p:nvSpPr>
          <p:spPr bwMode="gray">
            <a:xfrm>
              <a:off x="9180807" y="4554829"/>
              <a:ext cx="2838831" cy="962920"/>
            </a:xfrm>
            <a:custGeom>
              <a:avLst/>
              <a:gdLst>
                <a:gd name="T0" fmla="*/ 0 w 2967"/>
                <a:gd name="T1" fmla="*/ 563903 h 1006"/>
                <a:gd name="T2" fmla="*/ 3130698 w 2967"/>
                <a:gd name="T3" fmla="*/ 563903 h 1006"/>
                <a:gd name="T4" fmla="*/ 3130698 w 2967"/>
                <a:gd name="T5" fmla="*/ 1292225 h 1006"/>
                <a:gd name="T6" fmla="*/ 3810000 w 2967"/>
                <a:gd name="T7" fmla="*/ 0 h 1006"/>
                <a:gd name="T8" fmla="*/ 0 w 2967"/>
                <a:gd name="T9" fmla="*/ 0 h 1006"/>
                <a:gd name="T10" fmla="*/ 0 w 2967"/>
                <a:gd name="T11" fmla="*/ 563903 h 10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67"/>
                <a:gd name="T19" fmla="*/ 0 h 1006"/>
                <a:gd name="T20" fmla="*/ 2967 w 2967"/>
                <a:gd name="T21" fmla="*/ 1006 h 100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67" h="1006">
                  <a:moveTo>
                    <a:pt x="0" y="439"/>
                  </a:moveTo>
                  <a:lnTo>
                    <a:pt x="2438" y="439"/>
                  </a:lnTo>
                  <a:lnTo>
                    <a:pt x="2438" y="1006"/>
                  </a:lnTo>
                  <a:lnTo>
                    <a:pt x="2967" y="0"/>
                  </a:lnTo>
                  <a:lnTo>
                    <a:pt x="0" y="0"/>
                  </a:lnTo>
                  <a:lnTo>
                    <a:pt x="0" y="439"/>
                  </a:lnTo>
                  <a:close/>
                </a:path>
              </a:pathLst>
            </a:custGeom>
            <a:solidFill>
              <a:schemeClr val="accent5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F9517F0D-17A0-59C3-43F0-6704F940E867}"/>
              </a:ext>
            </a:extLst>
          </p:cNvPr>
          <p:cNvSpPr/>
          <p:nvPr/>
        </p:nvSpPr>
        <p:spPr>
          <a:xfrm>
            <a:off x="4819651" y="2405064"/>
            <a:ext cx="2530475" cy="25304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04657E9-5433-5F47-DE0C-354AFEC3D54B}"/>
              </a:ext>
            </a:extLst>
          </p:cNvPr>
          <p:cNvGrpSpPr>
            <a:grpSpLocks/>
          </p:cNvGrpSpPr>
          <p:nvPr/>
        </p:nvGrpSpPr>
        <p:grpSpPr bwMode="auto">
          <a:xfrm>
            <a:off x="1984375" y="2298701"/>
            <a:ext cx="2668588" cy="2697163"/>
            <a:chOff x="612879" y="1922144"/>
            <a:chExt cx="4001454" cy="3595605"/>
          </a:xfrm>
        </p:grpSpPr>
        <p:sp>
          <p:nvSpPr>
            <p:cNvPr id="3" name="Freeform 2">
              <a:extLst>
                <a:ext uri="{FF2B5EF4-FFF2-40B4-BE49-F238E27FC236}">
                  <a16:creationId xmlns:a16="http://schemas.microsoft.com/office/drawing/2014/main" id="{F2984F09-84CA-3050-57C5-DE1AED85FAAE}"/>
                </a:ext>
              </a:extLst>
            </p:cNvPr>
            <p:cNvSpPr>
              <a:spLocks/>
            </p:cNvSpPr>
            <p:nvPr/>
          </p:nvSpPr>
          <p:spPr bwMode="gray">
            <a:xfrm>
              <a:off x="612879" y="1922144"/>
              <a:ext cx="3463483" cy="954455"/>
            </a:xfrm>
            <a:custGeom>
              <a:avLst/>
              <a:gdLst>
                <a:gd name="T0" fmla="*/ 3797300 w 2957"/>
                <a:gd name="T1" fmla="*/ 1281112 h 997"/>
                <a:gd name="T2" fmla="*/ 3117973 w 2957"/>
                <a:gd name="T3" fmla="*/ 0 h 997"/>
                <a:gd name="T4" fmla="*/ 3117973 w 2957"/>
                <a:gd name="T5" fmla="*/ 717012 h 997"/>
                <a:gd name="T6" fmla="*/ 0 w 2957"/>
                <a:gd name="T7" fmla="*/ 717012 h 997"/>
                <a:gd name="T8" fmla="*/ 0 w 2957"/>
                <a:gd name="T9" fmla="*/ 1281112 h 997"/>
                <a:gd name="T10" fmla="*/ 3797300 w 2957"/>
                <a:gd name="T11" fmla="*/ 1281112 h 99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57"/>
                <a:gd name="T19" fmla="*/ 0 h 997"/>
                <a:gd name="T20" fmla="*/ 2957 w 2957"/>
                <a:gd name="T21" fmla="*/ 997 h 997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57" h="997">
                  <a:moveTo>
                    <a:pt x="2957" y="997"/>
                  </a:moveTo>
                  <a:lnTo>
                    <a:pt x="2428" y="0"/>
                  </a:lnTo>
                  <a:lnTo>
                    <a:pt x="2428" y="558"/>
                  </a:lnTo>
                  <a:lnTo>
                    <a:pt x="0" y="558"/>
                  </a:lnTo>
                  <a:lnTo>
                    <a:pt x="0" y="997"/>
                  </a:lnTo>
                  <a:lnTo>
                    <a:pt x="2957" y="997"/>
                  </a:lnTo>
                  <a:close/>
                </a:path>
              </a:pathLst>
            </a:custGeom>
            <a:solidFill>
              <a:schemeClr val="accent1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410BA5CC-D642-7D2C-653D-7577BD16495C}"/>
                </a:ext>
              </a:extLst>
            </p:cNvPr>
            <p:cNvSpPr>
              <a:spLocks/>
            </p:cNvSpPr>
            <p:nvPr/>
          </p:nvSpPr>
          <p:spPr bwMode="gray">
            <a:xfrm>
              <a:off x="612879" y="2944321"/>
              <a:ext cx="3796740" cy="457122"/>
            </a:xfrm>
            <a:custGeom>
              <a:avLst/>
              <a:gdLst>
                <a:gd name="T0" fmla="*/ 0 w 2622"/>
                <a:gd name="T1" fmla="*/ 612775 h 386"/>
                <a:gd name="T2" fmla="*/ 4162425 w 2622"/>
                <a:gd name="T3" fmla="*/ 612775 h 386"/>
                <a:gd name="T4" fmla="*/ 3822085 w 2622"/>
                <a:gd name="T5" fmla="*/ 0 h 386"/>
                <a:gd name="T6" fmla="*/ 0 w 2622"/>
                <a:gd name="T7" fmla="*/ 0 h 386"/>
                <a:gd name="T8" fmla="*/ 0 w 2622"/>
                <a:gd name="T9" fmla="*/ 612775 h 38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22"/>
                <a:gd name="T16" fmla="*/ 0 h 386"/>
                <a:gd name="T17" fmla="*/ 3241 w 2622"/>
                <a:gd name="T18" fmla="*/ 477 h 38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22" h="386">
                  <a:moveTo>
                    <a:pt x="0" y="386"/>
                  </a:moveTo>
                  <a:lnTo>
                    <a:pt x="2622" y="386"/>
                  </a:lnTo>
                  <a:lnTo>
                    <a:pt x="2419" y="0"/>
                  </a:lnTo>
                  <a:lnTo>
                    <a:pt x="0" y="0"/>
                  </a:lnTo>
                  <a:lnTo>
                    <a:pt x="0" y="386"/>
                  </a:lnTo>
                  <a:close/>
                </a:path>
              </a:pathLst>
            </a:custGeom>
            <a:solidFill>
              <a:schemeClr val="accent2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B3BA2BE-E070-24AB-435A-5CFB12FFF9D6}"/>
                </a:ext>
              </a:extLst>
            </p:cNvPr>
            <p:cNvSpPr>
              <a:spLocks/>
            </p:cNvSpPr>
            <p:nvPr/>
          </p:nvSpPr>
          <p:spPr bwMode="gray">
            <a:xfrm>
              <a:off x="612879" y="3481862"/>
              <a:ext cx="4001454" cy="467703"/>
            </a:xfrm>
            <a:custGeom>
              <a:avLst/>
              <a:gdLst>
                <a:gd name="T0" fmla="*/ 6421 w 2764"/>
                <a:gd name="T1" fmla="*/ 625475 h 394"/>
                <a:gd name="T2" fmla="*/ 4162114 w 2764"/>
                <a:gd name="T3" fmla="*/ 625475 h 394"/>
                <a:gd name="T4" fmla="*/ 4362450 w 2764"/>
                <a:gd name="T5" fmla="*/ 322370 h 394"/>
                <a:gd name="T6" fmla="*/ 4162114 w 2764"/>
                <a:gd name="T7" fmla="*/ 0 h 394"/>
                <a:gd name="T8" fmla="*/ 0 w 2764"/>
                <a:gd name="T9" fmla="*/ 0 h 394"/>
                <a:gd name="T10" fmla="*/ 6421 w 2764"/>
                <a:gd name="T11" fmla="*/ 625475 h 39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64"/>
                <a:gd name="T19" fmla="*/ 0 h 394"/>
                <a:gd name="T20" fmla="*/ 3397 w 2764"/>
                <a:gd name="T21" fmla="*/ 487 h 394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64" h="394">
                  <a:moveTo>
                    <a:pt x="4" y="394"/>
                  </a:moveTo>
                  <a:lnTo>
                    <a:pt x="2662" y="392"/>
                  </a:lnTo>
                  <a:lnTo>
                    <a:pt x="2764" y="203"/>
                  </a:lnTo>
                  <a:lnTo>
                    <a:pt x="2659" y="1"/>
                  </a:lnTo>
                  <a:lnTo>
                    <a:pt x="0" y="0"/>
                  </a:lnTo>
                  <a:lnTo>
                    <a:pt x="4" y="394"/>
                  </a:lnTo>
                  <a:close/>
                </a:path>
              </a:pathLst>
            </a:custGeom>
            <a:solidFill>
              <a:schemeClr val="accent3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15058C3D-3AC8-CFF3-63CC-C440C6362F8A}"/>
                </a:ext>
              </a:extLst>
            </p:cNvPr>
            <p:cNvSpPr>
              <a:spLocks/>
            </p:cNvSpPr>
            <p:nvPr/>
          </p:nvSpPr>
          <p:spPr bwMode="gray">
            <a:xfrm>
              <a:off x="612879" y="4025752"/>
              <a:ext cx="3803880" cy="474053"/>
            </a:xfrm>
            <a:custGeom>
              <a:avLst/>
              <a:gdLst>
                <a:gd name="T0" fmla="*/ 0 w 2628"/>
                <a:gd name="T1" fmla="*/ 636587 h 401"/>
                <a:gd name="T2" fmla="*/ 3828506 w 2628"/>
                <a:gd name="T3" fmla="*/ 636587 h 401"/>
                <a:gd name="T4" fmla="*/ 4162425 w 2628"/>
                <a:gd name="T5" fmla="*/ 0 h 401"/>
                <a:gd name="T6" fmla="*/ 6422 w 2628"/>
                <a:gd name="T7" fmla="*/ 0 h 401"/>
                <a:gd name="T8" fmla="*/ 0 w 2628"/>
                <a:gd name="T9" fmla="*/ 636587 h 40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28"/>
                <a:gd name="T16" fmla="*/ 0 h 401"/>
                <a:gd name="T17" fmla="*/ 3241 w 2628"/>
                <a:gd name="T18" fmla="*/ 496 h 40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28" h="401">
                  <a:moveTo>
                    <a:pt x="0" y="401"/>
                  </a:moveTo>
                  <a:lnTo>
                    <a:pt x="2419" y="400"/>
                  </a:lnTo>
                  <a:lnTo>
                    <a:pt x="2628" y="1"/>
                  </a:lnTo>
                  <a:lnTo>
                    <a:pt x="4" y="0"/>
                  </a:lnTo>
                  <a:lnTo>
                    <a:pt x="0" y="401"/>
                  </a:lnTo>
                  <a:close/>
                </a:path>
              </a:pathLst>
            </a:custGeom>
            <a:solidFill>
              <a:schemeClr val="accent4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DC91C25-F6F4-F189-B082-49C940112D70}"/>
                </a:ext>
              </a:extLst>
            </p:cNvPr>
            <p:cNvSpPr>
              <a:spLocks/>
            </p:cNvSpPr>
            <p:nvPr/>
          </p:nvSpPr>
          <p:spPr bwMode="gray">
            <a:xfrm>
              <a:off x="612879" y="4554829"/>
              <a:ext cx="3475385" cy="962920"/>
            </a:xfrm>
            <a:custGeom>
              <a:avLst/>
              <a:gdLst>
                <a:gd name="T0" fmla="*/ 0 w 2967"/>
                <a:gd name="T1" fmla="*/ 563903 h 1006"/>
                <a:gd name="T2" fmla="*/ 3130698 w 2967"/>
                <a:gd name="T3" fmla="*/ 563903 h 1006"/>
                <a:gd name="T4" fmla="*/ 3130698 w 2967"/>
                <a:gd name="T5" fmla="*/ 1292225 h 1006"/>
                <a:gd name="T6" fmla="*/ 3810000 w 2967"/>
                <a:gd name="T7" fmla="*/ 0 h 1006"/>
                <a:gd name="T8" fmla="*/ 0 w 2967"/>
                <a:gd name="T9" fmla="*/ 0 h 1006"/>
                <a:gd name="T10" fmla="*/ 0 w 2967"/>
                <a:gd name="T11" fmla="*/ 563903 h 10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967"/>
                <a:gd name="T19" fmla="*/ 0 h 1006"/>
                <a:gd name="T20" fmla="*/ 2967 w 2967"/>
                <a:gd name="T21" fmla="*/ 1006 h 100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967" h="1006">
                  <a:moveTo>
                    <a:pt x="0" y="439"/>
                  </a:moveTo>
                  <a:lnTo>
                    <a:pt x="2438" y="439"/>
                  </a:lnTo>
                  <a:lnTo>
                    <a:pt x="2438" y="1006"/>
                  </a:lnTo>
                  <a:lnTo>
                    <a:pt x="2967" y="0"/>
                  </a:lnTo>
                  <a:lnTo>
                    <a:pt x="0" y="0"/>
                  </a:lnTo>
                  <a:lnTo>
                    <a:pt x="0" y="439"/>
                  </a:lnTo>
                  <a:close/>
                </a:path>
              </a:pathLst>
            </a:custGeom>
            <a:solidFill>
              <a:schemeClr val="accent5"/>
            </a:solidFill>
            <a:ln w="14351">
              <a:noFill/>
              <a:miter lim="800000"/>
              <a:headEnd/>
              <a:tailEnd/>
            </a:ln>
            <a:effec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350"/>
            </a:p>
          </p:txBody>
        </p:sp>
        <p:sp>
          <p:nvSpPr>
            <p:cNvPr id="2" name="TextBox 1">
              <a:extLst>
                <a:ext uri="{FF2B5EF4-FFF2-40B4-BE49-F238E27FC236}">
                  <a16:creationId xmlns:a16="http://schemas.microsoft.com/office/drawing/2014/main" id="{AC6FC122-35EF-659B-E582-4CDB51C6AAAB}"/>
                </a:ext>
              </a:extLst>
            </p:cNvPr>
            <p:cNvSpPr txBox="1"/>
            <p:nvPr/>
          </p:nvSpPr>
          <p:spPr>
            <a:xfrm>
              <a:off x="1257968" y="2453338"/>
              <a:ext cx="2166164" cy="3999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350" dirty="0">
                  <a:solidFill>
                    <a:schemeClr val="bg1"/>
                  </a:solidFill>
                </a:rPr>
                <a:t>Standards </a:t>
              </a:r>
              <a:r>
                <a:rPr lang="id-ID" sz="1350" dirty="0">
                  <a:solidFill>
                    <a:schemeClr val="bg1"/>
                  </a:solidFill>
                </a:rPr>
                <a:t>01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8AC954DF-392B-B30E-7C25-A5BB41F629FE}"/>
                </a:ext>
              </a:extLst>
            </p:cNvPr>
            <p:cNvSpPr txBox="1"/>
            <p:nvPr/>
          </p:nvSpPr>
          <p:spPr>
            <a:xfrm>
              <a:off x="1257968" y="2988762"/>
              <a:ext cx="2166164" cy="39998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350" dirty="0">
                  <a:solidFill>
                    <a:schemeClr val="bg1"/>
                  </a:solidFill>
                </a:rPr>
                <a:t>Catalog </a:t>
              </a:r>
              <a:r>
                <a:rPr lang="id-ID" sz="1350" dirty="0">
                  <a:solidFill>
                    <a:schemeClr val="bg1"/>
                  </a:solidFill>
                </a:rPr>
                <a:t>02</a:t>
              </a: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EC3AA65A-43AA-BF69-AFC1-5793955437D2}"/>
                </a:ext>
              </a:extLst>
            </p:cNvPr>
            <p:cNvSpPr txBox="1"/>
            <p:nvPr/>
          </p:nvSpPr>
          <p:spPr>
            <a:xfrm>
              <a:off x="1257968" y="3530537"/>
              <a:ext cx="2166164" cy="39998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350" dirty="0">
                  <a:solidFill>
                    <a:schemeClr val="bg1"/>
                  </a:solidFill>
                </a:rPr>
                <a:t>Rules </a:t>
              </a:r>
              <a:r>
                <a:rPr lang="id-ID" sz="1350" dirty="0">
                  <a:solidFill>
                    <a:schemeClr val="bg1"/>
                  </a:solidFill>
                </a:rPr>
                <a:t>03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413A2901-C7BC-7761-BC16-9720D8F81557}"/>
                </a:ext>
              </a:extLst>
            </p:cNvPr>
            <p:cNvSpPr txBox="1"/>
            <p:nvPr/>
          </p:nvSpPr>
          <p:spPr>
            <a:xfrm>
              <a:off x="1257968" y="4078661"/>
              <a:ext cx="2166164" cy="39998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350" dirty="0">
                  <a:solidFill>
                    <a:schemeClr val="bg1"/>
                  </a:solidFill>
                </a:rPr>
                <a:t>Tracking </a:t>
              </a:r>
              <a:r>
                <a:rPr lang="id-ID" sz="1350" dirty="0">
                  <a:solidFill>
                    <a:schemeClr val="bg1"/>
                  </a:solidFill>
                </a:rPr>
                <a:t>04</a:t>
              </a: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20B57B55-36B8-74C1-EBF4-7A45A0084429}"/>
                </a:ext>
              </a:extLst>
            </p:cNvPr>
            <p:cNvSpPr txBox="1"/>
            <p:nvPr/>
          </p:nvSpPr>
          <p:spPr>
            <a:xfrm>
              <a:off x="1257968" y="4563294"/>
              <a:ext cx="2166164" cy="39998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350" dirty="0">
                  <a:solidFill>
                    <a:schemeClr val="bg1"/>
                  </a:solidFill>
                </a:rPr>
                <a:t>Monitoring </a:t>
              </a:r>
              <a:r>
                <a:rPr lang="id-ID" sz="1350" dirty="0">
                  <a:solidFill>
                    <a:schemeClr val="bg1"/>
                  </a:solidFill>
                </a:rPr>
                <a:t>05</a:t>
              </a:r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E03FA666-466D-3799-EBB1-C407449E5046}"/>
              </a:ext>
            </a:extLst>
          </p:cNvPr>
          <p:cNvSpPr txBox="1"/>
          <p:nvPr/>
        </p:nvSpPr>
        <p:spPr>
          <a:xfrm>
            <a:off x="8218967" y="2697164"/>
            <a:ext cx="1860698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</a:rPr>
              <a:t>Data &amp; info sharing</a:t>
            </a:r>
            <a:r>
              <a:rPr lang="id-ID" sz="1350" dirty="0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622F7B-6B24-1945-AC36-0C5119F681EC}"/>
              </a:ext>
            </a:extLst>
          </p:cNvPr>
          <p:cNvSpPr txBox="1"/>
          <p:nvPr/>
        </p:nvSpPr>
        <p:spPr>
          <a:xfrm>
            <a:off x="8310563" y="3098800"/>
            <a:ext cx="1769102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</a:rPr>
              <a:t>Expert Analytics </a:t>
            </a:r>
            <a:r>
              <a:rPr lang="id-ID" sz="1350" dirty="0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E04E1F1-5E84-BDB3-15FA-E2BD37D2F617}"/>
              </a:ext>
            </a:extLst>
          </p:cNvPr>
          <p:cNvSpPr txBox="1"/>
          <p:nvPr/>
        </p:nvSpPr>
        <p:spPr>
          <a:xfrm>
            <a:off x="7977334" y="3505200"/>
            <a:ext cx="2102331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</a:rPr>
              <a:t>Retention &amp; disposition </a:t>
            </a:r>
            <a:r>
              <a:rPr lang="id-ID" sz="1350" dirty="0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A49CF45-2AC1-B9B9-DD72-E60C56EB6D2E}"/>
              </a:ext>
            </a:extLst>
          </p:cNvPr>
          <p:cNvSpPr txBox="1"/>
          <p:nvPr/>
        </p:nvSpPr>
        <p:spPr>
          <a:xfrm>
            <a:off x="8112917" y="3904435"/>
            <a:ext cx="1876427" cy="3000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</a:rPr>
              <a:t>Regularity reporting </a:t>
            </a:r>
            <a:r>
              <a:rPr lang="id-ID" sz="1350" dirty="0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4ACB8F-2436-BA9B-802D-B84DD36F00DB}"/>
              </a:ext>
            </a:extLst>
          </p:cNvPr>
          <p:cNvSpPr txBox="1"/>
          <p:nvPr/>
        </p:nvSpPr>
        <p:spPr>
          <a:xfrm>
            <a:off x="8310563" y="4279900"/>
            <a:ext cx="1414462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</a:rPr>
              <a:t>Auditing </a:t>
            </a:r>
            <a:r>
              <a:rPr lang="id-ID" sz="1350" dirty="0">
                <a:solidFill>
                  <a:schemeClr val="bg1"/>
                </a:solidFill>
              </a:rPr>
              <a:t>05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D0228C81-0A04-430B-D72E-6323D1C6A314}"/>
              </a:ext>
            </a:extLst>
          </p:cNvPr>
          <p:cNvGrpSpPr>
            <a:grpSpLocks/>
          </p:cNvGrpSpPr>
          <p:nvPr/>
        </p:nvGrpSpPr>
        <p:grpSpPr bwMode="auto">
          <a:xfrm>
            <a:off x="4968876" y="2554289"/>
            <a:ext cx="2233613" cy="2232025"/>
            <a:chOff x="4593238" y="2262106"/>
            <a:chExt cx="2977116" cy="2977116"/>
          </a:xfrm>
        </p:grpSpPr>
        <p:grpSp>
          <p:nvGrpSpPr>
            <p:cNvPr id="202765" name="Group 9">
              <a:extLst>
                <a:ext uri="{FF2B5EF4-FFF2-40B4-BE49-F238E27FC236}">
                  <a16:creationId xmlns:a16="http://schemas.microsoft.com/office/drawing/2014/main" id="{26793CBA-CD1F-49A0-9FC9-7C236812B37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593238" y="2262106"/>
              <a:ext cx="2977116" cy="2977116"/>
              <a:chOff x="4615709" y="2042581"/>
              <a:chExt cx="2977116" cy="2977116"/>
            </a:xfrm>
          </p:grpSpPr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id="{DCA48C31-FC99-7428-DD45-8CC6CEDE7910}"/>
                  </a:ext>
                </a:extLst>
              </p:cNvPr>
              <p:cNvSpPr/>
              <p:nvPr/>
            </p:nvSpPr>
            <p:spPr>
              <a:xfrm>
                <a:off x="4615709" y="2042581"/>
                <a:ext cx="2977116" cy="2977116"/>
              </a:xfrm>
              <a:prstGeom prst="ellipse">
                <a:avLst/>
              </a:prstGeom>
              <a:noFill/>
              <a:ln w="127000"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id="{8D17A19C-5F34-7507-D7D6-8946E8188EB8}"/>
                  </a:ext>
                </a:extLst>
              </p:cNvPr>
              <p:cNvSpPr/>
              <p:nvPr/>
            </p:nvSpPr>
            <p:spPr>
              <a:xfrm>
                <a:off x="4797679" y="2224681"/>
                <a:ext cx="2613176" cy="2612917"/>
              </a:xfrm>
              <a:prstGeom prst="ellipse">
                <a:avLst/>
              </a:prstGeom>
              <a:noFill/>
              <a:ln w="127000"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id="{2FAA7291-F37C-88B2-6598-6054CEADE86B}"/>
                  </a:ext>
                </a:extLst>
              </p:cNvPr>
              <p:cNvSpPr/>
              <p:nvPr/>
            </p:nvSpPr>
            <p:spPr>
              <a:xfrm>
                <a:off x="4979649" y="2406780"/>
                <a:ext cx="2249236" cy="2248718"/>
              </a:xfrm>
              <a:prstGeom prst="ellipse">
                <a:avLst/>
              </a:prstGeom>
              <a:noFill/>
              <a:ln w="127000"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50A9CF90-979A-38E2-BFA6-AB2BBB0B25F2}"/>
                  </a:ext>
                </a:extLst>
              </p:cNvPr>
              <p:cNvSpPr/>
              <p:nvPr/>
            </p:nvSpPr>
            <p:spPr>
              <a:xfrm>
                <a:off x="5161619" y="2588880"/>
                <a:ext cx="1885295" cy="1884519"/>
              </a:xfrm>
              <a:prstGeom prst="ellipse">
                <a:avLst/>
              </a:prstGeom>
              <a:noFill/>
              <a:ln w="127000" cap="rnd">
                <a:solidFill>
                  <a:schemeClr val="bg1">
                    <a:lumMod val="85000"/>
                    <a:alpha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44" name="Arc 43">
                <a:extLst>
                  <a:ext uri="{FF2B5EF4-FFF2-40B4-BE49-F238E27FC236}">
                    <a16:creationId xmlns:a16="http://schemas.microsoft.com/office/drawing/2014/main" id="{06224A2B-ED97-C387-4979-55AB2863EB90}"/>
                  </a:ext>
                </a:extLst>
              </p:cNvPr>
              <p:cNvSpPr/>
              <p:nvPr/>
            </p:nvSpPr>
            <p:spPr>
              <a:xfrm rot="8100000">
                <a:off x="4615709" y="2042581"/>
                <a:ext cx="2977116" cy="2977116"/>
              </a:xfrm>
              <a:prstGeom prst="arc">
                <a:avLst>
                  <a:gd name="adj1" fmla="val 16200000"/>
                  <a:gd name="adj2" fmla="val 20886546"/>
                </a:avLst>
              </a:prstGeom>
              <a:noFill/>
              <a:ln w="53975" cap="rnd">
                <a:solidFill>
                  <a:schemeClr val="accent2"/>
                </a:solidFill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45" name="Arc 44">
                <a:extLst>
                  <a:ext uri="{FF2B5EF4-FFF2-40B4-BE49-F238E27FC236}">
                    <a16:creationId xmlns:a16="http://schemas.microsoft.com/office/drawing/2014/main" id="{DEF531AE-598B-7D00-3784-856084BC9F14}"/>
                  </a:ext>
                </a:extLst>
              </p:cNvPr>
              <p:cNvSpPr/>
              <p:nvPr/>
            </p:nvSpPr>
            <p:spPr>
              <a:xfrm>
                <a:off x="4797679" y="2224681"/>
                <a:ext cx="2613176" cy="2612917"/>
              </a:xfrm>
              <a:prstGeom prst="arc">
                <a:avLst>
                  <a:gd name="adj1" fmla="val 12350273"/>
                  <a:gd name="adj2" fmla="val 15240146"/>
                </a:avLst>
              </a:prstGeom>
              <a:noFill/>
              <a:ln w="53975" cap="rnd">
                <a:solidFill>
                  <a:schemeClr val="accent1"/>
                </a:solidFill>
                <a:headEnd type="none" w="sm" len="sm"/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46" name="Arc 45">
                <a:extLst>
                  <a:ext uri="{FF2B5EF4-FFF2-40B4-BE49-F238E27FC236}">
                    <a16:creationId xmlns:a16="http://schemas.microsoft.com/office/drawing/2014/main" id="{AA869B2C-4F68-908F-B44C-2D999460A6AB}"/>
                  </a:ext>
                </a:extLst>
              </p:cNvPr>
              <p:cNvSpPr/>
              <p:nvPr/>
            </p:nvSpPr>
            <p:spPr>
              <a:xfrm rot="18900000">
                <a:off x="5161619" y="2588880"/>
                <a:ext cx="1885295" cy="1884519"/>
              </a:xfrm>
              <a:prstGeom prst="arc">
                <a:avLst>
                  <a:gd name="adj1" fmla="val 21482739"/>
                  <a:gd name="adj2" fmla="val 2573572"/>
                </a:avLst>
              </a:prstGeom>
              <a:noFill/>
              <a:ln w="53975" cap="rnd">
                <a:solidFill>
                  <a:schemeClr val="accent3"/>
                </a:solidFill>
                <a:tail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</p:grpSp>
        <p:sp>
          <p:nvSpPr>
            <p:cNvPr id="47" name="Arc 46">
              <a:extLst>
                <a:ext uri="{FF2B5EF4-FFF2-40B4-BE49-F238E27FC236}">
                  <a16:creationId xmlns:a16="http://schemas.microsoft.com/office/drawing/2014/main" id="{0EF5A630-7B9A-AF30-0EEC-1718AAC31915}"/>
                </a:ext>
              </a:extLst>
            </p:cNvPr>
            <p:cNvSpPr/>
            <p:nvPr/>
          </p:nvSpPr>
          <p:spPr>
            <a:xfrm>
              <a:off x="4942367" y="2615717"/>
              <a:ext cx="2266162" cy="2265657"/>
            </a:xfrm>
            <a:prstGeom prst="arc">
              <a:avLst>
                <a:gd name="adj1" fmla="val 4187640"/>
                <a:gd name="adj2" fmla="val 9752989"/>
              </a:avLst>
            </a:prstGeom>
            <a:noFill/>
            <a:ln w="53975" cap="rnd">
              <a:solidFill>
                <a:schemeClr val="accent4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sp>
        <p:nvSpPr>
          <p:cNvPr id="35" name="TextBox 34">
            <a:extLst>
              <a:ext uri="{FF2B5EF4-FFF2-40B4-BE49-F238E27FC236}">
                <a16:creationId xmlns:a16="http://schemas.microsoft.com/office/drawing/2014/main" id="{EA9B2BDC-F1C2-3523-6A9B-ED0A1C8BB4B4}"/>
              </a:ext>
            </a:extLst>
          </p:cNvPr>
          <p:cNvSpPr txBox="1"/>
          <p:nvPr/>
        </p:nvSpPr>
        <p:spPr>
          <a:xfrm>
            <a:off x="5529264" y="3532189"/>
            <a:ext cx="1112837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350" dirty="0">
                <a:solidFill>
                  <a:schemeClr val="bg1"/>
                </a:solidFill>
                <a:latin typeface="+mj-lt"/>
              </a:rPr>
              <a:t>Core based km </a:t>
            </a:r>
            <a:endParaRPr lang="id-ID" sz="135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3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1A788F20-0971-D3CD-C1E6-FB4A1405174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E93C3FF-62F3-DFF1-29A9-9AFAA3FA30C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7417228D-D60A-D944-5CED-E9E53164F50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4B6A2C7-5839-A4BD-B120-84693D3B9F4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09D5DDC4-B0B8-1881-82DE-29620C8DEB1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155E519B-0C4F-59E3-7015-CC8C6B018A2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C1B919A-87CD-4C4B-B015-481F1B8AA4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7286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E7E633C-9171-1042-B9DA-4EB94CE9C0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6D802A-4948-6299-59EB-016BCB388BF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A293A34-2B63-3E51-06F4-40D2C9E2673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08E05ED-0E7E-46B5-7AC5-568B10B83A7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7D24ACEA-DA37-3164-D76B-7D19049EB3E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3B52E20-AAFC-4CEC-45EC-7CFBC3B6460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25C95EF-BEE6-3AD0-BF99-446CFDD14F3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074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3ABFA25-EE78-C180-07EF-E241EEC3C83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0D9599-F37E-A7C6-A06B-284BEEB928C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32F4023-10E4-5324-EF6D-EDBE713519E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799D99D5-6D9E-6C1B-DB3C-5DDED4A056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8B1768E7-D30D-79D5-A933-96F326474F2A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D033155-ABAB-5369-B691-49ABA730B5F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7D65B2D-D06D-9A29-FBAA-7B2FB927DF6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9580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1085B11-0A7E-8FC5-7667-3DFE417025A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A67393-B953-65C7-B901-C1D7735CD70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927AA38-8F83-BF1E-3A2C-1D84A5852C2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DDA309F-C8D0-F77E-0F06-485168FC749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E2E8C71-7F60-7686-BE21-6F65D36F365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AEA8E78-ADB2-6049-D579-03B299B0C12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0504E26-6933-9ECF-4442-A74D10CA5BB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866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oup 83">
            <a:extLst>
              <a:ext uri="{FF2B5EF4-FFF2-40B4-BE49-F238E27FC236}">
                <a16:creationId xmlns:a16="http://schemas.microsoft.com/office/drawing/2014/main" id="{43744FF2-9A8E-4789-ED9E-494DAA787033}"/>
              </a:ext>
            </a:extLst>
          </p:cNvPr>
          <p:cNvGrpSpPr>
            <a:grpSpLocks/>
          </p:cNvGrpSpPr>
          <p:nvPr/>
        </p:nvGrpSpPr>
        <p:grpSpPr bwMode="auto">
          <a:xfrm>
            <a:off x="2163764" y="2859089"/>
            <a:ext cx="1139825" cy="1139825"/>
            <a:chOff x="4313153" y="932978"/>
            <a:chExt cx="744570" cy="7445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64B14B1C-3047-BFFF-087E-2154BECA3597}"/>
                </a:ext>
              </a:extLst>
            </p:cNvPr>
            <p:cNvSpPr/>
            <p:nvPr/>
          </p:nvSpPr>
          <p:spPr>
            <a:xfrm>
              <a:off x="4313153" y="932978"/>
              <a:ext cx="744570" cy="744570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B07DB640-8F70-F731-3EDC-D5E0CFF398DA}"/>
                </a:ext>
              </a:extLst>
            </p:cNvPr>
            <p:cNvGrpSpPr/>
            <p:nvPr/>
          </p:nvGrpSpPr>
          <p:grpSpPr>
            <a:xfrm>
              <a:off x="4449838" y="1122953"/>
              <a:ext cx="471199" cy="364618"/>
              <a:chOff x="5895975" y="3276601"/>
              <a:chExt cx="400050" cy="309563"/>
            </a:xfrm>
            <a:solidFill>
              <a:schemeClr val="bg1"/>
            </a:solidFill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6BD226FF-22DE-244D-6CEE-05BCCC1020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3925" y="3276601"/>
                <a:ext cx="292100" cy="61913"/>
              </a:xfrm>
              <a:custGeom>
                <a:avLst/>
                <a:gdLst>
                  <a:gd name="T0" fmla="*/ 4 w 76"/>
                  <a:gd name="T1" fmla="*/ 0 h 16"/>
                  <a:gd name="T2" fmla="*/ 72 w 76"/>
                  <a:gd name="T3" fmla="*/ 0 h 16"/>
                  <a:gd name="T4" fmla="*/ 76 w 76"/>
                  <a:gd name="T5" fmla="*/ 4 h 16"/>
                  <a:gd name="T6" fmla="*/ 76 w 76"/>
                  <a:gd name="T7" fmla="*/ 12 h 16"/>
                  <a:gd name="T8" fmla="*/ 72 w 76"/>
                  <a:gd name="T9" fmla="*/ 16 h 16"/>
                  <a:gd name="T10" fmla="*/ 4 w 76"/>
                  <a:gd name="T11" fmla="*/ 16 h 16"/>
                  <a:gd name="T12" fmla="*/ 0 w 76"/>
                  <a:gd name="T13" fmla="*/ 12 h 16"/>
                  <a:gd name="T14" fmla="*/ 0 w 76"/>
                  <a:gd name="T15" fmla="*/ 4 h 16"/>
                  <a:gd name="T16" fmla="*/ 4 w 76"/>
                  <a:gd name="T1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6" h="16">
                    <a:moveTo>
                      <a:pt x="4" y="0"/>
                    </a:moveTo>
                    <a:cubicBezTo>
                      <a:pt x="72" y="0"/>
                      <a:pt x="72" y="0"/>
                      <a:pt x="72" y="0"/>
                    </a:cubicBezTo>
                    <a:cubicBezTo>
                      <a:pt x="74" y="0"/>
                      <a:pt x="76" y="2"/>
                      <a:pt x="76" y="4"/>
                    </a:cubicBezTo>
                    <a:cubicBezTo>
                      <a:pt x="76" y="12"/>
                      <a:pt x="76" y="12"/>
                      <a:pt x="76" y="12"/>
                    </a:cubicBezTo>
                    <a:cubicBezTo>
                      <a:pt x="76" y="14"/>
                      <a:pt x="74" y="16"/>
                      <a:pt x="72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2" y="16"/>
                      <a:pt x="0" y="14"/>
                      <a:pt x="0" y="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5AC3F13C-64C0-CC4D-128D-691E29C99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3925" y="3400426"/>
                <a:ext cx="231775" cy="61913"/>
              </a:xfrm>
              <a:custGeom>
                <a:avLst/>
                <a:gdLst>
                  <a:gd name="T0" fmla="*/ 4 w 60"/>
                  <a:gd name="T1" fmla="*/ 0 h 16"/>
                  <a:gd name="T2" fmla="*/ 56 w 60"/>
                  <a:gd name="T3" fmla="*/ 0 h 16"/>
                  <a:gd name="T4" fmla="*/ 60 w 60"/>
                  <a:gd name="T5" fmla="*/ 4 h 16"/>
                  <a:gd name="T6" fmla="*/ 60 w 60"/>
                  <a:gd name="T7" fmla="*/ 12 h 16"/>
                  <a:gd name="T8" fmla="*/ 56 w 60"/>
                  <a:gd name="T9" fmla="*/ 16 h 16"/>
                  <a:gd name="T10" fmla="*/ 4 w 60"/>
                  <a:gd name="T11" fmla="*/ 16 h 16"/>
                  <a:gd name="T12" fmla="*/ 0 w 60"/>
                  <a:gd name="T13" fmla="*/ 12 h 16"/>
                  <a:gd name="T14" fmla="*/ 0 w 60"/>
                  <a:gd name="T15" fmla="*/ 4 h 16"/>
                  <a:gd name="T16" fmla="*/ 4 w 60"/>
                  <a:gd name="T1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0" h="16">
                    <a:moveTo>
                      <a:pt x="4" y="0"/>
                    </a:moveTo>
                    <a:cubicBezTo>
                      <a:pt x="56" y="0"/>
                      <a:pt x="56" y="0"/>
                      <a:pt x="56" y="0"/>
                    </a:cubicBezTo>
                    <a:cubicBezTo>
                      <a:pt x="58" y="0"/>
                      <a:pt x="60" y="2"/>
                      <a:pt x="60" y="4"/>
                    </a:cubicBezTo>
                    <a:cubicBezTo>
                      <a:pt x="60" y="12"/>
                      <a:pt x="60" y="12"/>
                      <a:pt x="60" y="12"/>
                    </a:cubicBezTo>
                    <a:cubicBezTo>
                      <a:pt x="60" y="14"/>
                      <a:pt x="58" y="16"/>
                      <a:pt x="56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2" y="16"/>
                      <a:pt x="0" y="14"/>
                      <a:pt x="0" y="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879AFFC1-815C-DFD5-37E2-5C153DF35E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3925" y="3524251"/>
                <a:ext cx="277813" cy="61913"/>
              </a:xfrm>
              <a:custGeom>
                <a:avLst/>
                <a:gdLst>
                  <a:gd name="T0" fmla="*/ 4 w 72"/>
                  <a:gd name="T1" fmla="*/ 0 h 16"/>
                  <a:gd name="T2" fmla="*/ 68 w 72"/>
                  <a:gd name="T3" fmla="*/ 0 h 16"/>
                  <a:gd name="T4" fmla="*/ 72 w 72"/>
                  <a:gd name="T5" fmla="*/ 4 h 16"/>
                  <a:gd name="T6" fmla="*/ 72 w 72"/>
                  <a:gd name="T7" fmla="*/ 12 h 16"/>
                  <a:gd name="T8" fmla="*/ 68 w 72"/>
                  <a:gd name="T9" fmla="*/ 16 h 16"/>
                  <a:gd name="T10" fmla="*/ 4 w 72"/>
                  <a:gd name="T11" fmla="*/ 16 h 16"/>
                  <a:gd name="T12" fmla="*/ 0 w 72"/>
                  <a:gd name="T13" fmla="*/ 12 h 16"/>
                  <a:gd name="T14" fmla="*/ 0 w 72"/>
                  <a:gd name="T15" fmla="*/ 4 h 16"/>
                  <a:gd name="T16" fmla="*/ 4 w 72"/>
                  <a:gd name="T1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16">
                    <a:moveTo>
                      <a:pt x="4" y="0"/>
                    </a:moveTo>
                    <a:cubicBezTo>
                      <a:pt x="68" y="0"/>
                      <a:pt x="68" y="0"/>
                      <a:pt x="68" y="0"/>
                    </a:cubicBezTo>
                    <a:cubicBezTo>
                      <a:pt x="70" y="0"/>
                      <a:pt x="72" y="2"/>
                      <a:pt x="72" y="4"/>
                    </a:cubicBezTo>
                    <a:cubicBezTo>
                      <a:pt x="72" y="12"/>
                      <a:pt x="72" y="12"/>
                      <a:pt x="72" y="12"/>
                    </a:cubicBezTo>
                    <a:cubicBezTo>
                      <a:pt x="72" y="14"/>
                      <a:pt x="70" y="16"/>
                      <a:pt x="68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2" y="16"/>
                      <a:pt x="0" y="14"/>
                      <a:pt x="0" y="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DC06E790-F1A4-AC83-2245-4C7CB57420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5975" y="3276601"/>
                <a:ext cx="60325" cy="61913"/>
              </a:xfrm>
              <a:custGeom>
                <a:avLst/>
                <a:gdLst>
                  <a:gd name="T0" fmla="*/ 4 w 16"/>
                  <a:gd name="T1" fmla="*/ 0 h 16"/>
                  <a:gd name="T2" fmla="*/ 12 w 16"/>
                  <a:gd name="T3" fmla="*/ 0 h 16"/>
                  <a:gd name="T4" fmla="*/ 16 w 16"/>
                  <a:gd name="T5" fmla="*/ 4 h 16"/>
                  <a:gd name="T6" fmla="*/ 16 w 16"/>
                  <a:gd name="T7" fmla="*/ 12 h 16"/>
                  <a:gd name="T8" fmla="*/ 12 w 16"/>
                  <a:gd name="T9" fmla="*/ 16 h 16"/>
                  <a:gd name="T10" fmla="*/ 4 w 16"/>
                  <a:gd name="T11" fmla="*/ 16 h 16"/>
                  <a:gd name="T12" fmla="*/ 0 w 16"/>
                  <a:gd name="T13" fmla="*/ 12 h 16"/>
                  <a:gd name="T14" fmla="*/ 0 w 16"/>
                  <a:gd name="T15" fmla="*/ 4 h 16"/>
                  <a:gd name="T16" fmla="*/ 4 w 16"/>
                  <a:gd name="T1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6">
                    <a:moveTo>
                      <a:pt x="4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4" y="0"/>
                      <a:pt x="16" y="2"/>
                      <a:pt x="16" y="4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14"/>
                      <a:pt x="14" y="16"/>
                      <a:pt x="12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2" y="16"/>
                      <a:pt x="0" y="14"/>
                      <a:pt x="0" y="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1" name="Freeform 9">
                <a:extLst>
                  <a:ext uri="{FF2B5EF4-FFF2-40B4-BE49-F238E27FC236}">
                    <a16:creationId xmlns:a16="http://schemas.microsoft.com/office/drawing/2014/main" id="{BD90A807-0FE6-9811-3617-D54AACB795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5975" y="3400426"/>
                <a:ext cx="60325" cy="61913"/>
              </a:xfrm>
              <a:custGeom>
                <a:avLst/>
                <a:gdLst>
                  <a:gd name="T0" fmla="*/ 4 w 16"/>
                  <a:gd name="T1" fmla="*/ 0 h 16"/>
                  <a:gd name="T2" fmla="*/ 12 w 16"/>
                  <a:gd name="T3" fmla="*/ 0 h 16"/>
                  <a:gd name="T4" fmla="*/ 16 w 16"/>
                  <a:gd name="T5" fmla="*/ 4 h 16"/>
                  <a:gd name="T6" fmla="*/ 16 w 16"/>
                  <a:gd name="T7" fmla="*/ 12 h 16"/>
                  <a:gd name="T8" fmla="*/ 12 w 16"/>
                  <a:gd name="T9" fmla="*/ 16 h 16"/>
                  <a:gd name="T10" fmla="*/ 4 w 16"/>
                  <a:gd name="T11" fmla="*/ 16 h 16"/>
                  <a:gd name="T12" fmla="*/ 0 w 16"/>
                  <a:gd name="T13" fmla="*/ 12 h 16"/>
                  <a:gd name="T14" fmla="*/ 0 w 16"/>
                  <a:gd name="T15" fmla="*/ 4 h 16"/>
                  <a:gd name="T16" fmla="*/ 4 w 16"/>
                  <a:gd name="T1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6">
                    <a:moveTo>
                      <a:pt x="4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4" y="0"/>
                      <a:pt x="16" y="2"/>
                      <a:pt x="16" y="4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14"/>
                      <a:pt x="14" y="16"/>
                      <a:pt x="12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2" y="16"/>
                      <a:pt x="0" y="14"/>
                      <a:pt x="0" y="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D20BDBF2-62CC-EA40-ABAE-06F2ED4504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5975" y="3524251"/>
                <a:ext cx="60325" cy="61913"/>
              </a:xfrm>
              <a:custGeom>
                <a:avLst/>
                <a:gdLst>
                  <a:gd name="T0" fmla="*/ 4 w 16"/>
                  <a:gd name="T1" fmla="*/ 0 h 16"/>
                  <a:gd name="T2" fmla="*/ 12 w 16"/>
                  <a:gd name="T3" fmla="*/ 0 h 16"/>
                  <a:gd name="T4" fmla="*/ 16 w 16"/>
                  <a:gd name="T5" fmla="*/ 4 h 16"/>
                  <a:gd name="T6" fmla="*/ 16 w 16"/>
                  <a:gd name="T7" fmla="*/ 12 h 16"/>
                  <a:gd name="T8" fmla="*/ 12 w 16"/>
                  <a:gd name="T9" fmla="*/ 16 h 16"/>
                  <a:gd name="T10" fmla="*/ 4 w 16"/>
                  <a:gd name="T11" fmla="*/ 16 h 16"/>
                  <a:gd name="T12" fmla="*/ 0 w 16"/>
                  <a:gd name="T13" fmla="*/ 12 h 16"/>
                  <a:gd name="T14" fmla="*/ 0 w 16"/>
                  <a:gd name="T15" fmla="*/ 4 h 16"/>
                  <a:gd name="T16" fmla="*/ 4 w 16"/>
                  <a:gd name="T17" fmla="*/ 0 h 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" h="16">
                    <a:moveTo>
                      <a:pt x="4" y="0"/>
                    </a:moveTo>
                    <a:cubicBezTo>
                      <a:pt x="12" y="0"/>
                      <a:pt x="12" y="0"/>
                      <a:pt x="12" y="0"/>
                    </a:cubicBezTo>
                    <a:cubicBezTo>
                      <a:pt x="14" y="0"/>
                      <a:pt x="16" y="2"/>
                      <a:pt x="16" y="4"/>
                    </a:cubicBezTo>
                    <a:cubicBezTo>
                      <a:pt x="16" y="12"/>
                      <a:pt x="16" y="12"/>
                      <a:pt x="16" y="12"/>
                    </a:cubicBezTo>
                    <a:cubicBezTo>
                      <a:pt x="16" y="14"/>
                      <a:pt x="14" y="16"/>
                      <a:pt x="12" y="16"/>
                    </a:cubicBezTo>
                    <a:cubicBezTo>
                      <a:pt x="4" y="16"/>
                      <a:pt x="4" y="16"/>
                      <a:pt x="4" y="16"/>
                    </a:cubicBezTo>
                    <a:cubicBezTo>
                      <a:pt x="2" y="16"/>
                      <a:pt x="0" y="14"/>
                      <a:pt x="0" y="12"/>
                    </a:cubicBezTo>
                    <a:cubicBezTo>
                      <a:pt x="0" y="4"/>
                      <a:pt x="0" y="4"/>
                      <a:pt x="0" y="4"/>
                    </a:cubicBezTo>
                    <a:cubicBezTo>
                      <a:pt x="0" y="2"/>
                      <a:pt x="2" y="0"/>
                      <a:pt x="4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3EDFBE7-B917-A1BB-EBB9-816F8792D2DF}"/>
              </a:ext>
            </a:extLst>
          </p:cNvPr>
          <p:cNvGrpSpPr>
            <a:grpSpLocks/>
          </p:cNvGrpSpPr>
          <p:nvPr/>
        </p:nvGrpSpPr>
        <p:grpSpPr bwMode="auto">
          <a:xfrm>
            <a:off x="3416301" y="3151189"/>
            <a:ext cx="1505540" cy="555290"/>
            <a:chOff x="6905625" y="1779127"/>
            <a:chExt cx="1565805" cy="576921"/>
          </a:xfrm>
        </p:grpSpPr>
        <p:sp>
          <p:nvSpPr>
            <p:cNvPr id="57384" name="TextBox 2">
              <a:extLst>
                <a:ext uri="{FF2B5EF4-FFF2-40B4-BE49-F238E27FC236}">
                  <a16:creationId xmlns:a16="http://schemas.microsoft.com/office/drawing/2014/main" id="{F77658DB-0BCE-6820-BFD7-2EA38F1F84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05625" y="1779127"/>
              <a:ext cx="1565805" cy="383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fa-IR" altLang="en-US" b="1" dirty="0">
                  <a:cs typeface="B Nazanin" panose="00000400000000000000" pitchFamily="2" charset="-78"/>
                </a:rPr>
                <a:t>مسیر الگوبرداری</a:t>
              </a:r>
              <a:endParaRPr lang="id-ID" altLang="en-US" b="1" dirty="0">
                <a:cs typeface="B Nazanin" panose="00000400000000000000" pitchFamily="2" charset="-78"/>
              </a:endParaRPr>
            </a:p>
          </p:txBody>
        </p:sp>
        <p:sp>
          <p:nvSpPr>
            <p:cNvPr id="57385" name="TextBox 3">
              <a:extLst>
                <a:ext uri="{FF2B5EF4-FFF2-40B4-BE49-F238E27FC236}">
                  <a16:creationId xmlns:a16="http://schemas.microsoft.com/office/drawing/2014/main" id="{66EEA751-8719-DA6B-D269-B187EDE83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5839" y="2116224"/>
              <a:ext cx="890603" cy="2398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en-US" altLang="en-US" sz="900" dirty="0">
                  <a:latin typeface="Open Sans Light" panose="020B0306030504020204" pitchFamily="34" charset="0"/>
                  <a:cs typeface="Open Sans Light" panose="020B0306030504020204" pitchFamily="34" charset="0"/>
                </a:rPr>
                <a:t>Haier Group </a:t>
              </a:r>
              <a:endParaRPr lang="id-ID" altLang="en-US" sz="900" dirty="0">
                <a:latin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BCE5D347-FAD4-3E86-930E-4B709BCBAFB0}"/>
              </a:ext>
            </a:extLst>
          </p:cNvPr>
          <p:cNvCxnSpPr/>
          <p:nvPr/>
        </p:nvCxnSpPr>
        <p:spPr>
          <a:xfrm>
            <a:off x="7199313" y="1858963"/>
            <a:ext cx="0" cy="43180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984B8DD1-6021-A7F2-15B1-377CCAC9DE46}"/>
              </a:ext>
            </a:extLst>
          </p:cNvPr>
          <p:cNvGrpSpPr>
            <a:grpSpLocks/>
          </p:cNvGrpSpPr>
          <p:nvPr/>
        </p:nvGrpSpPr>
        <p:grpSpPr bwMode="auto">
          <a:xfrm>
            <a:off x="7494589" y="1365250"/>
            <a:ext cx="2498725" cy="461665"/>
            <a:chOff x="7960477" y="915402"/>
            <a:chExt cx="3332937" cy="615800"/>
          </a:xfrm>
        </p:grpSpPr>
        <p:sp>
          <p:nvSpPr>
            <p:cNvPr id="57382" name="TextBox 22">
              <a:extLst>
                <a:ext uri="{FF2B5EF4-FFF2-40B4-BE49-F238E27FC236}">
                  <a16:creationId xmlns:a16="http://schemas.microsoft.com/office/drawing/2014/main" id="{D9995054-9BBC-E1CD-25C8-3AA47C8DB4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0477" y="915402"/>
              <a:ext cx="1469120" cy="615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fa-IR" altLang="en-US" sz="1200" b="1" dirty="0">
                  <a:cs typeface="B Nazanin" panose="00000400000000000000" pitchFamily="2" charset="-78"/>
                </a:rPr>
                <a:t>مسیر استراتژی </a:t>
              </a:r>
              <a:r>
                <a:rPr lang="en-US" altLang="en-US" sz="1200" b="1" dirty="0">
                  <a:cs typeface="B Nazanin" panose="00000400000000000000" pitchFamily="2" charset="-78"/>
                </a:rPr>
                <a:t>HAIER</a:t>
              </a:r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84493D2-5322-E6F8-8623-B8FCC69C1CEB}"/>
                </a:ext>
              </a:extLst>
            </p:cNvPr>
            <p:cNvSpPr txBox="1"/>
            <p:nvPr/>
          </p:nvSpPr>
          <p:spPr>
            <a:xfrm>
              <a:off x="7960477" y="1139858"/>
              <a:ext cx="3332937" cy="2882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endParaRPr lang="en-US" altLang="en-US" sz="600" b="1" dirty="0">
                <a:latin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6D9B111-DD28-68C2-6C96-972D0AD3BFDA}"/>
              </a:ext>
            </a:extLst>
          </p:cNvPr>
          <p:cNvGrpSpPr>
            <a:grpSpLocks/>
          </p:cNvGrpSpPr>
          <p:nvPr/>
        </p:nvGrpSpPr>
        <p:grpSpPr bwMode="auto">
          <a:xfrm>
            <a:off x="7494588" y="2252663"/>
            <a:ext cx="2506662" cy="382772"/>
            <a:chOff x="7960477" y="1923903"/>
            <a:chExt cx="3342761" cy="509881"/>
          </a:xfrm>
        </p:grpSpPr>
        <p:sp>
          <p:nvSpPr>
            <p:cNvPr id="57380" name="TextBox 26">
              <a:extLst>
                <a:ext uri="{FF2B5EF4-FFF2-40B4-BE49-F238E27FC236}">
                  <a16:creationId xmlns:a16="http://schemas.microsoft.com/office/drawing/2014/main" id="{7A30C803-90D4-A244-920F-11C73F5BBA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0477" y="1923903"/>
              <a:ext cx="1610836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fa-IR" altLang="en-US" sz="1200" b="1" dirty="0">
                  <a:cs typeface="B Nazanin" panose="00000400000000000000" pitchFamily="2" charset="-78"/>
                </a:rPr>
                <a:t>ابزارهای نوآوری</a:t>
              </a:r>
              <a:endParaRPr lang="en-US" altLang="en-US" sz="1200" b="1" dirty="0">
                <a:cs typeface="B Nazanin" panose="00000400000000000000" pitchFamily="2" charset="-78"/>
              </a:endParaRPr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569984B5-CFA8-845A-06BF-D63690FAADB7}"/>
                </a:ext>
              </a:extLst>
            </p:cNvPr>
            <p:cNvSpPr txBox="1"/>
            <p:nvPr/>
          </p:nvSpPr>
          <p:spPr>
            <a:xfrm>
              <a:off x="7971061" y="2145943"/>
              <a:ext cx="3332177" cy="287841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endParaRPr lang="en-US" altLang="en-US" sz="600" b="1" dirty="0">
                <a:latin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50B8F495-7755-3CE8-4A21-A498BF1D5C8C}"/>
              </a:ext>
            </a:extLst>
          </p:cNvPr>
          <p:cNvGrpSpPr>
            <a:grpSpLocks/>
          </p:cNvGrpSpPr>
          <p:nvPr/>
        </p:nvGrpSpPr>
        <p:grpSpPr bwMode="auto">
          <a:xfrm>
            <a:off x="7494589" y="3127372"/>
            <a:ext cx="2498725" cy="381184"/>
            <a:chOff x="7960477" y="3049907"/>
            <a:chExt cx="3332937" cy="508163"/>
          </a:xfrm>
        </p:grpSpPr>
        <p:sp>
          <p:nvSpPr>
            <p:cNvPr id="57378" name="TextBox 25">
              <a:extLst>
                <a:ext uri="{FF2B5EF4-FFF2-40B4-BE49-F238E27FC236}">
                  <a16:creationId xmlns:a16="http://schemas.microsoft.com/office/drawing/2014/main" id="{4377C203-357D-1CB6-8EF8-082071C034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70300" y="3049907"/>
              <a:ext cx="190929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fa-IR" altLang="en-US" sz="1200" b="1" dirty="0">
                  <a:cs typeface="B Nazanin" panose="00000400000000000000" pitchFamily="2" charset="-78"/>
                </a:rPr>
                <a:t>ارزیابی سازمان</a:t>
              </a:r>
              <a:endParaRPr lang="en-US" altLang="en-US" sz="1200" b="1" dirty="0">
                <a:cs typeface="B Nazanin" panose="00000400000000000000" pitchFamily="2" charset="-78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50D1BAE6-E8B5-D74E-F5A9-4DD12D53E70B}"/>
                </a:ext>
              </a:extLst>
            </p:cNvPr>
            <p:cNvSpPr txBox="1"/>
            <p:nvPr/>
          </p:nvSpPr>
          <p:spPr>
            <a:xfrm>
              <a:off x="7960477" y="3270004"/>
              <a:ext cx="3332937" cy="288066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endParaRPr lang="en-US" altLang="en-US" sz="600" b="1" dirty="0">
                <a:latin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1735828-2C04-2375-AFF9-EABD13BB5D7B}"/>
              </a:ext>
            </a:extLst>
          </p:cNvPr>
          <p:cNvGrpSpPr>
            <a:grpSpLocks/>
          </p:cNvGrpSpPr>
          <p:nvPr/>
        </p:nvGrpSpPr>
        <p:grpSpPr bwMode="auto">
          <a:xfrm>
            <a:off x="7494589" y="4024313"/>
            <a:ext cx="2498725" cy="389122"/>
            <a:chOff x="7960476" y="4051714"/>
            <a:chExt cx="3332938" cy="519000"/>
          </a:xfrm>
        </p:grpSpPr>
        <p:sp>
          <p:nvSpPr>
            <p:cNvPr id="57376" name="TextBox 24">
              <a:extLst>
                <a:ext uri="{FF2B5EF4-FFF2-40B4-BE49-F238E27FC236}">
                  <a16:creationId xmlns:a16="http://schemas.microsoft.com/office/drawing/2014/main" id="{6A1F0C1D-BC4E-705E-A597-2110E653DB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0476" y="4051714"/>
              <a:ext cx="2097924" cy="369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fa-IR" altLang="en-US" sz="1200" b="1" dirty="0">
                  <a:cs typeface="B Nazanin" panose="00000400000000000000" pitchFamily="2" charset="-78"/>
                </a:rPr>
                <a:t>الگوبرداری</a:t>
              </a:r>
              <a:endParaRPr lang="en-US" altLang="en-US" sz="1200" b="1" dirty="0">
                <a:cs typeface="B Nazanin" panose="00000400000000000000" pitchFamily="2" charset="-78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2365B61-29B7-1051-5F3E-A58D0DF64277}"/>
                </a:ext>
              </a:extLst>
            </p:cNvPr>
            <p:cNvSpPr txBox="1"/>
            <p:nvPr/>
          </p:nvSpPr>
          <p:spPr>
            <a:xfrm>
              <a:off x="7960476" y="4282506"/>
              <a:ext cx="3332938" cy="2882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endParaRPr lang="en-US" altLang="en-US" sz="600" b="1" dirty="0">
                <a:latin typeface="Open Sans Light" panose="020B0306030504020204" pitchFamily="34" charset="0"/>
                <a:cs typeface="Open Sans Light" panose="020B0306030504020204" pitchFamily="34" charset="0"/>
              </a:endParaRPr>
            </a:p>
          </p:txBody>
        </p: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EBE48C57-3708-5505-0082-E88E36231D50}"/>
              </a:ext>
            </a:extLst>
          </p:cNvPr>
          <p:cNvSpPr/>
          <p:nvPr/>
        </p:nvSpPr>
        <p:spPr>
          <a:xfrm>
            <a:off x="6999289" y="1436689"/>
            <a:ext cx="388937" cy="38893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>
              <a:solidFill>
                <a:schemeClr val="tx1"/>
              </a:solidFill>
            </a:endParaRP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CFC86CB-0570-C17E-86C4-04A203A52691}"/>
              </a:ext>
            </a:extLst>
          </p:cNvPr>
          <p:cNvGrpSpPr>
            <a:grpSpLocks/>
          </p:cNvGrpSpPr>
          <p:nvPr/>
        </p:nvGrpSpPr>
        <p:grpSpPr bwMode="auto">
          <a:xfrm>
            <a:off x="6999289" y="2324100"/>
            <a:ext cx="388937" cy="388938"/>
            <a:chOff x="7298067" y="2457649"/>
            <a:chExt cx="386459" cy="386459"/>
          </a:xfrm>
        </p:grpSpPr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E5EEDC83-3F1D-29A0-7075-D0699981F96E}"/>
                </a:ext>
              </a:extLst>
            </p:cNvPr>
            <p:cNvSpPr/>
            <p:nvPr/>
          </p:nvSpPr>
          <p:spPr>
            <a:xfrm>
              <a:off x="7298067" y="2457649"/>
              <a:ext cx="386459" cy="38645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>
                <a:solidFill>
                  <a:schemeClr val="tx1"/>
                </a:solidFill>
              </a:endParaRPr>
            </a:p>
          </p:txBody>
        </p:sp>
        <p:sp>
          <p:nvSpPr>
            <p:cNvPr id="52" name="Freeform 97">
              <a:extLst>
                <a:ext uri="{FF2B5EF4-FFF2-40B4-BE49-F238E27FC236}">
                  <a16:creationId xmlns:a16="http://schemas.microsoft.com/office/drawing/2014/main" id="{F529F23F-20E0-A99F-E290-090F20A76364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83246" y="2547560"/>
              <a:ext cx="216101" cy="212946"/>
            </a:xfrm>
            <a:custGeom>
              <a:avLst/>
              <a:gdLst>
                <a:gd name="T0" fmla="*/ 170 w 179"/>
                <a:gd name="T1" fmla="*/ 35 h 176"/>
                <a:gd name="T2" fmla="*/ 166 w 179"/>
                <a:gd name="T3" fmla="*/ 38 h 176"/>
                <a:gd name="T4" fmla="*/ 166 w 179"/>
                <a:gd name="T5" fmla="*/ 38 h 176"/>
                <a:gd name="T6" fmla="*/ 146 w 179"/>
                <a:gd name="T7" fmla="*/ 58 h 176"/>
                <a:gd name="T8" fmla="*/ 146 w 179"/>
                <a:gd name="T9" fmla="*/ 58 h 176"/>
                <a:gd name="T10" fmla="*/ 132 w 179"/>
                <a:gd name="T11" fmla="*/ 64 h 176"/>
                <a:gd name="T12" fmla="*/ 112 w 179"/>
                <a:gd name="T13" fmla="*/ 44 h 176"/>
                <a:gd name="T14" fmla="*/ 118 w 179"/>
                <a:gd name="T15" fmla="*/ 30 h 176"/>
                <a:gd name="T16" fmla="*/ 112 w 179"/>
                <a:gd name="T17" fmla="*/ 24 h 176"/>
                <a:gd name="T18" fmla="*/ 104 w 179"/>
                <a:gd name="T19" fmla="*/ 44 h 176"/>
                <a:gd name="T20" fmla="*/ 132 w 179"/>
                <a:gd name="T21" fmla="*/ 72 h 176"/>
                <a:gd name="T22" fmla="*/ 152 w 179"/>
                <a:gd name="T23" fmla="*/ 64 h 176"/>
                <a:gd name="T24" fmla="*/ 152 w 179"/>
                <a:gd name="T25" fmla="*/ 64 h 176"/>
                <a:gd name="T26" fmla="*/ 167 w 179"/>
                <a:gd name="T27" fmla="*/ 49 h 176"/>
                <a:gd name="T28" fmla="*/ 162 w 179"/>
                <a:gd name="T29" fmla="*/ 77 h 176"/>
                <a:gd name="T30" fmla="*/ 140 w 179"/>
                <a:gd name="T31" fmla="*/ 99 h 176"/>
                <a:gd name="T32" fmla="*/ 129 w 179"/>
                <a:gd name="T33" fmla="*/ 104 h 176"/>
                <a:gd name="T34" fmla="*/ 102 w 179"/>
                <a:gd name="T35" fmla="*/ 95 h 176"/>
                <a:gd name="T36" fmla="*/ 102 w 179"/>
                <a:gd name="T37" fmla="*/ 95 h 176"/>
                <a:gd name="T38" fmla="*/ 100 w 179"/>
                <a:gd name="T39" fmla="*/ 94 h 176"/>
                <a:gd name="T40" fmla="*/ 97 w 179"/>
                <a:gd name="T41" fmla="*/ 96 h 176"/>
                <a:gd name="T42" fmla="*/ 96 w 179"/>
                <a:gd name="T43" fmla="*/ 96 h 176"/>
                <a:gd name="T44" fmla="*/ 35 w 179"/>
                <a:gd name="T45" fmla="*/ 163 h 176"/>
                <a:gd name="T46" fmla="*/ 24 w 179"/>
                <a:gd name="T47" fmla="*/ 168 h 176"/>
                <a:gd name="T48" fmla="*/ 8 w 179"/>
                <a:gd name="T49" fmla="*/ 152 h 176"/>
                <a:gd name="T50" fmla="*/ 13 w 179"/>
                <a:gd name="T51" fmla="*/ 141 h 176"/>
                <a:gd name="T52" fmla="*/ 80 w 179"/>
                <a:gd name="T53" fmla="*/ 80 h 176"/>
                <a:gd name="T54" fmla="*/ 80 w 179"/>
                <a:gd name="T55" fmla="*/ 80 h 176"/>
                <a:gd name="T56" fmla="*/ 82 w 179"/>
                <a:gd name="T57" fmla="*/ 76 h 176"/>
                <a:gd name="T58" fmla="*/ 81 w 179"/>
                <a:gd name="T59" fmla="*/ 74 h 176"/>
                <a:gd name="T60" fmla="*/ 81 w 179"/>
                <a:gd name="T61" fmla="*/ 74 h 176"/>
                <a:gd name="T62" fmla="*/ 79 w 179"/>
                <a:gd name="T63" fmla="*/ 37 h 176"/>
                <a:gd name="T64" fmla="*/ 100 w 179"/>
                <a:gd name="T65" fmla="*/ 15 h 176"/>
                <a:gd name="T66" fmla="*/ 118 w 179"/>
                <a:gd name="T67" fmla="*/ 8 h 176"/>
                <a:gd name="T68" fmla="*/ 118 w 179"/>
                <a:gd name="T69" fmla="*/ 8 h 176"/>
                <a:gd name="T70" fmla="*/ 127 w 179"/>
                <a:gd name="T71" fmla="*/ 9 h 176"/>
                <a:gd name="T72" fmla="*/ 112 w 179"/>
                <a:gd name="T73" fmla="*/ 24 h 176"/>
                <a:gd name="T74" fmla="*/ 118 w 179"/>
                <a:gd name="T75" fmla="*/ 30 h 176"/>
                <a:gd name="T76" fmla="*/ 138 w 179"/>
                <a:gd name="T77" fmla="*/ 10 h 176"/>
                <a:gd name="T78" fmla="*/ 138 w 179"/>
                <a:gd name="T79" fmla="*/ 10 h 176"/>
                <a:gd name="T80" fmla="*/ 141 w 179"/>
                <a:gd name="T81" fmla="*/ 6 h 176"/>
                <a:gd name="T82" fmla="*/ 118 w 179"/>
                <a:gd name="T83" fmla="*/ 0 h 176"/>
                <a:gd name="T84" fmla="*/ 118 w 179"/>
                <a:gd name="T85" fmla="*/ 0 h 176"/>
                <a:gd name="T86" fmla="*/ 95 w 179"/>
                <a:gd name="T87" fmla="*/ 9 h 176"/>
                <a:gd name="T88" fmla="*/ 73 w 179"/>
                <a:gd name="T89" fmla="*/ 31 h 176"/>
                <a:gd name="T90" fmla="*/ 73 w 179"/>
                <a:gd name="T91" fmla="*/ 76 h 176"/>
                <a:gd name="T92" fmla="*/ 7 w 179"/>
                <a:gd name="T93" fmla="*/ 135 h 176"/>
                <a:gd name="T94" fmla="*/ 0 w 179"/>
                <a:gd name="T95" fmla="*/ 152 h 176"/>
                <a:gd name="T96" fmla="*/ 24 w 179"/>
                <a:gd name="T97" fmla="*/ 176 h 176"/>
                <a:gd name="T98" fmla="*/ 41 w 179"/>
                <a:gd name="T99" fmla="*/ 169 h 176"/>
                <a:gd name="T100" fmla="*/ 101 w 179"/>
                <a:gd name="T101" fmla="*/ 103 h 176"/>
                <a:gd name="T102" fmla="*/ 129 w 179"/>
                <a:gd name="T103" fmla="*/ 112 h 176"/>
                <a:gd name="T104" fmla="*/ 146 w 179"/>
                <a:gd name="T105" fmla="*/ 105 h 176"/>
                <a:gd name="T106" fmla="*/ 167 w 179"/>
                <a:gd name="T107" fmla="*/ 83 h 176"/>
                <a:gd name="T108" fmla="*/ 170 w 179"/>
                <a:gd name="T109" fmla="*/ 35 h 176"/>
                <a:gd name="T110" fmla="*/ 21 w 179"/>
                <a:gd name="T111" fmla="*/ 149 h 176"/>
                <a:gd name="T112" fmla="*/ 20 w 179"/>
                <a:gd name="T113" fmla="*/ 152 h 176"/>
                <a:gd name="T114" fmla="*/ 24 w 179"/>
                <a:gd name="T115" fmla="*/ 156 h 176"/>
                <a:gd name="T116" fmla="*/ 28 w 179"/>
                <a:gd name="T117" fmla="*/ 152 h 176"/>
                <a:gd name="T118" fmla="*/ 24 w 179"/>
                <a:gd name="T119" fmla="*/ 148 h 176"/>
                <a:gd name="T120" fmla="*/ 21 w 179"/>
                <a:gd name="T121" fmla="*/ 149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79" h="176">
                  <a:moveTo>
                    <a:pt x="170" y="35"/>
                  </a:moveTo>
                  <a:cubicBezTo>
                    <a:pt x="166" y="38"/>
                    <a:pt x="166" y="38"/>
                    <a:pt x="166" y="38"/>
                  </a:cubicBezTo>
                  <a:cubicBezTo>
                    <a:pt x="166" y="38"/>
                    <a:pt x="166" y="38"/>
                    <a:pt x="166" y="3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2" y="62"/>
                    <a:pt x="137" y="64"/>
                    <a:pt x="132" y="64"/>
                  </a:cubicBezTo>
                  <a:cubicBezTo>
                    <a:pt x="121" y="64"/>
                    <a:pt x="112" y="55"/>
                    <a:pt x="112" y="44"/>
                  </a:cubicBezTo>
                  <a:cubicBezTo>
                    <a:pt x="112" y="38"/>
                    <a:pt x="114" y="34"/>
                    <a:pt x="118" y="30"/>
                  </a:cubicBezTo>
                  <a:cubicBezTo>
                    <a:pt x="112" y="24"/>
                    <a:pt x="112" y="24"/>
                    <a:pt x="112" y="24"/>
                  </a:cubicBezTo>
                  <a:cubicBezTo>
                    <a:pt x="107" y="29"/>
                    <a:pt x="104" y="36"/>
                    <a:pt x="104" y="44"/>
                  </a:cubicBezTo>
                  <a:cubicBezTo>
                    <a:pt x="104" y="59"/>
                    <a:pt x="117" y="72"/>
                    <a:pt x="132" y="72"/>
                  </a:cubicBezTo>
                  <a:cubicBezTo>
                    <a:pt x="140" y="72"/>
                    <a:pt x="147" y="69"/>
                    <a:pt x="152" y="64"/>
                  </a:cubicBezTo>
                  <a:cubicBezTo>
                    <a:pt x="152" y="64"/>
                    <a:pt x="152" y="64"/>
                    <a:pt x="152" y="64"/>
                  </a:cubicBezTo>
                  <a:cubicBezTo>
                    <a:pt x="167" y="49"/>
                    <a:pt x="167" y="49"/>
                    <a:pt x="167" y="49"/>
                  </a:cubicBezTo>
                  <a:cubicBezTo>
                    <a:pt x="170" y="60"/>
                    <a:pt x="168" y="71"/>
                    <a:pt x="162" y="77"/>
                  </a:cubicBezTo>
                  <a:cubicBezTo>
                    <a:pt x="140" y="99"/>
                    <a:pt x="140" y="99"/>
                    <a:pt x="140" y="99"/>
                  </a:cubicBezTo>
                  <a:cubicBezTo>
                    <a:pt x="137" y="102"/>
                    <a:pt x="133" y="104"/>
                    <a:pt x="129" y="104"/>
                  </a:cubicBezTo>
                  <a:cubicBezTo>
                    <a:pt x="129" y="104"/>
                    <a:pt x="115" y="103"/>
                    <a:pt x="102" y="95"/>
                  </a:cubicBezTo>
                  <a:cubicBezTo>
                    <a:pt x="102" y="95"/>
                    <a:pt x="102" y="95"/>
                    <a:pt x="102" y="95"/>
                  </a:cubicBezTo>
                  <a:cubicBezTo>
                    <a:pt x="101" y="94"/>
                    <a:pt x="101" y="94"/>
                    <a:pt x="100" y="94"/>
                  </a:cubicBezTo>
                  <a:cubicBezTo>
                    <a:pt x="98" y="94"/>
                    <a:pt x="97" y="95"/>
                    <a:pt x="97" y="96"/>
                  </a:cubicBezTo>
                  <a:cubicBezTo>
                    <a:pt x="96" y="96"/>
                    <a:pt x="96" y="96"/>
                    <a:pt x="96" y="96"/>
                  </a:cubicBezTo>
                  <a:cubicBezTo>
                    <a:pt x="35" y="163"/>
                    <a:pt x="35" y="163"/>
                    <a:pt x="35" y="163"/>
                  </a:cubicBezTo>
                  <a:cubicBezTo>
                    <a:pt x="32" y="166"/>
                    <a:pt x="28" y="168"/>
                    <a:pt x="24" y="168"/>
                  </a:cubicBezTo>
                  <a:cubicBezTo>
                    <a:pt x="15" y="168"/>
                    <a:pt x="8" y="161"/>
                    <a:pt x="8" y="152"/>
                  </a:cubicBezTo>
                  <a:cubicBezTo>
                    <a:pt x="8" y="148"/>
                    <a:pt x="10" y="144"/>
                    <a:pt x="13" y="141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0" y="80"/>
                    <a:pt x="80" y="80"/>
                    <a:pt x="80" y="80"/>
                  </a:cubicBezTo>
                  <a:cubicBezTo>
                    <a:pt x="81" y="79"/>
                    <a:pt x="82" y="78"/>
                    <a:pt x="82" y="76"/>
                  </a:cubicBezTo>
                  <a:cubicBezTo>
                    <a:pt x="82" y="76"/>
                    <a:pt x="81" y="75"/>
                    <a:pt x="81" y="74"/>
                  </a:cubicBezTo>
                  <a:cubicBezTo>
                    <a:pt x="81" y="74"/>
                    <a:pt x="81" y="74"/>
                    <a:pt x="81" y="74"/>
                  </a:cubicBezTo>
                  <a:cubicBezTo>
                    <a:pt x="69" y="59"/>
                    <a:pt x="69" y="47"/>
                    <a:pt x="79" y="37"/>
                  </a:cubicBezTo>
                  <a:cubicBezTo>
                    <a:pt x="100" y="15"/>
                    <a:pt x="100" y="15"/>
                    <a:pt x="100" y="15"/>
                  </a:cubicBezTo>
                  <a:cubicBezTo>
                    <a:pt x="106" y="9"/>
                    <a:pt x="113" y="8"/>
                    <a:pt x="118" y="8"/>
                  </a:cubicBezTo>
                  <a:cubicBezTo>
                    <a:pt x="118" y="8"/>
                    <a:pt x="118" y="8"/>
                    <a:pt x="118" y="8"/>
                  </a:cubicBezTo>
                  <a:cubicBezTo>
                    <a:pt x="121" y="8"/>
                    <a:pt x="124" y="8"/>
                    <a:pt x="127" y="9"/>
                  </a:cubicBezTo>
                  <a:cubicBezTo>
                    <a:pt x="112" y="24"/>
                    <a:pt x="112" y="24"/>
                    <a:pt x="112" y="24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38" y="10"/>
                    <a:pt x="138" y="10"/>
                    <a:pt x="138" y="10"/>
                  </a:cubicBezTo>
                  <a:cubicBezTo>
                    <a:pt x="138" y="10"/>
                    <a:pt x="138" y="10"/>
                    <a:pt x="138" y="10"/>
                  </a:cubicBezTo>
                  <a:cubicBezTo>
                    <a:pt x="141" y="6"/>
                    <a:pt x="141" y="6"/>
                    <a:pt x="141" y="6"/>
                  </a:cubicBezTo>
                  <a:cubicBezTo>
                    <a:pt x="133" y="2"/>
                    <a:pt x="125" y="0"/>
                    <a:pt x="118" y="0"/>
                  </a:cubicBezTo>
                  <a:cubicBezTo>
                    <a:pt x="118" y="0"/>
                    <a:pt x="118" y="0"/>
                    <a:pt x="118" y="0"/>
                  </a:cubicBezTo>
                  <a:cubicBezTo>
                    <a:pt x="109" y="0"/>
                    <a:pt x="101" y="3"/>
                    <a:pt x="95" y="9"/>
                  </a:cubicBezTo>
                  <a:cubicBezTo>
                    <a:pt x="73" y="31"/>
                    <a:pt x="73" y="31"/>
                    <a:pt x="73" y="31"/>
                  </a:cubicBezTo>
                  <a:cubicBezTo>
                    <a:pt x="59" y="46"/>
                    <a:pt x="63" y="62"/>
                    <a:pt x="73" y="76"/>
                  </a:cubicBezTo>
                  <a:cubicBezTo>
                    <a:pt x="7" y="135"/>
                    <a:pt x="7" y="135"/>
                    <a:pt x="7" y="135"/>
                  </a:cubicBezTo>
                  <a:cubicBezTo>
                    <a:pt x="3" y="139"/>
                    <a:pt x="0" y="145"/>
                    <a:pt x="0" y="152"/>
                  </a:cubicBezTo>
                  <a:cubicBezTo>
                    <a:pt x="0" y="165"/>
                    <a:pt x="11" y="176"/>
                    <a:pt x="24" y="176"/>
                  </a:cubicBezTo>
                  <a:cubicBezTo>
                    <a:pt x="31" y="176"/>
                    <a:pt x="37" y="173"/>
                    <a:pt x="41" y="169"/>
                  </a:cubicBezTo>
                  <a:cubicBezTo>
                    <a:pt x="101" y="103"/>
                    <a:pt x="101" y="103"/>
                    <a:pt x="101" y="103"/>
                  </a:cubicBezTo>
                  <a:cubicBezTo>
                    <a:pt x="114" y="111"/>
                    <a:pt x="127" y="112"/>
                    <a:pt x="129" y="112"/>
                  </a:cubicBezTo>
                  <a:cubicBezTo>
                    <a:pt x="135" y="112"/>
                    <a:pt x="141" y="110"/>
                    <a:pt x="146" y="105"/>
                  </a:cubicBezTo>
                  <a:cubicBezTo>
                    <a:pt x="167" y="83"/>
                    <a:pt x="167" y="83"/>
                    <a:pt x="167" y="83"/>
                  </a:cubicBezTo>
                  <a:cubicBezTo>
                    <a:pt x="178" y="72"/>
                    <a:pt x="179" y="52"/>
                    <a:pt x="170" y="35"/>
                  </a:cubicBezTo>
                  <a:moveTo>
                    <a:pt x="21" y="149"/>
                  </a:moveTo>
                  <a:cubicBezTo>
                    <a:pt x="20" y="150"/>
                    <a:pt x="20" y="151"/>
                    <a:pt x="20" y="152"/>
                  </a:cubicBezTo>
                  <a:cubicBezTo>
                    <a:pt x="20" y="154"/>
                    <a:pt x="22" y="156"/>
                    <a:pt x="24" y="156"/>
                  </a:cubicBezTo>
                  <a:cubicBezTo>
                    <a:pt x="26" y="156"/>
                    <a:pt x="28" y="154"/>
                    <a:pt x="28" y="152"/>
                  </a:cubicBezTo>
                  <a:cubicBezTo>
                    <a:pt x="28" y="150"/>
                    <a:pt x="26" y="148"/>
                    <a:pt x="24" y="148"/>
                  </a:cubicBezTo>
                  <a:cubicBezTo>
                    <a:pt x="23" y="148"/>
                    <a:pt x="22" y="148"/>
                    <a:pt x="21" y="149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7E628D37-8A03-CA8B-8427-CA3850DB6ECF}"/>
              </a:ext>
            </a:extLst>
          </p:cNvPr>
          <p:cNvGrpSpPr>
            <a:grpSpLocks/>
          </p:cNvGrpSpPr>
          <p:nvPr/>
        </p:nvGrpSpPr>
        <p:grpSpPr bwMode="auto">
          <a:xfrm>
            <a:off x="6999289" y="3221039"/>
            <a:ext cx="388937" cy="388937"/>
            <a:chOff x="7298067" y="3318517"/>
            <a:chExt cx="386459" cy="386459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C753382A-AEBB-8D60-73A8-5A3D39DC3D3F}"/>
                </a:ext>
              </a:extLst>
            </p:cNvPr>
            <p:cNvSpPr/>
            <p:nvPr/>
          </p:nvSpPr>
          <p:spPr>
            <a:xfrm>
              <a:off x="7298067" y="3318517"/>
              <a:ext cx="386459" cy="386459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>
                <a:solidFill>
                  <a:schemeClr val="tx1"/>
                </a:solidFill>
              </a:endParaRPr>
            </a:p>
          </p:txBody>
        </p:sp>
        <p:grpSp>
          <p:nvGrpSpPr>
            <p:cNvPr id="14" name="Group 4">
              <a:extLst>
                <a:ext uri="{FF2B5EF4-FFF2-40B4-BE49-F238E27FC236}">
                  <a16:creationId xmlns:a16="http://schemas.microsoft.com/office/drawing/2014/main" id="{228E2659-EE0B-986D-5209-BB44BFA1D73D}"/>
                </a:ext>
              </a:extLst>
            </p:cNvPr>
            <p:cNvGrpSpPr>
              <a:grpSpLocks noChangeAspect="1"/>
            </p:cNvGrpSpPr>
            <p:nvPr/>
          </p:nvGrpSpPr>
          <p:grpSpPr bwMode="auto">
            <a:xfrm>
              <a:off x="7385913" y="3423424"/>
              <a:ext cx="210767" cy="184477"/>
              <a:chOff x="3351" y="1528"/>
              <a:chExt cx="473" cy="414"/>
            </a:xfrm>
            <a:noFill/>
          </p:grpSpPr>
          <p:sp>
            <p:nvSpPr>
              <p:cNvPr id="16" name="Freeform 5">
                <a:extLst>
                  <a:ext uri="{FF2B5EF4-FFF2-40B4-BE49-F238E27FC236}">
                    <a16:creationId xmlns:a16="http://schemas.microsoft.com/office/drawing/2014/main" id="{1101B420-229F-88D0-A4FA-987F40C23265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351" y="1728"/>
                <a:ext cx="473" cy="214"/>
              </a:xfrm>
              <a:custGeom>
                <a:avLst/>
                <a:gdLst>
                  <a:gd name="T0" fmla="*/ 67 w 69"/>
                  <a:gd name="T1" fmla="*/ 6 h 31"/>
                  <a:gd name="T2" fmla="*/ 59 w 69"/>
                  <a:gd name="T3" fmla="*/ 4 h 31"/>
                  <a:gd name="T4" fmla="*/ 59 w 69"/>
                  <a:gd name="T5" fmla="*/ 0 h 31"/>
                  <a:gd name="T6" fmla="*/ 0 w 69"/>
                  <a:gd name="T7" fmla="*/ 0 h 31"/>
                  <a:gd name="T8" fmla="*/ 18 w 69"/>
                  <a:gd name="T9" fmla="*/ 31 h 31"/>
                  <a:gd name="T10" fmla="*/ 41 w 69"/>
                  <a:gd name="T11" fmla="*/ 31 h 31"/>
                  <a:gd name="T12" fmla="*/ 54 w 69"/>
                  <a:gd name="T13" fmla="*/ 23 h 31"/>
                  <a:gd name="T14" fmla="*/ 69 w 69"/>
                  <a:gd name="T15" fmla="*/ 13 h 31"/>
                  <a:gd name="T16" fmla="*/ 67 w 69"/>
                  <a:gd name="T17" fmla="*/ 6 h 31"/>
                  <a:gd name="T18" fmla="*/ 56 w 69"/>
                  <a:gd name="T19" fmla="*/ 18 h 31"/>
                  <a:gd name="T20" fmla="*/ 58 w 69"/>
                  <a:gd name="T21" fmla="*/ 9 h 31"/>
                  <a:gd name="T22" fmla="*/ 64 w 69"/>
                  <a:gd name="T23" fmla="*/ 9 h 31"/>
                  <a:gd name="T24" fmla="*/ 65 w 69"/>
                  <a:gd name="T25" fmla="*/ 12 h 31"/>
                  <a:gd name="T26" fmla="*/ 56 w 69"/>
                  <a:gd name="T27" fmla="*/ 18 h 31"/>
                  <a:gd name="T28" fmla="*/ 56 w 69"/>
                  <a:gd name="T29" fmla="*/ 18 h 31"/>
                  <a:gd name="T30" fmla="*/ 56 w 69"/>
                  <a:gd name="T31" fmla="*/ 18 h 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9" h="31">
                    <a:moveTo>
                      <a:pt x="67" y="6"/>
                    </a:moveTo>
                    <a:cubicBezTo>
                      <a:pt x="64" y="4"/>
                      <a:pt x="61" y="4"/>
                      <a:pt x="59" y="4"/>
                    </a:cubicBezTo>
                    <a:cubicBezTo>
                      <a:pt x="59" y="3"/>
                      <a:pt x="59" y="1"/>
                      <a:pt x="59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0" y="15"/>
                      <a:pt x="2" y="27"/>
                      <a:pt x="18" y="31"/>
                    </a:cubicBezTo>
                    <a:cubicBezTo>
                      <a:pt x="41" y="31"/>
                      <a:pt x="41" y="31"/>
                      <a:pt x="41" y="31"/>
                    </a:cubicBezTo>
                    <a:cubicBezTo>
                      <a:pt x="47" y="30"/>
                      <a:pt x="51" y="27"/>
                      <a:pt x="54" y="23"/>
                    </a:cubicBezTo>
                    <a:cubicBezTo>
                      <a:pt x="60" y="23"/>
                      <a:pt x="69" y="20"/>
                      <a:pt x="69" y="13"/>
                    </a:cubicBezTo>
                    <a:cubicBezTo>
                      <a:pt x="69" y="9"/>
                      <a:pt x="68" y="7"/>
                      <a:pt x="67" y="6"/>
                    </a:cubicBezTo>
                    <a:close/>
                    <a:moveTo>
                      <a:pt x="56" y="18"/>
                    </a:moveTo>
                    <a:cubicBezTo>
                      <a:pt x="57" y="15"/>
                      <a:pt x="58" y="12"/>
                      <a:pt x="58" y="9"/>
                    </a:cubicBezTo>
                    <a:cubicBezTo>
                      <a:pt x="60" y="8"/>
                      <a:pt x="63" y="8"/>
                      <a:pt x="64" y="9"/>
                    </a:cubicBezTo>
                    <a:cubicBezTo>
                      <a:pt x="64" y="10"/>
                      <a:pt x="65" y="10"/>
                      <a:pt x="65" y="12"/>
                    </a:cubicBezTo>
                    <a:cubicBezTo>
                      <a:pt x="65" y="16"/>
                      <a:pt x="60" y="18"/>
                      <a:pt x="56" y="18"/>
                    </a:cubicBezTo>
                    <a:close/>
                    <a:moveTo>
                      <a:pt x="56" y="18"/>
                    </a:moveTo>
                    <a:cubicBezTo>
                      <a:pt x="56" y="18"/>
                      <a:pt x="56" y="18"/>
                      <a:pt x="56" y="18"/>
                    </a:cubicBezTo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 dirty="0"/>
              </a:p>
            </p:txBody>
          </p:sp>
          <p:sp>
            <p:nvSpPr>
              <p:cNvPr id="17" name="Freeform 6">
                <a:extLst>
                  <a:ext uri="{FF2B5EF4-FFF2-40B4-BE49-F238E27FC236}">
                    <a16:creationId xmlns:a16="http://schemas.microsoft.com/office/drawing/2014/main" id="{E67F2E0B-C450-BE98-FDE1-2CFF2F1DE5F9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454" y="1528"/>
                <a:ext cx="137" cy="179"/>
              </a:xfrm>
              <a:custGeom>
                <a:avLst/>
                <a:gdLst>
                  <a:gd name="T0" fmla="*/ 9 w 20"/>
                  <a:gd name="T1" fmla="*/ 26 h 26"/>
                  <a:gd name="T2" fmla="*/ 15 w 20"/>
                  <a:gd name="T3" fmla="*/ 16 h 26"/>
                  <a:gd name="T4" fmla="*/ 17 w 20"/>
                  <a:gd name="T5" fmla="*/ 0 h 26"/>
                  <a:gd name="T6" fmla="*/ 10 w 20"/>
                  <a:gd name="T7" fmla="*/ 18 h 26"/>
                  <a:gd name="T8" fmla="*/ 9 w 20"/>
                  <a:gd name="T9" fmla="*/ 26 h 26"/>
                  <a:gd name="T10" fmla="*/ 9 w 20"/>
                  <a:gd name="T11" fmla="*/ 26 h 26"/>
                  <a:gd name="T12" fmla="*/ 9 w 20"/>
                  <a:gd name="T13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0" h="26">
                    <a:moveTo>
                      <a:pt x="9" y="26"/>
                    </a:moveTo>
                    <a:cubicBezTo>
                      <a:pt x="9" y="26"/>
                      <a:pt x="20" y="25"/>
                      <a:pt x="15" y="16"/>
                    </a:cubicBezTo>
                    <a:cubicBezTo>
                      <a:pt x="11" y="8"/>
                      <a:pt x="12" y="4"/>
                      <a:pt x="17" y="0"/>
                    </a:cubicBezTo>
                    <a:cubicBezTo>
                      <a:pt x="17" y="0"/>
                      <a:pt x="0" y="4"/>
                      <a:pt x="10" y="18"/>
                    </a:cubicBezTo>
                    <a:cubicBezTo>
                      <a:pt x="14" y="24"/>
                      <a:pt x="9" y="26"/>
                      <a:pt x="9" y="26"/>
                    </a:cubicBezTo>
                    <a:close/>
                    <a:moveTo>
                      <a:pt x="9" y="26"/>
                    </a:moveTo>
                    <a:cubicBezTo>
                      <a:pt x="9" y="26"/>
                      <a:pt x="9" y="26"/>
                      <a:pt x="9" y="26"/>
                    </a:cubicBezTo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 dirty="0"/>
              </a:p>
            </p:txBody>
          </p:sp>
          <p:sp>
            <p:nvSpPr>
              <p:cNvPr id="18" name="Freeform 7">
                <a:extLst>
                  <a:ext uri="{FF2B5EF4-FFF2-40B4-BE49-F238E27FC236}">
                    <a16:creationId xmlns:a16="http://schemas.microsoft.com/office/drawing/2014/main" id="{A17CB87C-EAE9-81F0-6D7D-682521CA7B9A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3563" y="1611"/>
                <a:ext cx="69" cy="96"/>
              </a:xfrm>
              <a:custGeom>
                <a:avLst/>
                <a:gdLst>
                  <a:gd name="T0" fmla="*/ 1 w 10"/>
                  <a:gd name="T1" fmla="*/ 14 h 14"/>
                  <a:gd name="T2" fmla="*/ 5 w 10"/>
                  <a:gd name="T3" fmla="*/ 4 h 14"/>
                  <a:gd name="T4" fmla="*/ 5 w 10"/>
                  <a:gd name="T5" fmla="*/ 0 h 14"/>
                  <a:gd name="T6" fmla="*/ 2 w 10"/>
                  <a:gd name="T7" fmla="*/ 5 h 14"/>
                  <a:gd name="T8" fmla="*/ 1 w 10"/>
                  <a:gd name="T9" fmla="*/ 14 h 14"/>
                  <a:gd name="T10" fmla="*/ 1 w 10"/>
                  <a:gd name="T11" fmla="*/ 14 h 14"/>
                  <a:gd name="T12" fmla="*/ 1 w 10"/>
                  <a:gd name="T13" fmla="*/ 14 h 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0" h="14">
                    <a:moveTo>
                      <a:pt x="1" y="14"/>
                    </a:moveTo>
                    <a:cubicBezTo>
                      <a:pt x="1" y="14"/>
                      <a:pt x="10" y="12"/>
                      <a:pt x="5" y="4"/>
                    </a:cubicBezTo>
                    <a:cubicBezTo>
                      <a:pt x="3" y="1"/>
                      <a:pt x="5" y="0"/>
                      <a:pt x="5" y="0"/>
                    </a:cubicBezTo>
                    <a:cubicBezTo>
                      <a:pt x="5" y="0"/>
                      <a:pt x="0" y="0"/>
                      <a:pt x="2" y="5"/>
                    </a:cubicBezTo>
                    <a:cubicBezTo>
                      <a:pt x="4" y="9"/>
                      <a:pt x="3" y="12"/>
                      <a:pt x="1" y="14"/>
                    </a:cubicBezTo>
                    <a:close/>
                    <a:moveTo>
                      <a:pt x="1" y="14"/>
                    </a:moveTo>
                    <a:cubicBezTo>
                      <a:pt x="1" y="14"/>
                      <a:pt x="1" y="14"/>
                      <a:pt x="1" y="14"/>
                    </a:cubicBezTo>
                  </a:path>
                </a:pathLst>
              </a:custGeom>
              <a:grpFill/>
              <a:ln w="952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en-US" sz="1350" dirty="0"/>
              </a:p>
            </p:txBody>
          </p:sp>
        </p:grpSp>
      </p:grpSp>
      <p:sp>
        <p:nvSpPr>
          <p:cNvPr id="57" name="Rectangle 56">
            <a:extLst>
              <a:ext uri="{FF2B5EF4-FFF2-40B4-BE49-F238E27FC236}">
                <a16:creationId xmlns:a16="http://schemas.microsoft.com/office/drawing/2014/main" id="{C50F401B-E9E2-1A96-181A-59CF4D29AC63}"/>
              </a:ext>
            </a:extLst>
          </p:cNvPr>
          <p:cNvSpPr/>
          <p:nvPr/>
        </p:nvSpPr>
        <p:spPr>
          <a:xfrm>
            <a:off x="6999289" y="4110039"/>
            <a:ext cx="388937" cy="38893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D7CEF5F-565B-123C-880C-E27F843D14E1}"/>
              </a:ext>
            </a:extLst>
          </p:cNvPr>
          <p:cNvSpPr txBox="1"/>
          <p:nvPr/>
        </p:nvSpPr>
        <p:spPr>
          <a:xfrm>
            <a:off x="5838825" y="1508126"/>
            <a:ext cx="1155700" cy="21929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en-US" sz="825" dirty="0">
              <a:latin typeface="Raleway" panose="020B0503030101060003" pitchFamily="34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ED34BFA-140B-9F38-4F81-BB509989893B}"/>
              </a:ext>
            </a:extLst>
          </p:cNvPr>
          <p:cNvSpPr txBox="1"/>
          <p:nvPr/>
        </p:nvSpPr>
        <p:spPr>
          <a:xfrm>
            <a:off x="5838825" y="2420939"/>
            <a:ext cx="1155700" cy="21929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en-US" sz="825" dirty="0">
              <a:latin typeface="Raleway" panose="020B0503030101060003" pitchFamily="34" charset="0"/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A6CED936-EC55-5ACF-A693-3B74287C2A0D}"/>
              </a:ext>
            </a:extLst>
          </p:cNvPr>
          <p:cNvSpPr txBox="1"/>
          <p:nvPr/>
        </p:nvSpPr>
        <p:spPr>
          <a:xfrm>
            <a:off x="5838825" y="3319464"/>
            <a:ext cx="1155700" cy="2190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en-US" sz="825" dirty="0">
              <a:latin typeface="Raleway" panose="020B0503030101060003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D3B119AF-DC63-16E6-4F63-D88044169C0F}"/>
              </a:ext>
            </a:extLst>
          </p:cNvPr>
          <p:cNvSpPr txBox="1"/>
          <p:nvPr/>
        </p:nvSpPr>
        <p:spPr>
          <a:xfrm>
            <a:off x="5838825" y="4230689"/>
            <a:ext cx="1155700" cy="21929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en-US" sz="825" dirty="0">
              <a:latin typeface="Raleway" panose="020B0503030101060003" pitchFamily="34" charset="0"/>
            </a:endParaRP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416CDBE-E169-808F-EC12-3F5E3400E75A}"/>
              </a:ext>
            </a:extLst>
          </p:cNvPr>
          <p:cNvCxnSpPr/>
          <p:nvPr/>
        </p:nvCxnSpPr>
        <p:spPr>
          <a:xfrm>
            <a:off x="7199313" y="2754313"/>
            <a:ext cx="0" cy="430212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5D7E65FC-9672-FEFB-3EFB-7F6D9D9A107B}"/>
              </a:ext>
            </a:extLst>
          </p:cNvPr>
          <p:cNvCxnSpPr/>
          <p:nvPr/>
        </p:nvCxnSpPr>
        <p:spPr>
          <a:xfrm>
            <a:off x="7199313" y="3644900"/>
            <a:ext cx="0" cy="43180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>
            <a:extLst>
              <a:ext uri="{FF2B5EF4-FFF2-40B4-BE49-F238E27FC236}">
                <a16:creationId xmlns:a16="http://schemas.microsoft.com/office/drawing/2014/main" id="{AE80C897-E749-1376-91FF-F0612D9CD40E}"/>
              </a:ext>
            </a:extLst>
          </p:cNvPr>
          <p:cNvSpPr/>
          <p:nvPr/>
        </p:nvSpPr>
        <p:spPr>
          <a:xfrm>
            <a:off x="6999289" y="4999039"/>
            <a:ext cx="388937" cy="38893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>
              <a:solidFill>
                <a:schemeClr val="tx1"/>
              </a:solidFill>
            </a:endParaRP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E7348ECB-7B55-D4D4-52B1-71127D6CA455}"/>
              </a:ext>
            </a:extLst>
          </p:cNvPr>
          <p:cNvCxnSpPr/>
          <p:nvPr/>
        </p:nvCxnSpPr>
        <p:spPr>
          <a:xfrm>
            <a:off x="7199313" y="4529138"/>
            <a:ext cx="0" cy="431800"/>
          </a:xfrm>
          <a:prstGeom prst="line">
            <a:avLst/>
          </a:prstGeom>
          <a:ln w="19050">
            <a:solidFill>
              <a:schemeClr val="tx2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>
            <a:extLst>
              <a:ext uri="{FF2B5EF4-FFF2-40B4-BE49-F238E27FC236}">
                <a16:creationId xmlns:a16="http://schemas.microsoft.com/office/drawing/2014/main" id="{95386ECF-7A63-C613-BA4C-8287B11D94F4}"/>
              </a:ext>
            </a:extLst>
          </p:cNvPr>
          <p:cNvSpPr txBox="1"/>
          <p:nvPr/>
        </p:nvSpPr>
        <p:spPr>
          <a:xfrm>
            <a:off x="5838825" y="5076826"/>
            <a:ext cx="1155700" cy="21929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endParaRPr lang="en-US" sz="825" dirty="0">
              <a:latin typeface="Raleway" panose="020B0503030101060003" pitchFamily="34" charset="0"/>
            </a:endParaRPr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FCED37A-CA4A-FE26-4F5A-2B4DCF06B9C7}"/>
              </a:ext>
            </a:extLst>
          </p:cNvPr>
          <p:cNvGrpSpPr>
            <a:grpSpLocks/>
          </p:cNvGrpSpPr>
          <p:nvPr/>
        </p:nvGrpSpPr>
        <p:grpSpPr bwMode="auto">
          <a:xfrm>
            <a:off x="7494590" y="4924422"/>
            <a:ext cx="2506661" cy="433483"/>
            <a:chOff x="7960476" y="4051714"/>
            <a:chExt cx="3343523" cy="578167"/>
          </a:xfrm>
        </p:grpSpPr>
        <p:sp>
          <p:nvSpPr>
            <p:cNvPr id="57370" name="TextBox 85">
              <a:extLst>
                <a:ext uri="{FF2B5EF4-FFF2-40B4-BE49-F238E27FC236}">
                  <a16:creationId xmlns:a16="http://schemas.microsoft.com/office/drawing/2014/main" id="{35972254-827D-CEE2-5A3E-A37B7C86D6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0476" y="4051714"/>
              <a:ext cx="2097924" cy="369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fa-IR" altLang="en-US" sz="1200" b="1" dirty="0">
                  <a:cs typeface="B Nazanin" panose="00000400000000000000" pitchFamily="2" charset="-78"/>
                </a:rPr>
                <a:t>شناسایی گپ</a:t>
              </a:r>
              <a:endParaRPr lang="en-US" altLang="en-US" sz="1200" b="1" dirty="0">
                <a:cs typeface="B Nazanin" panose="00000400000000000000" pitchFamily="2" charset="-78"/>
              </a:endParaRPr>
            </a:p>
          </p:txBody>
        </p: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5F1E7E34-9067-5D81-021C-277CE03F88E0}"/>
                </a:ext>
              </a:extLst>
            </p:cNvPr>
            <p:cNvSpPr txBox="1"/>
            <p:nvPr/>
          </p:nvSpPr>
          <p:spPr>
            <a:xfrm>
              <a:off x="7971061" y="4341673"/>
              <a:ext cx="3332938" cy="288208"/>
            </a:xfrm>
            <a:prstGeom prst="rect">
              <a:avLst/>
            </a:prstGeom>
            <a:noFill/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>
                <a:lnSpc>
                  <a:spcPct val="150000"/>
                </a:lnSpc>
              </a:pPr>
              <a:endParaRPr lang="en-US" altLang="en-US" sz="600" b="1" dirty="0">
                <a:latin typeface="Open Sans Light" panose="020B0604020202020204" pitchFamily="34" charset="0"/>
                <a:cs typeface="Open Sans Light" panose="020B0604020202020204" pitchFamily="34" charset="0"/>
              </a:endParaRPr>
            </a:p>
          </p:txBody>
        </p:sp>
      </p:grpSp>
      <p:sp>
        <p:nvSpPr>
          <p:cNvPr id="59" name="Freeform 25">
            <a:extLst>
              <a:ext uri="{FF2B5EF4-FFF2-40B4-BE49-F238E27FC236}">
                <a16:creationId xmlns:a16="http://schemas.microsoft.com/office/drawing/2014/main" id="{2CFFA93B-47B3-CF9E-EFDB-36CE185E2397}"/>
              </a:ext>
            </a:extLst>
          </p:cNvPr>
          <p:cNvSpPr>
            <a:spLocks noEditPoints="1"/>
          </p:cNvSpPr>
          <p:nvPr/>
        </p:nvSpPr>
        <p:spPr bwMode="auto">
          <a:xfrm>
            <a:off x="7085014" y="5103813"/>
            <a:ext cx="217487" cy="177800"/>
          </a:xfrm>
          <a:custGeom>
            <a:avLst/>
            <a:gdLst>
              <a:gd name="T0" fmla="*/ 28 w 176"/>
              <a:gd name="T1" fmla="*/ 88 h 144"/>
              <a:gd name="T2" fmla="*/ 4 w 176"/>
              <a:gd name="T3" fmla="*/ 88 h 144"/>
              <a:gd name="T4" fmla="*/ 0 w 176"/>
              <a:gd name="T5" fmla="*/ 92 h 144"/>
              <a:gd name="T6" fmla="*/ 0 w 176"/>
              <a:gd name="T7" fmla="*/ 140 h 144"/>
              <a:gd name="T8" fmla="*/ 4 w 176"/>
              <a:gd name="T9" fmla="*/ 144 h 144"/>
              <a:gd name="T10" fmla="*/ 28 w 176"/>
              <a:gd name="T11" fmla="*/ 144 h 144"/>
              <a:gd name="T12" fmla="*/ 32 w 176"/>
              <a:gd name="T13" fmla="*/ 140 h 144"/>
              <a:gd name="T14" fmla="*/ 32 w 176"/>
              <a:gd name="T15" fmla="*/ 92 h 144"/>
              <a:gd name="T16" fmla="*/ 28 w 176"/>
              <a:gd name="T17" fmla="*/ 88 h 144"/>
              <a:gd name="T18" fmla="*/ 24 w 176"/>
              <a:gd name="T19" fmla="*/ 136 h 144"/>
              <a:gd name="T20" fmla="*/ 8 w 176"/>
              <a:gd name="T21" fmla="*/ 136 h 144"/>
              <a:gd name="T22" fmla="*/ 8 w 176"/>
              <a:gd name="T23" fmla="*/ 96 h 144"/>
              <a:gd name="T24" fmla="*/ 24 w 176"/>
              <a:gd name="T25" fmla="*/ 96 h 144"/>
              <a:gd name="T26" fmla="*/ 24 w 176"/>
              <a:gd name="T27" fmla="*/ 136 h 144"/>
              <a:gd name="T28" fmla="*/ 124 w 176"/>
              <a:gd name="T29" fmla="*/ 64 h 144"/>
              <a:gd name="T30" fmla="*/ 100 w 176"/>
              <a:gd name="T31" fmla="*/ 64 h 144"/>
              <a:gd name="T32" fmla="*/ 96 w 176"/>
              <a:gd name="T33" fmla="*/ 68 h 144"/>
              <a:gd name="T34" fmla="*/ 96 w 176"/>
              <a:gd name="T35" fmla="*/ 140 h 144"/>
              <a:gd name="T36" fmla="*/ 100 w 176"/>
              <a:gd name="T37" fmla="*/ 144 h 144"/>
              <a:gd name="T38" fmla="*/ 124 w 176"/>
              <a:gd name="T39" fmla="*/ 144 h 144"/>
              <a:gd name="T40" fmla="*/ 128 w 176"/>
              <a:gd name="T41" fmla="*/ 140 h 144"/>
              <a:gd name="T42" fmla="*/ 128 w 176"/>
              <a:gd name="T43" fmla="*/ 68 h 144"/>
              <a:gd name="T44" fmla="*/ 124 w 176"/>
              <a:gd name="T45" fmla="*/ 64 h 144"/>
              <a:gd name="T46" fmla="*/ 120 w 176"/>
              <a:gd name="T47" fmla="*/ 136 h 144"/>
              <a:gd name="T48" fmla="*/ 104 w 176"/>
              <a:gd name="T49" fmla="*/ 136 h 144"/>
              <a:gd name="T50" fmla="*/ 104 w 176"/>
              <a:gd name="T51" fmla="*/ 72 h 144"/>
              <a:gd name="T52" fmla="*/ 120 w 176"/>
              <a:gd name="T53" fmla="*/ 72 h 144"/>
              <a:gd name="T54" fmla="*/ 120 w 176"/>
              <a:gd name="T55" fmla="*/ 136 h 144"/>
              <a:gd name="T56" fmla="*/ 76 w 176"/>
              <a:gd name="T57" fmla="*/ 16 h 144"/>
              <a:gd name="T58" fmla="*/ 52 w 176"/>
              <a:gd name="T59" fmla="*/ 16 h 144"/>
              <a:gd name="T60" fmla="*/ 48 w 176"/>
              <a:gd name="T61" fmla="*/ 20 h 144"/>
              <a:gd name="T62" fmla="*/ 48 w 176"/>
              <a:gd name="T63" fmla="*/ 140 h 144"/>
              <a:gd name="T64" fmla="*/ 52 w 176"/>
              <a:gd name="T65" fmla="*/ 144 h 144"/>
              <a:gd name="T66" fmla="*/ 76 w 176"/>
              <a:gd name="T67" fmla="*/ 144 h 144"/>
              <a:gd name="T68" fmla="*/ 80 w 176"/>
              <a:gd name="T69" fmla="*/ 140 h 144"/>
              <a:gd name="T70" fmla="*/ 80 w 176"/>
              <a:gd name="T71" fmla="*/ 20 h 144"/>
              <a:gd name="T72" fmla="*/ 76 w 176"/>
              <a:gd name="T73" fmla="*/ 16 h 144"/>
              <a:gd name="T74" fmla="*/ 72 w 176"/>
              <a:gd name="T75" fmla="*/ 136 h 144"/>
              <a:gd name="T76" fmla="*/ 56 w 176"/>
              <a:gd name="T77" fmla="*/ 136 h 144"/>
              <a:gd name="T78" fmla="*/ 56 w 176"/>
              <a:gd name="T79" fmla="*/ 24 h 144"/>
              <a:gd name="T80" fmla="*/ 72 w 176"/>
              <a:gd name="T81" fmla="*/ 24 h 144"/>
              <a:gd name="T82" fmla="*/ 72 w 176"/>
              <a:gd name="T83" fmla="*/ 136 h 144"/>
              <a:gd name="T84" fmla="*/ 172 w 176"/>
              <a:gd name="T85" fmla="*/ 0 h 144"/>
              <a:gd name="T86" fmla="*/ 148 w 176"/>
              <a:gd name="T87" fmla="*/ 0 h 144"/>
              <a:gd name="T88" fmla="*/ 144 w 176"/>
              <a:gd name="T89" fmla="*/ 4 h 144"/>
              <a:gd name="T90" fmla="*/ 144 w 176"/>
              <a:gd name="T91" fmla="*/ 140 h 144"/>
              <a:gd name="T92" fmla="*/ 148 w 176"/>
              <a:gd name="T93" fmla="*/ 144 h 144"/>
              <a:gd name="T94" fmla="*/ 172 w 176"/>
              <a:gd name="T95" fmla="*/ 144 h 144"/>
              <a:gd name="T96" fmla="*/ 176 w 176"/>
              <a:gd name="T97" fmla="*/ 140 h 144"/>
              <a:gd name="T98" fmla="*/ 176 w 176"/>
              <a:gd name="T99" fmla="*/ 4 h 144"/>
              <a:gd name="T100" fmla="*/ 172 w 176"/>
              <a:gd name="T101" fmla="*/ 0 h 144"/>
              <a:gd name="T102" fmla="*/ 168 w 176"/>
              <a:gd name="T103" fmla="*/ 136 h 144"/>
              <a:gd name="T104" fmla="*/ 152 w 176"/>
              <a:gd name="T105" fmla="*/ 136 h 144"/>
              <a:gd name="T106" fmla="*/ 152 w 176"/>
              <a:gd name="T107" fmla="*/ 8 h 144"/>
              <a:gd name="T108" fmla="*/ 168 w 176"/>
              <a:gd name="T109" fmla="*/ 8 h 144"/>
              <a:gd name="T110" fmla="*/ 168 w 176"/>
              <a:gd name="T111" fmla="*/ 1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76" h="144">
                <a:moveTo>
                  <a:pt x="28" y="88"/>
                </a:moveTo>
                <a:cubicBezTo>
                  <a:pt x="4" y="88"/>
                  <a:pt x="4" y="88"/>
                  <a:pt x="4" y="88"/>
                </a:cubicBezTo>
                <a:cubicBezTo>
                  <a:pt x="2" y="88"/>
                  <a:pt x="0" y="90"/>
                  <a:pt x="0" y="92"/>
                </a:cubicBezTo>
                <a:cubicBezTo>
                  <a:pt x="0" y="140"/>
                  <a:pt x="0" y="140"/>
                  <a:pt x="0" y="140"/>
                </a:cubicBezTo>
                <a:cubicBezTo>
                  <a:pt x="0" y="142"/>
                  <a:pt x="2" y="144"/>
                  <a:pt x="4" y="144"/>
                </a:cubicBezTo>
                <a:cubicBezTo>
                  <a:pt x="28" y="144"/>
                  <a:pt x="28" y="144"/>
                  <a:pt x="28" y="144"/>
                </a:cubicBezTo>
                <a:cubicBezTo>
                  <a:pt x="30" y="144"/>
                  <a:pt x="32" y="142"/>
                  <a:pt x="32" y="140"/>
                </a:cubicBezTo>
                <a:cubicBezTo>
                  <a:pt x="32" y="92"/>
                  <a:pt x="32" y="92"/>
                  <a:pt x="32" y="92"/>
                </a:cubicBezTo>
                <a:cubicBezTo>
                  <a:pt x="32" y="90"/>
                  <a:pt x="30" y="88"/>
                  <a:pt x="28" y="88"/>
                </a:cubicBezTo>
                <a:moveTo>
                  <a:pt x="24" y="136"/>
                </a:moveTo>
                <a:cubicBezTo>
                  <a:pt x="8" y="136"/>
                  <a:pt x="8" y="136"/>
                  <a:pt x="8" y="136"/>
                </a:cubicBezTo>
                <a:cubicBezTo>
                  <a:pt x="8" y="96"/>
                  <a:pt x="8" y="96"/>
                  <a:pt x="8" y="96"/>
                </a:cubicBezTo>
                <a:cubicBezTo>
                  <a:pt x="24" y="96"/>
                  <a:pt x="24" y="96"/>
                  <a:pt x="24" y="96"/>
                </a:cubicBezTo>
                <a:lnTo>
                  <a:pt x="24" y="136"/>
                </a:lnTo>
                <a:close/>
                <a:moveTo>
                  <a:pt x="124" y="64"/>
                </a:moveTo>
                <a:cubicBezTo>
                  <a:pt x="100" y="64"/>
                  <a:pt x="100" y="64"/>
                  <a:pt x="100" y="64"/>
                </a:cubicBezTo>
                <a:cubicBezTo>
                  <a:pt x="98" y="64"/>
                  <a:pt x="96" y="66"/>
                  <a:pt x="96" y="68"/>
                </a:cubicBezTo>
                <a:cubicBezTo>
                  <a:pt x="96" y="140"/>
                  <a:pt x="96" y="140"/>
                  <a:pt x="96" y="140"/>
                </a:cubicBezTo>
                <a:cubicBezTo>
                  <a:pt x="96" y="142"/>
                  <a:pt x="98" y="144"/>
                  <a:pt x="100" y="144"/>
                </a:cubicBezTo>
                <a:cubicBezTo>
                  <a:pt x="124" y="144"/>
                  <a:pt x="124" y="144"/>
                  <a:pt x="124" y="144"/>
                </a:cubicBezTo>
                <a:cubicBezTo>
                  <a:pt x="126" y="144"/>
                  <a:pt x="128" y="142"/>
                  <a:pt x="128" y="140"/>
                </a:cubicBezTo>
                <a:cubicBezTo>
                  <a:pt x="128" y="68"/>
                  <a:pt x="128" y="68"/>
                  <a:pt x="128" y="68"/>
                </a:cubicBezTo>
                <a:cubicBezTo>
                  <a:pt x="128" y="66"/>
                  <a:pt x="126" y="64"/>
                  <a:pt x="124" y="64"/>
                </a:cubicBezTo>
                <a:moveTo>
                  <a:pt x="120" y="136"/>
                </a:moveTo>
                <a:cubicBezTo>
                  <a:pt x="104" y="136"/>
                  <a:pt x="104" y="136"/>
                  <a:pt x="104" y="136"/>
                </a:cubicBezTo>
                <a:cubicBezTo>
                  <a:pt x="104" y="72"/>
                  <a:pt x="104" y="72"/>
                  <a:pt x="104" y="72"/>
                </a:cubicBezTo>
                <a:cubicBezTo>
                  <a:pt x="120" y="72"/>
                  <a:pt x="120" y="72"/>
                  <a:pt x="120" y="72"/>
                </a:cubicBezTo>
                <a:lnTo>
                  <a:pt x="120" y="136"/>
                </a:lnTo>
                <a:close/>
                <a:moveTo>
                  <a:pt x="76" y="16"/>
                </a:moveTo>
                <a:cubicBezTo>
                  <a:pt x="52" y="16"/>
                  <a:pt x="52" y="16"/>
                  <a:pt x="52" y="16"/>
                </a:cubicBezTo>
                <a:cubicBezTo>
                  <a:pt x="50" y="16"/>
                  <a:pt x="48" y="18"/>
                  <a:pt x="48" y="20"/>
                </a:cubicBezTo>
                <a:cubicBezTo>
                  <a:pt x="48" y="140"/>
                  <a:pt x="48" y="140"/>
                  <a:pt x="48" y="140"/>
                </a:cubicBezTo>
                <a:cubicBezTo>
                  <a:pt x="48" y="142"/>
                  <a:pt x="50" y="144"/>
                  <a:pt x="52" y="144"/>
                </a:cubicBezTo>
                <a:cubicBezTo>
                  <a:pt x="76" y="144"/>
                  <a:pt x="76" y="144"/>
                  <a:pt x="76" y="144"/>
                </a:cubicBezTo>
                <a:cubicBezTo>
                  <a:pt x="78" y="144"/>
                  <a:pt x="80" y="142"/>
                  <a:pt x="80" y="140"/>
                </a:cubicBezTo>
                <a:cubicBezTo>
                  <a:pt x="80" y="20"/>
                  <a:pt x="80" y="20"/>
                  <a:pt x="80" y="20"/>
                </a:cubicBezTo>
                <a:cubicBezTo>
                  <a:pt x="80" y="18"/>
                  <a:pt x="78" y="16"/>
                  <a:pt x="76" y="16"/>
                </a:cubicBezTo>
                <a:moveTo>
                  <a:pt x="72" y="136"/>
                </a:moveTo>
                <a:cubicBezTo>
                  <a:pt x="56" y="136"/>
                  <a:pt x="56" y="136"/>
                  <a:pt x="56" y="136"/>
                </a:cubicBezTo>
                <a:cubicBezTo>
                  <a:pt x="56" y="24"/>
                  <a:pt x="56" y="24"/>
                  <a:pt x="56" y="24"/>
                </a:cubicBezTo>
                <a:cubicBezTo>
                  <a:pt x="72" y="24"/>
                  <a:pt x="72" y="24"/>
                  <a:pt x="72" y="24"/>
                </a:cubicBezTo>
                <a:lnTo>
                  <a:pt x="72" y="136"/>
                </a:lnTo>
                <a:close/>
                <a:moveTo>
                  <a:pt x="172" y="0"/>
                </a:moveTo>
                <a:cubicBezTo>
                  <a:pt x="148" y="0"/>
                  <a:pt x="148" y="0"/>
                  <a:pt x="148" y="0"/>
                </a:cubicBezTo>
                <a:cubicBezTo>
                  <a:pt x="146" y="0"/>
                  <a:pt x="144" y="2"/>
                  <a:pt x="144" y="4"/>
                </a:cubicBezTo>
                <a:cubicBezTo>
                  <a:pt x="144" y="140"/>
                  <a:pt x="144" y="140"/>
                  <a:pt x="144" y="140"/>
                </a:cubicBezTo>
                <a:cubicBezTo>
                  <a:pt x="144" y="142"/>
                  <a:pt x="146" y="144"/>
                  <a:pt x="148" y="144"/>
                </a:cubicBezTo>
                <a:cubicBezTo>
                  <a:pt x="172" y="144"/>
                  <a:pt x="172" y="144"/>
                  <a:pt x="172" y="144"/>
                </a:cubicBezTo>
                <a:cubicBezTo>
                  <a:pt x="174" y="144"/>
                  <a:pt x="176" y="142"/>
                  <a:pt x="176" y="140"/>
                </a:cubicBezTo>
                <a:cubicBezTo>
                  <a:pt x="176" y="4"/>
                  <a:pt x="176" y="4"/>
                  <a:pt x="176" y="4"/>
                </a:cubicBezTo>
                <a:cubicBezTo>
                  <a:pt x="176" y="2"/>
                  <a:pt x="174" y="0"/>
                  <a:pt x="172" y="0"/>
                </a:cubicBezTo>
                <a:moveTo>
                  <a:pt x="168" y="136"/>
                </a:moveTo>
                <a:cubicBezTo>
                  <a:pt x="152" y="136"/>
                  <a:pt x="152" y="136"/>
                  <a:pt x="152" y="136"/>
                </a:cubicBezTo>
                <a:cubicBezTo>
                  <a:pt x="152" y="8"/>
                  <a:pt x="152" y="8"/>
                  <a:pt x="152" y="8"/>
                </a:cubicBezTo>
                <a:cubicBezTo>
                  <a:pt x="168" y="8"/>
                  <a:pt x="168" y="8"/>
                  <a:pt x="168" y="8"/>
                </a:cubicBezTo>
                <a:lnTo>
                  <a:pt x="168" y="1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 dirty="0"/>
          </a:p>
        </p:txBody>
      </p:sp>
      <p:sp>
        <p:nvSpPr>
          <p:cNvPr id="60" name="Freeform 103">
            <a:extLst>
              <a:ext uri="{FF2B5EF4-FFF2-40B4-BE49-F238E27FC236}">
                <a16:creationId xmlns:a16="http://schemas.microsoft.com/office/drawing/2014/main" id="{0F1C5BE3-E48A-6E2D-4DB4-9AEFCC9C8326}"/>
              </a:ext>
            </a:extLst>
          </p:cNvPr>
          <p:cNvSpPr>
            <a:spLocks noEditPoints="1"/>
          </p:cNvSpPr>
          <p:nvPr/>
        </p:nvSpPr>
        <p:spPr bwMode="auto">
          <a:xfrm>
            <a:off x="7073901" y="1509713"/>
            <a:ext cx="239713" cy="241300"/>
          </a:xfrm>
          <a:custGeom>
            <a:avLst/>
            <a:gdLst>
              <a:gd name="T0" fmla="*/ 176 w 176"/>
              <a:gd name="T1" fmla="*/ 68 h 176"/>
              <a:gd name="T2" fmla="*/ 174 w 176"/>
              <a:gd name="T3" fmla="*/ 49 h 176"/>
              <a:gd name="T4" fmla="*/ 90 w 176"/>
              <a:gd name="T5" fmla="*/ 1 h 176"/>
              <a:gd name="T6" fmla="*/ 88 w 176"/>
              <a:gd name="T7" fmla="*/ 0 h 176"/>
              <a:gd name="T8" fmla="*/ 86 w 176"/>
              <a:gd name="T9" fmla="*/ 1 h 176"/>
              <a:gd name="T10" fmla="*/ 2 w 176"/>
              <a:gd name="T11" fmla="*/ 49 h 176"/>
              <a:gd name="T12" fmla="*/ 0 w 176"/>
              <a:gd name="T13" fmla="*/ 68 h 176"/>
              <a:gd name="T14" fmla="*/ 16 w 176"/>
              <a:gd name="T15" fmla="*/ 72 h 176"/>
              <a:gd name="T16" fmla="*/ 12 w 176"/>
              <a:gd name="T17" fmla="*/ 144 h 176"/>
              <a:gd name="T18" fmla="*/ 8 w 176"/>
              <a:gd name="T19" fmla="*/ 147 h 176"/>
              <a:gd name="T20" fmla="*/ 0 w 176"/>
              <a:gd name="T21" fmla="*/ 171 h 176"/>
              <a:gd name="T22" fmla="*/ 4 w 176"/>
              <a:gd name="T23" fmla="*/ 176 h 176"/>
              <a:gd name="T24" fmla="*/ 176 w 176"/>
              <a:gd name="T25" fmla="*/ 172 h 176"/>
              <a:gd name="T26" fmla="*/ 176 w 176"/>
              <a:gd name="T27" fmla="*/ 171 h 176"/>
              <a:gd name="T28" fmla="*/ 168 w 176"/>
              <a:gd name="T29" fmla="*/ 147 h 176"/>
              <a:gd name="T30" fmla="*/ 160 w 176"/>
              <a:gd name="T31" fmla="*/ 144 h 176"/>
              <a:gd name="T32" fmla="*/ 172 w 176"/>
              <a:gd name="T33" fmla="*/ 72 h 176"/>
              <a:gd name="T34" fmla="*/ 157 w 176"/>
              <a:gd name="T35" fmla="*/ 48 h 176"/>
              <a:gd name="T36" fmla="*/ 88 w 176"/>
              <a:gd name="T37" fmla="*/ 9 h 176"/>
              <a:gd name="T38" fmla="*/ 166 w 176"/>
              <a:gd name="T39" fmla="*/ 168 h 176"/>
              <a:gd name="T40" fmla="*/ 15 w 176"/>
              <a:gd name="T41" fmla="*/ 152 h 176"/>
              <a:gd name="T42" fmla="*/ 24 w 176"/>
              <a:gd name="T43" fmla="*/ 72 h 176"/>
              <a:gd name="T44" fmla="*/ 40 w 176"/>
              <a:gd name="T45" fmla="*/ 144 h 176"/>
              <a:gd name="T46" fmla="*/ 24 w 176"/>
              <a:gd name="T47" fmla="*/ 72 h 176"/>
              <a:gd name="T48" fmla="*/ 64 w 176"/>
              <a:gd name="T49" fmla="*/ 72 h 176"/>
              <a:gd name="T50" fmla="*/ 48 w 176"/>
              <a:gd name="T51" fmla="*/ 144 h 176"/>
              <a:gd name="T52" fmla="*/ 72 w 176"/>
              <a:gd name="T53" fmla="*/ 72 h 176"/>
              <a:gd name="T54" fmla="*/ 104 w 176"/>
              <a:gd name="T55" fmla="*/ 144 h 176"/>
              <a:gd name="T56" fmla="*/ 72 w 176"/>
              <a:gd name="T57" fmla="*/ 72 h 176"/>
              <a:gd name="T58" fmla="*/ 128 w 176"/>
              <a:gd name="T59" fmla="*/ 72 h 176"/>
              <a:gd name="T60" fmla="*/ 112 w 176"/>
              <a:gd name="T61" fmla="*/ 144 h 176"/>
              <a:gd name="T62" fmla="*/ 136 w 176"/>
              <a:gd name="T63" fmla="*/ 72 h 176"/>
              <a:gd name="T64" fmla="*/ 152 w 176"/>
              <a:gd name="T65" fmla="*/ 144 h 176"/>
              <a:gd name="T66" fmla="*/ 136 w 176"/>
              <a:gd name="T67" fmla="*/ 72 h 176"/>
              <a:gd name="T68" fmla="*/ 168 w 176"/>
              <a:gd name="T69" fmla="*/ 56 h 176"/>
              <a:gd name="T70" fmla="*/ 8 w 176"/>
              <a:gd name="T71" fmla="*/ 6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176" h="176">
                <a:moveTo>
                  <a:pt x="172" y="72"/>
                </a:moveTo>
                <a:cubicBezTo>
                  <a:pt x="174" y="72"/>
                  <a:pt x="176" y="70"/>
                  <a:pt x="176" y="68"/>
                </a:cubicBezTo>
                <a:cubicBezTo>
                  <a:pt x="176" y="52"/>
                  <a:pt x="176" y="52"/>
                  <a:pt x="176" y="52"/>
                </a:cubicBezTo>
                <a:cubicBezTo>
                  <a:pt x="176" y="51"/>
                  <a:pt x="175" y="49"/>
                  <a:pt x="174" y="49"/>
                </a:cubicBezTo>
                <a:cubicBezTo>
                  <a:pt x="174" y="49"/>
                  <a:pt x="174" y="49"/>
                  <a:pt x="174" y="49"/>
                </a:cubicBezTo>
                <a:cubicBezTo>
                  <a:pt x="90" y="1"/>
                  <a:pt x="90" y="1"/>
                  <a:pt x="90" y="1"/>
                </a:cubicBezTo>
                <a:cubicBezTo>
                  <a:pt x="90" y="1"/>
                  <a:pt x="90" y="1"/>
                  <a:pt x="90" y="1"/>
                </a:cubicBezTo>
                <a:cubicBezTo>
                  <a:pt x="89" y="0"/>
                  <a:pt x="89" y="0"/>
                  <a:pt x="88" y="0"/>
                </a:cubicBezTo>
                <a:cubicBezTo>
                  <a:pt x="87" y="0"/>
                  <a:pt x="87" y="0"/>
                  <a:pt x="86" y="1"/>
                </a:cubicBezTo>
                <a:cubicBezTo>
                  <a:pt x="86" y="1"/>
                  <a:pt x="86" y="1"/>
                  <a:pt x="86" y="1"/>
                </a:cubicBez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cubicBezTo>
                  <a:pt x="1" y="49"/>
                  <a:pt x="0" y="51"/>
                  <a:pt x="0" y="52"/>
                </a:cubicBezTo>
                <a:cubicBezTo>
                  <a:pt x="0" y="68"/>
                  <a:pt x="0" y="68"/>
                  <a:pt x="0" y="68"/>
                </a:cubicBezTo>
                <a:cubicBezTo>
                  <a:pt x="0" y="70"/>
                  <a:pt x="2" y="72"/>
                  <a:pt x="4" y="72"/>
                </a:cubicBezTo>
                <a:cubicBezTo>
                  <a:pt x="16" y="72"/>
                  <a:pt x="16" y="72"/>
                  <a:pt x="16" y="72"/>
                </a:cubicBezTo>
                <a:cubicBezTo>
                  <a:pt x="16" y="144"/>
                  <a:pt x="16" y="144"/>
                  <a:pt x="16" y="144"/>
                </a:cubicBezTo>
                <a:cubicBezTo>
                  <a:pt x="12" y="144"/>
                  <a:pt x="12" y="144"/>
                  <a:pt x="12" y="144"/>
                </a:cubicBezTo>
                <a:cubicBezTo>
                  <a:pt x="10" y="144"/>
                  <a:pt x="9" y="145"/>
                  <a:pt x="8" y="147"/>
                </a:cubicBezTo>
                <a:cubicBezTo>
                  <a:pt x="8" y="147"/>
                  <a:pt x="8" y="147"/>
                  <a:pt x="8" y="147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71"/>
                  <a:pt x="0" y="171"/>
                  <a:pt x="0" y="171"/>
                </a:cubicBezTo>
                <a:cubicBezTo>
                  <a:pt x="0" y="171"/>
                  <a:pt x="0" y="172"/>
                  <a:pt x="0" y="172"/>
                </a:cubicBezTo>
                <a:cubicBezTo>
                  <a:pt x="0" y="174"/>
                  <a:pt x="2" y="176"/>
                  <a:pt x="4" y="176"/>
                </a:cubicBezTo>
                <a:cubicBezTo>
                  <a:pt x="172" y="176"/>
                  <a:pt x="172" y="176"/>
                  <a:pt x="172" y="176"/>
                </a:cubicBezTo>
                <a:cubicBezTo>
                  <a:pt x="174" y="176"/>
                  <a:pt x="176" y="174"/>
                  <a:pt x="176" y="172"/>
                </a:cubicBezTo>
                <a:cubicBezTo>
                  <a:pt x="176" y="172"/>
                  <a:pt x="176" y="171"/>
                  <a:pt x="176" y="171"/>
                </a:cubicBezTo>
                <a:cubicBezTo>
                  <a:pt x="176" y="171"/>
                  <a:pt x="176" y="171"/>
                  <a:pt x="176" y="171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8" y="147"/>
                  <a:pt x="168" y="147"/>
                  <a:pt x="168" y="147"/>
                </a:cubicBezTo>
                <a:cubicBezTo>
                  <a:pt x="167" y="145"/>
                  <a:pt x="166" y="144"/>
                  <a:pt x="164" y="144"/>
                </a:cubicBezTo>
                <a:cubicBezTo>
                  <a:pt x="160" y="144"/>
                  <a:pt x="160" y="144"/>
                  <a:pt x="160" y="144"/>
                </a:cubicBezTo>
                <a:cubicBezTo>
                  <a:pt x="160" y="72"/>
                  <a:pt x="160" y="72"/>
                  <a:pt x="160" y="72"/>
                </a:cubicBezTo>
                <a:lnTo>
                  <a:pt x="172" y="72"/>
                </a:lnTo>
                <a:close/>
                <a:moveTo>
                  <a:pt x="88" y="9"/>
                </a:moveTo>
                <a:cubicBezTo>
                  <a:pt x="157" y="48"/>
                  <a:pt x="157" y="48"/>
                  <a:pt x="157" y="48"/>
                </a:cubicBezTo>
                <a:cubicBezTo>
                  <a:pt x="19" y="48"/>
                  <a:pt x="19" y="48"/>
                  <a:pt x="19" y="48"/>
                </a:cubicBezTo>
                <a:lnTo>
                  <a:pt x="88" y="9"/>
                </a:lnTo>
                <a:close/>
                <a:moveTo>
                  <a:pt x="161" y="152"/>
                </a:moveTo>
                <a:cubicBezTo>
                  <a:pt x="166" y="168"/>
                  <a:pt x="166" y="168"/>
                  <a:pt x="166" y="168"/>
                </a:cubicBezTo>
                <a:cubicBezTo>
                  <a:pt x="10" y="168"/>
                  <a:pt x="10" y="168"/>
                  <a:pt x="10" y="168"/>
                </a:cubicBezTo>
                <a:cubicBezTo>
                  <a:pt x="15" y="152"/>
                  <a:pt x="15" y="152"/>
                  <a:pt x="15" y="152"/>
                </a:cubicBezTo>
                <a:lnTo>
                  <a:pt x="161" y="152"/>
                </a:lnTo>
                <a:close/>
                <a:moveTo>
                  <a:pt x="24" y="72"/>
                </a:moveTo>
                <a:cubicBezTo>
                  <a:pt x="40" y="72"/>
                  <a:pt x="40" y="72"/>
                  <a:pt x="40" y="72"/>
                </a:cubicBezTo>
                <a:cubicBezTo>
                  <a:pt x="40" y="144"/>
                  <a:pt x="40" y="144"/>
                  <a:pt x="40" y="144"/>
                </a:cubicBezTo>
                <a:cubicBezTo>
                  <a:pt x="24" y="144"/>
                  <a:pt x="24" y="144"/>
                  <a:pt x="24" y="144"/>
                </a:cubicBezTo>
                <a:lnTo>
                  <a:pt x="24" y="72"/>
                </a:lnTo>
                <a:close/>
                <a:moveTo>
                  <a:pt x="48" y="72"/>
                </a:moveTo>
                <a:cubicBezTo>
                  <a:pt x="64" y="72"/>
                  <a:pt x="64" y="72"/>
                  <a:pt x="64" y="72"/>
                </a:cubicBezTo>
                <a:cubicBezTo>
                  <a:pt x="64" y="144"/>
                  <a:pt x="64" y="144"/>
                  <a:pt x="64" y="144"/>
                </a:cubicBezTo>
                <a:cubicBezTo>
                  <a:pt x="48" y="144"/>
                  <a:pt x="48" y="144"/>
                  <a:pt x="48" y="144"/>
                </a:cubicBezTo>
                <a:lnTo>
                  <a:pt x="48" y="72"/>
                </a:lnTo>
                <a:close/>
                <a:moveTo>
                  <a:pt x="72" y="72"/>
                </a:moveTo>
                <a:cubicBezTo>
                  <a:pt x="104" y="72"/>
                  <a:pt x="104" y="72"/>
                  <a:pt x="104" y="72"/>
                </a:cubicBezTo>
                <a:cubicBezTo>
                  <a:pt x="104" y="144"/>
                  <a:pt x="104" y="144"/>
                  <a:pt x="104" y="144"/>
                </a:cubicBezTo>
                <a:cubicBezTo>
                  <a:pt x="72" y="144"/>
                  <a:pt x="72" y="144"/>
                  <a:pt x="72" y="144"/>
                </a:cubicBezTo>
                <a:lnTo>
                  <a:pt x="72" y="72"/>
                </a:lnTo>
                <a:close/>
                <a:moveTo>
                  <a:pt x="112" y="72"/>
                </a:moveTo>
                <a:cubicBezTo>
                  <a:pt x="128" y="72"/>
                  <a:pt x="128" y="72"/>
                  <a:pt x="128" y="72"/>
                </a:cubicBezTo>
                <a:cubicBezTo>
                  <a:pt x="128" y="144"/>
                  <a:pt x="128" y="144"/>
                  <a:pt x="128" y="144"/>
                </a:cubicBezTo>
                <a:cubicBezTo>
                  <a:pt x="112" y="144"/>
                  <a:pt x="112" y="144"/>
                  <a:pt x="112" y="144"/>
                </a:cubicBezTo>
                <a:lnTo>
                  <a:pt x="112" y="72"/>
                </a:lnTo>
                <a:close/>
                <a:moveTo>
                  <a:pt x="136" y="72"/>
                </a:moveTo>
                <a:cubicBezTo>
                  <a:pt x="152" y="72"/>
                  <a:pt x="152" y="72"/>
                  <a:pt x="152" y="72"/>
                </a:cubicBezTo>
                <a:cubicBezTo>
                  <a:pt x="152" y="144"/>
                  <a:pt x="152" y="144"/>
                  <a:pt x="152" y="144"/>
                </a:cubicBezTo>
                <a:cubicBezTo>
                  <a:pt x="136" y="144"/>
                  <a:pt x="136" y="144"/>
                  <a:pt x="136" y="144"/>
                </a:cubicBezTo>
                <a:lnTo>
                  <a:pt x="136" y="72"/>
                </a:lnTo>
                <a:close/>
                <a:moveTo>
                  <a:pt x="8" y="56"/>
                </a:moveTo>
                <a:cubicBezTo>
                  <a:pt x="168" y="56"/>
                  <a:pt x="168" y="56"/>
                  <a:pt x="168" y="56"/>
                </a:cubicBezTo>
                <a:cubicBezTo>
                  <a:pt x="168" y="64"/>
                  <a:pt x="168" y="64"/>
                  <a:pt x="168" y="64"/>
                </a:cubicBezTo>
                <a:cubicBezTo>
                  <a:pt x="8" y="64"/>
                  <a:pt x="8" y="64"/>
                  <a:pt x="8" y="64"/>
                </a:cubicBezTo>
                <a:lnTo>
                  <a:pt x="8" y="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/>
          </a:p>
        </p:txBody>
      </p:sp>
      <p:sp>
        <p:nvSpPr>
          <p:cNvPr id="61" name="Freeform 96">
            <a:extLst>
              <a:ext uri="{FF2B5EF4-FFF2-40B4-BE49-F238E27FC236}">
                <a16:creationId xmlns:a16="http://schemas.microsoft.com/office/drawing/2014/main" id="{D571BD76-D9BB-267F-FAE7-EB4F536841FC}"/>
              </a:ext>
            </a:extLst>
          </p:cNvPr>
          <p:cNvSpPr>
            <a:spLocks noEditPoints="1"/>
          </p:cNvSpPr>
          <p:nvPr/>
        </p:nvSpPr>
        <p:spPr bwMode="auto">
          <a:xfrm>
            <a:off x="7080251" y="4206876"/>
            <a:ext cx="239713" cy="195263"/>
          </a:xfrm>
          <a:custGeom>
            <a:avLst/>
            <a:gdLst>
              <a:gd name="T0" fmla="*/ 34 w 176"/>
              <a:gd name="T1" fmla="*/ 86 h 144"/>
              <a:gd name="T2" fmla="*/ 28 w 176"/>
              <a:gd name="T3" fmla="*/ 65 h 144"/>
              <a:gd name="T4" fmla="*/ 28 w 176"/>
              <a:gd name="T5" fmla="*/ 58 h 144"/>
              <a:gd name="T6" fmla="*/ 25 w 176"/>
              <a:gd name="T7" fmla="*/ 38 h 144"/>
              <a:gd name="T8" fmla="*/ 35 w 176"/>
              <a:gd name="T9" fmla="*/ 26 h 144"/>
              <a:gd name="T10" fmla="*/ 49 w 176"/>
              <a:gd name="T11" fmla="*/ 25 h 144"/>
              <a:gd name="T12" fmla="*/ 52 w 176"/>
              <a:gd name="T13" fmla="*/ 18 h 144"/>
              <a:gd name="T14" fmla="*/ 30 w 176"/>
              <a:gd name="T15" fmla="*/ 19 h 144"/>
              <a:gd name="T16" fmla="*/ 20 w 176"/>
              <a:gd name="T17" fmla="*/ 56 h 144"/>
              <a:gd name="T18" fmla="*/ 26 w 176"/>
              <a:gd name="T19" fmla="*/ 86 h 144"/>
              <a:gd name="T20" fmla="*/ 0 w 176"/>
              <a:gd name="T21" fmla="*/ 124 h 144"/>
              <a:gd name="T22" fmla="*/ 22 w 176"/>
              <a:gd name="T23" fmla="*/ 128 h 144"/>
              <a:gd name="T24" fmla="*/ 8 w 176"/>
              <a:gd name="T25" fmla="*/ 120 h 144"/>
              <a:gd name="T26" fmla="*/ 159 w 176"/>
              <a:gd name="T27" fmla="*/ 100 h 144"/>
              <a:gd name="T28" fmla="*/ 155 w 176"/>
              <a:gd name="T29" fmla="*/ 70 h 144"/>
              <a:gd name="T30" fmla="*/ 159 w 176"/>
              <a:gd name="T31" fmla="*/ 35 h 144"/>
              <a:gd name="T32" fmla="*/ 132 w 176"/>
              <a:gd name="T33" fmla="*/ 16 h 144"/>
              <a:gd name="T34" fmla="*/ 126 w 176"/>
              <a:gd name="T35" fmla="*/ 25 h 144"/>
              <a:gd name="T36" fmla="*/ 132 w 176"/>
              <a:gd name="T37" fmla="*/ 24 h 144"/>
              <a:gd name="T38" fmla="*/ 142 w 176"/>
              <a:gd name="T39" fmla="*/ 27 h 144"/>
              <a:gd name="T40" fmla="*/ 149 w 176"/>
              <a:gd name="T41" fmla="*/ 53 h 144"/>
              <a:gd name="T42" fmla="*/ 149 w 176"/>
              <a:gd name="T43" fmla="*/ 65 h 144"/>
              <a:gd name="T44" fmla="*/ 148 w 176"/>
              <a:gd name="T45" fmla="*/ 66 h 144"/>
              <a:gd name="T46" fmla="*/ 157 w 176"/>
              <a:gd name="T47" fmla="*/ 108 h 144"/>
              <a:gd name="T48" fmla="*/ 150 w 176"/>
              <a:gd name="T49" fmla="*/ 120 h 144"/>
              <a:gd name="T50" fmla="*/ 172 w 176"/>
              <a:gd name="T51" fmla="*/ 128 h 144"/>
              <a:gd name="T52" fmla="*/ 159 w 176"/>
              <a:gd name="T53" fmla="*/ 100 h 144"/>
              <a:gd name="T54" fmla="*/ 106 w 176"/>
              <a:gd name="T55" fmla="*/ 90 h 144"/>
              <a:gd name="T56" fmla="*/ 115 w 176"/>
              <a:gd name="T57" fmla="*/ 52 h 144"/>
              <a:gd name="T58" fmla="*/ 104 w 176"/>
              <a:gd name="T59" fmla="*/ 3 h 144"/>
              <a:gd name="T60" fmla="*/ 76 w 176"/>
              <a:gd name="T61" fmla="*/ 4 h 144"/>
              <a:gd name="T62" fmla="*/ 61 w 176"/>
              <a:gd name="T63" fmla="*/ 52 h 144"/>
              <a:gd name="T64" fmla="*/ 70 w 176"/>
              <a:gd name="T65" fmla="*/ 90 h 144"/>
              <a:gd name="T66" fmla="*/ 28 w 176"/>
              <a:gd name="T67" fmla="*/ 140 h 144"/>
              <a:gd name="T68" fmla="*/ 144 w 176"/>
              <a:gd name="T69" fmla="*/ 144 h 144"/>
              <a:gd name="T70" fmla="*/ 120 w 176"/>
              <a:gd name="T71" fmla="*/ 109 h 144"/>
              <a:gd name="T72" fmla="*/ 58 w 176"/>
              <a:gd name="T73" fmla="*/ 117 h 144"/>
              <a:gd name="T74" fmla="*/ 78 w 176"/>
              <a:gd name="T75" fmla="*/ 90 h 144"/>
              <a:gd name="T76" fmla="*/ 69 w 176"/>
              <a:gd name="T77" fmla="*/ 65 h 144"/>
              <a:gd name="T78" fmla="*/ 68 w 176"/>
              <a:gd name="T79" fmla="*/ 48 h 144"/>
              <a:gd name="T80" fmla="*/ 79 w 176"/>
              <a:gd name="T81" fmla="*/ 12 h 144"/>
              <a:gd name="T82" fmla="*/ 93 w 176"/>
              <a:gd name="T83" fmla="*/ 8 h 144"/>
              <a:gd name="T84" fmla="*/ 108 w 176"/>
              <a:gd name="T85" fmla="*/ 22 h 144"/>
              <a:gd name="T86" fmla="*/ 107 w 176"/>
              <a:gd name="T87" fmla="*/ 54 h 144"/>
              <a:gd name="T88" fmla="*/ 106 w 176"/>
              <a:gd name="T89" fmla="*/ 66 h 144"/>
              <a:gd name="T90" fmla="*/ 118 w 176"/>
              <a:gd name="T91" fmla="*/ 117 h 144"/>
              <a:gd name="T92" fmla="*/ 140 w 176"/>
              <a:gd name="T93" fmla="*/ 136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76" h="144">
                <a:moveTo>
                  <a:pt x="19" y="108"/>
                </a:moveTo>
                <a:cubicBezTo>
                  <a:pt x="25" y="106"/>
                  <a:pt x="34" y="100"/>
                  <a:pt x="34" y="86"/>
                </a:cubicBezTo>
                <a:cubicBezTo>
                  <a:pt x="34" y="74"/>
                  <a:pt x="30" y="69"/>
                  <a:pt x="28" y="66"/>
                </a:cubicBezTo>
                <a:cubicBezTo>
                  <a:pt x="28" y="65"/>
                  <a:pt x="28" y="65"/>
                  <a:pt x="28" y="65"/>
                </a:cubicBezTo>
                <a:cubicBezTo>
                  <a:pt x="27" y="65"/>
                  <a:pt x="27" y="65"/>
                  <a:pt x="27" y="65"/>
                </a:cubicBezTo>
                <a:cubicBezTo>
                  <a:pt x="27" y="65"/>
                  <a:pt x="27" y="63"/>
                  <a:pt x="28" y="58"/>
                </a:cubicBezTo>
                <a:cubicBezTo>
                  <a:pt x="28" y="56"/>
                  <a:pt x="28" y="54"/>
                  <a:pt x="27" y="53"/>
                </a:cubicBezTo>
                <a:cubicBezTo>
                  <a:pt x="26" y="49"/>
                  <a:pt x="23" y="43"/>
                  <a:pt x="25" y="38"/>
                </a:cubicBezTo>
                <a:cubicBezTo>
                  <a:pt x="28" y="29"/>
                  <a:pt x="30" y="28"/>
                  <a:pt x="34" y="27"/>
                </a:cubicBezTo>
                <a:cubicBezTo>
                  <a:pt x="34" y="27"/>
                  <a:pt x="34" y="26"/>
                  <a:pt x="35" y="26"/>
                </a:cubicBezTo>
                <a:cubicBezTo>
                  <a:pt x="36" y="25"/>
                  <a:pt x="40" y="24"/>
                  <a:pt x="44" y="24"/>
                </a:cubicBezTo>
                <a:cubicBezTo>
                  <a:pt x="46" y="24"/>
                  <a:pt x="48" y="24"/>
                  <a:pt x="49" y="25"/>
                </a:cubicBezTo>
                <a:cubicBezTo>
                  <a:pt x="49" y="24"/>
                  <a:pt x="50" y="22"/>
                  <a:pt x="50" y="21"/>
                </a:cubicBezTo>
                <a:cubicBezTo>
                  <a:pt x="51" y="20"/>
                  <a:pt x="51" y="19"/>
                  <a:pt x="52" y="18"/>
                </a:cubicBezTo>
                <a:cubicBezTo>
                  <a:pt x="49" y="16"/>
                  <a:pt x="47" y="16"/>
                  <a:pt x="44" y="16"/>
                </a:cubicBezTo>
                <a:cubicBezTo>
                  <a:pt x="38" y="16"/>
                  <a:pt x="33" y="18"/>
                  <a:pt x="30" y="19"/>
                </a:cubicBezTo>
                <a:cubicBezTo>
                  <a:pt x="24" y="22"/>
                  <a:pt x="21" y="25"/>
                  <a:pt x="17" y="35"/>
                </a:cubicBezTo>
                <a:cubicBezTo>
                  <a:pt x="14" y="43"/>
                  <a:pt x="18" y="52"/>
                  <a:pt x="20" y="56"/>
                </a:cubicBezTo>
                <a:cubicBezTo>
                  <a:pt x="18" y="66"/>
                  <a:pt x="21" y="70"/>
                  <a:pt x="21" y="70"/>
                </a:cubicBezTo>
                <a:cubicBezTo>
                  <a:pt x="23" y="73"/>
                  <a:pt x="26" y="76"/>
                  <a:pt x="26" y="86"/>
                </a:cubicBezTo>
                <a:cubicBezTo>
                  <a:pt x="26" y="98"/>
                  <a:pt x="17" y="100"/>
                  <a:pt x="17" y="100"/>
                </a:cubicBezTo>
                <a:cubicBezTo>
                  <a:pt x="10" y="103"/>
                  <a:pt x="0" y="108"/>
                  <a:pt x="0" y="124"/>
                </a:cubicBezTo>
                <a:cubicBezTo>
                  <a:pt x="0" y="124"/>
                  <a:pt x="0" y="128"/>
                  <a:pt x="4" y="128"/>
                </a:cubicBezTo>
                <a:cubicBezTo>
                  <a:pt x="22" y="128"/>
                  <a:pt x="22" y="128"/>
                  <a:pt x="22" y="128"/>
                </a:cubicBezTo>
                <a:cubicBezTo>
                  <a:pt x="23" y="125"/>
                  <a:pt x="24" y="122"/>
                  <a:pt x="26" y="120"/>
                </a:cubicBezTo>
                <a:cubicBezTo>
                  <a:pt x="8" y="120"/>
                  <a:pt x="8" y="120"/>
                  <a:pt x="8" y="120"/>
                </a:cubicBezTo>
                <a:cubicBezTo>
                  <a:pt x="9" y="112"/>
                  <a:pt x="14" y="110"/>
                  <a:pt x="19" y="108"/>
                </a:cubicBezTo>
                <a:moveTo>
                  <a:pt x="159" y="100"/>
                </a:moveTo>
                <a:cubicBezTo>
                  <a:pt x="159" y="100"/>
                  <a:pt x="150" y="98"/>
                  <a:pt x="150" y="86"/>
                </a:cubicBezTo>
                <a:cubicBezTo>
                  <a:pt x="150" y="76"/>
                  <a:pt x="153" y="73"/>
                  <a:pt x="155" y="70"/>
                </a:cubicBezTo>
                <a:cubicBezTo>
                  <a:pt x="155" y="70"/>
                  <a:pt x="158" y="66"/>
                  <a:pt x="156" y="56"/>
                </a:cubicBezTo>
                <a:cubicBezTo>
                  <a:pt x="158" y="52"/>
                  <a:pt x="162" y="43"/>
                  <a:pt x="159" y="35"/>
                </a:cubicBezTo>
                <a:cubicBezTo>
                  <a:pt x="155" y="25"/>
                  <a:pt x="152" y="22"/>
                  <a:pt x="146" y="19"/>
                </a:cubicBezTo>
                <a:cubicBezTo>
                  <a:pt x="143" y="18"/>
                  <a:pt x="138" y="16"/>
                  <a:pt x="132" y="16"/>
                </a:cubicBezTo>
                <a:cubicBezTo>
                  <a:pt x="129" y="16"/>
                  <a:pt x="127" y="16"/>
                  <a:pt x="124" y="18"/>
                </a:cubicBezTo>
                <a:cubicBezTo>
                  <a:pt x="125" y="20"/>
                  <a:pt x="126" y="23"/>
                  <a:pt x="126" y="25"/>
                </a:cubicBezTo>
                <a:cubicBezTo>
                  <a:pt x="127" y="25"/>
                  <a:pt x="127" y="25"/>
                  <a:pt x="127" y="25"/>
                </a:cubicBezTo>
                <a:cubicBezTo>
                  <a:pt x="128" y="24"/>
                  <a:pt x="130" y="24"/>
                  <a:pt x="132" y="24"/>
                </a:cubicBezTo>
                <a:cubicBezTo>
                  <a:pt x="136" y="24"/>
                  <a:pt x="140" y="25"/>
                  <a:pt x="141" y="26"/>
                </a:cubicBezTo>
                <a:cubicBezTo>
                  <a:pt x="142" y="26"/>
                  <a:pt x="142" y="27"/>
                  <a:pt x="142" y="27"/>
                </a:cubicBezTo>
                <a:cubicBezTo>
                  <a:pt x="146" y="28"/>
                  <a:pt x="148" y="29"/>
                  <a:pt x="151" y="38"/>
                </a:cubicBezTo>
                <a:cubicBezTo>
                  <a:pt x="153" y="43"/>
                  <a:pt x="150" y="49"/>
                  <a:pt x="149" y="53"/>
                </a:cubicBezTo>
                <a:cubicBezTo>
                  <a:pt x="148" y="54"/>
                  <a:pt x="148" y="56"/>
                  <a:pt x="148" y="58"/>
                </a:cubicBezTo>
                <a:cubicBezTo>
                  <a:pt x="149" y="63"/>
                  <a:pt x="149" y="65"/>
                  <a:pt x="149" y="65"/>
                </a:cubicBezTo>
                <a:cubicBezTo>
                  <a:pt x="149" y="65"/>
                  <a:pt x="149" y="65"/>
                  <a:pt x="148" y="65"/>
                </a:cubicBezTo>
                <a:cubicBezTo>
                  <a:pt x="148" y="66"/>
                  <a:pt x="148" y="66"/>
                  <a:pt x="148" y="66"/>
                </a:cubicBezTo>
                <a:cubicBezTo>
                  <a:pt x="146" y="69"/>
                  <a:pt x="142" y="74"/>
                  <a:pt x="142" y="86"/>
                </a:cubicBezTo>
                <a:cubicBezTo>
                  <a:pt x="142" y="100"/>
                  <a:pt x="151" y="106"/>
                  <a:pt x="157" y="108"/>
                </a:cubicBezTo>
                <a:cubicBezTo>
                  <a:pt x="162" y="110"/>
                  <a:pt x="167" y="112"/>
                  <a:pt x="168" y="120"/>
                </a:cubicBezTo>
                <a:cubicBezTo>
                  <a:pt x="150" y="120"/>
                  <a:pt x="150" y="120"/>
                  <a:pt x="150" y="120"/>
                </a:cubicBezTo>
                <a:cubicBezTo>
                  <a:pt x="152" y="122"/>
                  <a:pt x="153" y="125"/>
                  <a:pt x="154" y="128"/>
                </a:cubicBezTo>
                <a:cubicBezTo>
                  <a:pt x="172" y="128"/>
                  <a:pt x="172" y="128"/>
                  <a:pt x="172" y="128"/>
                </a:cubicBezTo>
                <a:cubicBezTo>
                  <a:pt x="176" y="128"/>
                  <a:pt x="176" y="124"/>
                  <a:pt x="176" y="124"/>
                </a:cubicBezTo>
                <a:cubicBezTo>
                  <a:pt x="176" y="108"/>
                  <a:pt x="166" y="103"/>
                  <a:pt x="159" y="100"/>
                </a:cubicBezTo>
                <a:moveTo>
                  <a:pt x="120" y="109"/>
                </a:moveTo>
                <a:cubicBezTo>
                  <a:pt x="120" y="109"/>
                  <a:pt x="106" y="105"/>
                  <a:pt x="106" y="90"/>
                </a:cubicBezTo>
                <a:cubicBezTo>
                  <a:pt x="106" y="77"/>
                  <a:pt x="111" y="73"/>
                  <a:pt x="114" y="69"/>
                </a:cubicBezTo>
                <a:cubicBezTo>
                  <a:pt x="114" y="69"/>
                  <a:pt x="118" y="65"/>
                  <a:pt x="115" y="52"/>
                </a:cubicBezTo>
                <a:cubicBezTo>
                  <a:pt x="120" y="45"/>
                  <a:pt x="122" y="33"/>
                  <a:pt x="116" y="19"/>
                </a:cubicBezTo>
                <a:cubicBezTo>
                  <a:pt x="112" y="10"/>
                  <a:pt x="109" y="5"/>
                  <a:pt x="104" y="3"/>
                </a:cubicBezTo>
                <a:cubicBezTo>
                  <a:pt x="101" y="1"/>
                  <a:pt x="97" y="0"/>
                  <a:pt x="93" y="0"/>
                </a:cubicBezTo>
                <a:cubicBezTo>
                  <a:pt x="86" y="0"/>
                  <a:pt x="79" y="3"/>
                  <a:pt x="76" y="4"/>
                </a:cubicBezTo>
                <a:cubicBezTo>
                  <a:pt x="68" y="8"/>
                  <a:pt x="63" y="11"/>
                  <a:pt x="58" y="24"/>
                </a:cubicBezTo>
                <a:cubicBezTo>
                  <a:pt x="53" y="34"/>
                  <a:pt x="58" y="46"/>
                  <a:pt x="61" y="52"/>
                </a:cubicBezTo>
                <a:cubicBezTo>
                  <a:pt x="58" y="65"/>
                  <a:pt x="62" y="69"/>
                  <a:pt x="62" y="69"/>
                </a:cubicBezTo>
                <a:cubicBezTo>
                  <a:pt x="65" y="73"/>
                  <a:pt x="70" y="77"/>
                  <a:pt x="70" y="90"/>
                </a:cubicBezTo>
                <a:cubicBezTo>
                  <a:pt x="70" y="105"/>
                  <a:pt x="56" y="109"/>
                  <a:pt x="56" y="109"/>
                </a:cubicBezTo>
                <a:cubicBezTo>
                  <a:pt x="47" y="112"/>
                  <a:pt x="28" y="118"/>
                  <a:pt x="28" y="140"/>
                </a:cubicBezTo>
                <a:cubicBezTo>
                  <a:pt x="28" y="140"/>
                  <a:pt x="28" y="144"/>
                  <a:pt x="32" y="144"/>
                </a:cubicBezTo>
                <a:cubicBezTo>
                  <a:pt x="144" y="144"/>
                  <a:pt x="144" y="144"/>
                  <a:pt x="144" y="144"/>
                </a:cubicBezTo>
                <a:cubicBezTo>
                  <a:pt x="148" y="144"/>
                  <a:pt x="148" y="140"/>
                  <a:pt x="148" y="140"/>
                </a:cubicBezTo>
                <a:cubicBezTo>
                  <a:pt x="148" y="118"/>
                  <a:pt x="129" y="112"/>
                  <a:pt x="120" y="109"/>
                </a:cubicBezTo>
                <a:moveTo>
                  <a:pt x="36" y="136"/>
                </a:moveTo>
                <a:cubicBezTo>
                  <a:pt x="38" y="125"/>
                  <a:pt x="48" y="120"/>
                  <a:pt x="58" y="117"/>
                </a:cubicBezTo>
                <a:cubicBezTo>
                  <a:pt x="58" y="117"/>
                  <a:pt x="58" y="117"/>
                  <a:pt x="58" y="117"/>
                </a:cubicBezTo>
                <a:cubicBezTo>
                  <a:pt x="66" y="115"/>
                  <a:pt x="78" y="107"/>
                  <a:pt x="78" y="90"/>
                </a:cubicBezTo>
                <a:cubicBezTo>
                  <a:pt x="78" y="76"/>
                  <a:pt x="73" y="70"/>
                  <a:pt x="70" y="66"/>
                </a:cubicBezTo>
                <a:cubicBezTo>
                  <a:pt x="69" y="65"/>
                  <a:pt x="68" y="64"/>
                  <a:pt x="69" y="65"/>
                </a:cubicBezTo>
                <a:cubicBezTo>
                  <a:pt x="68" y="64"/>
                  <a:pt x="67" y="61"/>
                  <a:pt x="69" y="54"/>
                </a:cubicBezTo>
                <a:cubicBezTo>
                  <a:pt x="70" y="50"/>
                  <a:pt x="68" y="48"/>
                  <a:pt x="68" y="48"/>
                </a:cubicBezTo>
                <a:cubicBezTo>
                  <a:pt x="66" y="43"/>
                  <a:pt x="62" y="34"/>
                  <a:pt x="65" y="27"/>
                </a:cubicBezTo>
                <a:cubicBezTo>
                  <a:pt x="69" y="17"/>
                  <a:pt x="73" y="15"/>
                  <a:pt x="79" y="12"/>
                </a:cubicBezTo>
                <a:cubicBezTo>
                  <a:pt x="80" y="11"/>
                  <a:pt x="80" y="11"/>
                  <a:pt x="80" y="11"/>
                </a:cubicBezTo>
                <a:cubicBezTo>
                  <a:pt x="82" y="10"/>
                  <a:pt x="87" y="8"/>
                  <a:pt x="93" y="8"/>
                </a:cubicBezTo>
                <a:cubicBezTo>
                  <a:pt x="96" y="8"/>
                  <a:pt x="98" y="9"/>
                  <a:pt x="100" y="10"/>
                </a:cubicBezTo>
                <a:cubicBezTo>
                  <a:pt x="103" y="11"/>
                  <a:pt x="105" y="14"/>
                  <a:pt x="108" y="22"/>
                </a:cubicBezTo>
                <a:cubicBezTo>
                  <a:pt x="115" y="36"/>
                  <a:pt x="111" y="45"/>
                  <a:pt x="109" y="47"/>
                </a:cubicBezTo>
                <a:cubicBezTo>
                  <a:pt x="107" y="49"/>
                  <a:pt x="107" y="52"/>
                  <a:pt x="107" y="54"/>
                </a:cubicBezTo>
                <a:cubicBezTo>
                  <a:pt x="109" y="61"/>
                  <a:pt x="108" y="64"/>
                  <a:pt x="108" y="64"/>
                </a:cubicBezTo>
                <a:cubicBezTo>
                  <a:pt x="108" y="64"/>
                  <a:pt x="107" y="65"/>
                  <a:pt x="106" y="66"/>
                </a:cubicBezTo>
                <a:cubicBezTo>
                  <a:pt x="103" y="70"/>
                  <a:pt x="98" y="76"/>
                  <a:pt x="98" y="90"/>
                </a:cubicBezTo>
                <a:cubicBezTo>
                  <a:pt x="98" y="107"/>
                  <a:pt x="110" y="115"/>
                  <a:pt x="118" y="117"/>
                </a:cubicBezTo>
                <a:cubicBezTo>
                  <a:pt x="118" y="117"/>
                  <a:pt x="118" y="117"/>
                  <a:pt x="118" y="117"/>
                </a:cubicBezTo>
                <a:cubicBezTo>
                  <a:pt x="128" y="120"/>
                  <a:pt x="138" y="125"/>
                  <a:pt x="140" y="136"/>
                </a:cubicBezTo>
                <a:lnTo>
                  <a:pt x="36" y="1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/>
          </a:p>
        </p:txBody>
      </p:sp>
    </p:spTree>
  </p:cSld>
  <p:clrMapOvr>
    <a:masterClrMapping/>
  </p:clrMapOvr>
  <p:transition spd="slow" advTm="9316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5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6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72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7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7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8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89" presetID="2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57" grpId="0" animBg="1"/>
      <p:bldP spid="28" grpId="0"/>
      <p:bldP spid="48" grpId="0"/>
      <p:bldP spid="55" grpId="0"/>
      <p:bldP spid="56" grpId="0"/>
      <p:bldP spid="77" grpId="0" animBg="1"/>
      <p:bldP spid="8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BBFCECC-969F-6DDE-546C-88953FBFA2B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4644FED-ABF2-F394-7A85-F6123FF4B6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9F06C3B-3096-8F4C-EA61-A4219B9C14D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E6923B76-B9ED-61B3-8A0E-38D7AB447A3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58188EF4-B79F-3151-A39E-9E7EB05B9E7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DDF1FB2-440B-93E9-6936-6FC0CA9FD1A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F9BFDED-94A6-5C2F-EE33-6382B7B38D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8938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B360C5-0529-D9CB-A52D-AFBC2294396F}"/>
              </a:ext>
            </a:extLst>
          </p:cNvPr>
          <p:cNvSpPr>
            <a:spLocks noGrp="1" noChangeArrowheads="1" noTextEdit="1"/>
          </p:cNvSpPr>
          <p:nvPr>
            <p:ph type="pic" sz="quarter" idx="11"/>
          </p:nvPr>
        </p:nvSpPr>
        <p:spPr/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5A22967-04E9-7B5D-455A-9B2B7F12DB11}"/>
              </a:ext>
            </a:extLst>
          </p:cNvPr>
          <p:cNvSpPr>
            <a:spLocks noGrp="1" noChangeArrowheads="1" noTextEdit="1"/>
          </p:cNvSpPr>
          <p:nvPr>
            <p:ph type="pic" sz="quarter" idx="10"/>
          </p:nvPr>
        </p:nvSpPr>
        <p:spPr/>
      </p:sp>
      <p:sp>
        <p:nvSpPr>
          <p:cNvPr id="20" name="Title 19">
            <a:extLst>
              <a:ext uri="{FF2B5EF4-FFF2-40B4-BE49-F238E27FC236}">
                <a16:creationId xmlns:a16="http://schemas.microsoft.com/office/drawing/2014/main" id="{60406569-D89F-7BF6-610E-DAA3D9258DF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SOCIAL ANALYSIS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3100F90-43FC-EF3D-ED6C-CE6AE20979A9}"/>
              </a:ext>
            </a:extLst>
          </p:cNvPr>
          <p:cNvSpPr/>
          <p:nvPr/>
        </p:nvSpPr>
        <p:spPr>
          <a:xfrm>
            <a:off x="0" y="3898900"/>
            <a:ext cx="12192000" cy="2963863"/>
          </a:xfrm>
          <a:prstGeom prst="rect">
            <a:avLst/>
          </a:pr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E52B199-005C-EB86-956A-E4EC7BECA2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763" y="5181600"/>
            <a:ext cx="65087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Droid Sans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Droid Sans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Droid Sans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Droid Sans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Droid Sans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roid Sans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roid Sans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roid Sans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Droid Sans" pitchFamily="34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1600">
                <a:solidFill>
                  <a:schemeClr val="bg2"/>
                </a:solidFill>
              </a:rPr>
              <a:t>At vero eos et accusamus iusto odio dignissimos ducimusi blanditiis praesentium voluptatum deleniti atque corrupui doloquas molestiai excepturi occaec cupiditate voluptatum deleniti atque.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C70321A-1009-BC9B-3874-B546FFBF884D}"/>
              </a:ext>
            </a:extLst>
          </p:cNvPr>
          <p:cNvSpPr/>
          <p:nvPr/>
        </p:nvSpPr>
        <p:spPr>
          <a:xfrm rot="16200000">
            <a:off x="-8731" y="5736431"/>
            <a:ext cx="952500" cy="904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2DE9DCA4-6F33-BDC9-2A29-A7DFDD11CC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538" y="274638"/>
            <a:ext cx="6227762" cy="570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556938B0-30CB-E946-25AB-7ABABB0EC773}"/>
              </a:ext>
            </a:extLst>
          </p:cNvPr>
          <p:cNvGraphicFramePr>
            <a:graphicFrameLocks/>
          </p:cNvGraphicFramePr>
          <p:nvPr/>
        </p:nvGraphicFramePr>
        <p:xfrm>
          <a:off x="215900" y="223838"/>
          <a:ext cx="5387975" cy="34718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3" grpId="0" animBg="1"/>
      <p:bldP spid="32" grpId="0"/>
      <p:bldP spid="33" grpId="0" animBg="1"/>
      <p:bldGraphic spid="12" grpId="0">
        <p:bldAsOne/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" name="Group 63">
            <a:extLst>
              <a:ext uri="{FF2B5EF4-FFF2-40B4-BE49-F238E27FC236}">
                <a16:creationId xmlns:a16="http://schemas.microsoft.com/office/drawing/2014/main" id="{6CABF2DA-E528-4827-8F21-D71731DCB1AA}"/>
              </a:ext>
            </a:extLst>
          </p:cNvPr>
          <p:cNvGrpSpPr/>
          <p:nvPr/>
        </p:nvGrpSpPr>
        <p:grpSpPr>
          <a:xfrm>
            <a:off x="2266076" y="2308346"/>
            <a:ext cx="322824" cy="201765"/>
            <a:chOff x="-4422775" y="5238751"/>
            <a:chExt cx="482600" cy="301625"/>
          </a:xfrm>
          <a:solidFill>
            <a:schemeClr val="accent2"/>
          </a:solidFill>
        </p:grpSpPr>
        <p:sp>
          <p:nvSpPr>
            <p:cNvPr id="65" name="Freeform 47">
              <a:extLst>
                <a:ext uri="{FF2B5EF4-FFF2-40B4-BE49-F238E27FC236}">
                  <a16:creationId xmlns:a16="http://schemas.microsoft.com/office/drawing/2014/main" id="{A8E6F16C-247A-5536-42D2-07FE8230817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422775" y="5238751"/>
              <a:ext cx="482600" cy="301625"/>
            </a:xfrm>
            <a:custGeom>
              <a:avLst/>
              <a:gdLst>
                <a:gd name="T0" fmla="*/ 128 w 128"/>
                <a:gd name="T1" fmla="*/ 39 h 80"/>
                <a:gd name="T2" fmla="*/ 128 w 128"/>
                <a:gd name="T3" fmla="*/ 39 h 80"/>
                <a:gd name="T4" fmla="*/ 127 w 128"/>
                <a:gd name="T5" fmla="*/ 38 h 80"/>
                <a:gd name="T6" fmla="*/ 127 w 128"/>
                <a:gd name="T7" fmla="*/ 38 h 80"/>
                <a:gd name="T8" fmla="*/ 64 w 128"/>
                <a:gd name="T9" fmla="*/ 0 h 80"/>
                <a:gd name="T10" fmla="*/ 0 w 128"/>
                <a:gd name="T11" fmla="*/ 38 h 80"/>
                <a:gd name="T12" fmla="*/ 0 w 128"/>
                <a:gd name="T13" fmla="*/ 38 h 80"/>
                <a:gd name="T14" fmla="*/ 0 w 128"/>
                <a:gd name="T15" fmla="*/ 39 h 80"/>
                <a:gd name="T16" fmla="*/ 0 w 128"/>
                <a:gd name="T17" fmla="*/ 39 h 80"/>
                <a:gd name="T18" fmla="*/ 0 w 128"/>
                <a:gd name="T19" fmla="*/ 40 h 80"/>
                <a:gd name="T20" fmla="*/ 0 w 128"/>
                <a:gd name="T21" fmla="*/ 41 h 80"/>
                <a:gd name="T22" fmla="*/ 0 w 128"/>
                <a:gd name="T23" fmla="*/ 41 h 80"/>
                <a:gd name="T24" fmla="*/ 0 w 128"/>
                <a:gd name="T25" fmla="*/ 42 h 80"/>
                <a:gd name="T26" fmla="*/ 0 w 128"/>
                <a:gd name="T27" fmla="*/ 42 h 80"/>
                <a:gd name="T28" fmla="*/ 64 w 128"/>
                <a:gd name="T29" fmla="*/ 80 h 80"/>
                <a:gd name="T30" fmla="*/ 127 w 128"/>
                <a:gd name="T31" fmla="*/ 42 h 80"/>
                <a:gd name="T32" fmla="*/ 127 w 128"/>
                <a:gd name="T33" fmla="*/ 42 h 80"/>
                <a:gd name="T34" fmla="*/ 128 w 128"/>
                <a:gd name="T35" fmla="*/ 41 h 80"/>
                <a:gd name="T36" fmla="*/ 128 w 128"/>
                <a:gd name="T37" fmla="*/ 41 h 80"/>
                <a:gd name="T38" fmla="*/ 128 w 128"/>
                <a:gd name="T39" fmla="*/ 40 h 80"/>
                <a:gd name="T40" fmla="*/ 128 w 128"/>
                <a:gd name="T41" fmla="*/ 39 h 80"/>
                <a:gd name="T42" fmla="*/ 64 w 128"/>
                <a:gd name="T43" fmla="*/ 72 h 80"/>
                <a:gd name="T44" fmla="*/ 9 w 128"/>
                <a:gd name="T45" fmla="*/ 40 h 80"/>
                <a:gd name="T46" fmla="*/ 64 w 128"/>
                <a:gd name="T47" fmla="*/ 8 h 80"/>
                <a:gd name="T48" fmla="*/ 119 w 128"/>
                <a:gd name="T49" fmla="*/ 40 h 80"/>
                <a:gd name="T50" fmla="*/ 64 w 128"/>
                <a:gd name="T51" fmla="*/ 7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8" h="80">
                  <a:moveTo>
                    <a:pt x="128" y="39"/>
                  </a:moveTo>
                  <a:cubicBezTo>
                    <a:pt x="128" y="39"/>
                    <a:pt x="128" y="39"/>
                    <a:pt x="128" y="39"/>
                  </a:cubicBezTo>
                  <a:cubicBezTo>
                    <a:pt x="128" y="39"/>
                    <a:pt x="128" y="38"/>
                    <a:pt x="127" y="38"/>
                  </a:cubicBezTo>
                  <a:cubicBezTo>
                    <a:pt x="127" y="38"/>
                    <a:pt x="127" y="38"/>
                    <a:pt x="127" y="38"/>
                  </a:cubicBezTo>
                  <a:cubicBezTo>
                    <a:pt x="116" y="16"/>
                    <a:pt x="91" y="0"/>
                    <a:pt x="64" y="0"/>
                  </a:cubicBezTo>
                  <a:cubicBezTo>
                    <a:pt x="37" y="0"/>
                    <a:pt x="12" y="16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40"/>
                    <a:pt x="0" y="40"/>
                  </a:cubicBezTo>
                  <a:cubicBezTo>
                    <a:pt x="0" y="40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12" y="64"/>
                    <a:pt x="37" y="80"/>
                    <a:pt x="64" y="80"/>
                  </a:cubicBezTo>
                  <a:cubicBezTo>
                    <a:pt x="91" y="80"/>
                    <a:pt x="116" y="64"/>
                    <a:pt x="127" y="42"/>
                  </a:cubicBezTo>
                  <a:cubicBezTo>
                    <a:pt x="127" y="42"/>
                    <a:pt x="127" y="42"/>
                    <a:pt x="127" y="42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8" y="41"/>
                    <a:pt x="128" y="41"/>
                    <a:pt x="128" y="41"/>
                  </a:cubicBezTo>
                  <a:cubicBezTo>
                    <a:pt x="128" y="41"/>
                    <a:pt x="128" y="40"/>
                    <a:pt x="128" y="40"/>
                  </a:cubicBezTo>
                  <a:cubicBezTo>
                    <a:pt x="128" y="40"/>
                    <a:pt x="128" y="39"/>
                    <a:pt x="128" y="39"/>
                  </a:cubicBezTo>
                  <a:close/>
                  <a:moveTo>
                    <a:pt x="64" y="72"/>
                  </a:moveTo>
                  <a:cubicBezTo>
                    <a:pt x="41" y="72"/>
                    <a:pt x="19" y="59"/>
                    <a:pt x="9" y="40"/>
                  </a:cubicBezTo>
                  <a:cubicBezTo>
                    <a:pt x="20" y="21"/>
                    <a:pt x="41" y="8"/>
                    <a:pt x="64" y="8"/>
                  </a:cubicBezTo>
                  <a:cubicBezTo>
                    <a:pt x="86" y="8"/>
                    <a:pt x="108" y="21"/>
                    <a:pt x="119" y="40"/>
                  </a:cubicBezTo>
                  <a:cubicBezTo>
                    <a:pt x="108" y="59"/>
                    <a:pt x="86" y="72"/>
                    <a:pt x="64" y="7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66" name="Freeform 48">
              <a:extLst>
                <a:ext uri="{FF2B5EF4-FFF2-40B4-BE49-F238E27FC236}">
                  <a16:creationId xmlns:a16="http://schemas.microsoft.com/office/drawing/2014/main" id="{61B91AD8-682E-35F2-4E7A-E425573A30CE}"/>
                </a:ext>
              </a:extLst>
            </p:cNvPr>
            <p:cNvSpPr>
              <a:spLocks/>
            </p:cNvSpPr>
            <p:nvPr/>
          </p:nvSpPr>
          <p:spPr bwMode="auto">
            <a:xfrm>
              <a:off x="-4241800" y="5329238"/>
              <a:ext cx="68263" cy="68263"/>
            </a:xfrm>
            <a:custGeom>
              <a:avLst/>
              <a:gdLst>
                <a:gd name="T0" fmla="*/ 16 w 18"/>
                <a:gd name="T1" fmla="*/ 0 h 18"/>
                <a:gd name="T2" fmla="*/ 16 w 18"/>
                <a:gd name="T3" fmla="*/ 0 h 18"/>
                <a:gd name="T4" fmla="*/ 0 w 18"/>
                <a:gd name="T5" fmla="*/ 16 h 18"/>
                <a:gd name="T6" fmla="*/ 2 w 18"/>
                <a:gd name="T7" fmla="*/ 18 h 18"/>
                <a:gd name="T8" fmla="*/ 4 w 18"/>
                <a:gd name="T9" fmla="*/ 16 h 18"/>
                <a:gd name="T10" fmla="*/ 16 w 18"/>
                <a:gd name="T11" fmla="*/ 4 h 18"/>
                <a:gd name="T12" fmla="*/ 16 w 18"/>
                <a:gd name="T13" fmla="*/ 4 h 18"/>
                <a:gd name="T14" fmla="*/ 18 w 18"/>
                <a:gd name="T15" fmla="*/ 2 h 18"/>
                <a:gd name="T16" fmla="*/ 16 w 18"/>
                <a:gd name="T1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" h="18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7"/>
                    <a:pt x="1" y="18"/>
                    <a:pt x="2" y="18"/>
                  </a:cubicBezTo>
                  <a:cubicBezTo>
                    <a:pt x="3" y="18"/>
                    <a:pt x="4" y="17"/>
                    <a:pt x="4" y="16"/>
                  </a:cubicBezTo>
                  <a:cubicBezTo>
                    <a:pt x="4" y="9"/>
                    <a:pt x="9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7" y="4"/>
                    <a:pt x="18" y="3"/>
                    <a:pt x="18" y="2"/>
                  </a:cubicBezTo>
                  <a:cubicBezTo>
                    <a:pt x="18" y="1"/>
                    <a:pt x="17" y="0"/>
                    <a:pt x="16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67" name="Freeform 49">
              <a:extLst>
                <a:ext uri="{FF2B5EF4-FFF2-40B4-BE49-F238E27FC236}">
                  <a16:creationId xmlns:a16="http://schemas.microsoft.com/office/drawing/2014/main" id="{F30EA48A-4705-F57A-9DB2-DA3A87ED07F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4286250" y="5284788"/>
              <a:ext cx="209550" cy="209550"/>
            </a:xfrm>
            <a:custGeom>
              <a:avLst/>
              <a:gdLst>
                <a:gd name="T0" fmla="*/ 28 w 56"/>
                <a:gd name="T1" fmla="*/ 0 h 56"/>
                <a:gd name="T2" fmla="*/ 0 w 56"/>
                <a:gd name="T3" fmla="*/ 28 h 56"/>
                <a:gd name="T4" fmla="*/ 28 w 56"/>
                <a:gd name="T5" fmla="*/ 56 h 56"/>
                <a:gd name="T6" fmla="*/ 56 w 56"/>
                <a:gd name="T7" fmla="*/ 28 h 56"/>
                <a:gd name="T8" fmla="*/ 28 w 56"/>
                <a:gd name="T9" fmla="*/ 0 h 56"/>
                <a:gd name="T10" fmla="*/ 28 w 56"/>
                <a:gd name="T11" fmla="*/ 52 h 56"/>
                <a:gd name="T12" fmla="*/ 4 w 56"/>
                <a:gd name="T13" fmla="*/ 28 h 56"/>
                <a:gd name="T14" fmla="*/ 28 w 56"/>
                <a:gd name="T15" fmla="*/ 4 h 56"/>
                <a:gd name="T16" fmla="*/ 52 w 56"/>
                <a:gd name="T17" fmla="*/ 28 h 56"/>
                <a:gd name="T18" fmla="*/ 28 w 56"/>
                <a:gd name="T19" fmla="*/ 5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6" h="56">
                  <a:moveTo>
                    <a:pt x="28" y="0"/>
                  </a:moveTo>
                  <a:cubicBezTo>
                    <a:pt x="12" y="0"/>
                    <a:pt x="0" y="13"/>
                    <a:pt x="0" y="28"/>
                  </a:cubicBezTo>
                  <a:cubicBezTo>
                    <a:pt x="0" y="43"/>
                    <a:pt x="12" y="56"/>
                    <a:pt x="28" y="56"/>
                  </a:cubicBezTo>
                  <a:cubicBezTo>
                    <a:pt x="43" y="56"/>
                    <a:pt x="56" y="43"/>
                    <a:pt x="56" y="28"/>
                  </a:cubicBezTo>
                  <a:cubicBezTo>
                    <a:pt x="56" y="13"/>
                    <a:pt x="43" y="0"/>
                    <a:pt x="28" y="0"/>
                  </a:cubicBezTo>
                  <a:close/>
                  <a:moveTo>
                    <a:pt x="28" y="52"/>
                  </a:moveTo>
                  <a:cubicBezTo>
                    <a:pt x="15" y="52"/>
                    <a:pt x="4" y="41"/>
                    <a:pt x="4" y="28"/>
                  </a:cubicBezTo>
                  <a:cubicBezTo>
                    <a:pt x="4" y="15"/>
                    <a:pt x="15" y="4"/>
                    <a:pt x="28" y="4"/>
                  </a:cubicBezTo>
                  <a:cubicBezTo>
                    <a:pt x="41" y="4"/>
                    <a:pt x="52" y="15"/>
                    <a:pt x="52" y="28"/>
                  </a:cubicBezTo>
                  <a:cubicBezTo>
                    <a:pt x="52" y="41"/>
                    <a:pt x="41" y="52"/>
                    <a:pt x="28" y="52"/>
                  </a:cubicBez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DC3BCD6-37CC-A79B-0067-7050B1B7412D}"/>
              </a:ext>
            </a:extLst>
          </p:cNvPr>
          <p:cNvGrpSpPr/>
          <p:nvPr/>
        </p:nvGrpSpPr>
        <p:grpSpPr>
          <a:xfrm>
            <a:off x="2255205" y="3090077"/>
            <a:ext cx="339818" cy="298322"/>
            <a:chOff x="-2497138" y="5178426"/>
            <a:chExt cx="481013" cy="422275"/>
          </a:xfrm>
          <a:solidFill>
            <a:schemeClr val="accent3"/>
          </a:solidFill>
        </p:grpSpPr>
        <p:sp>
          <p:nvSpPr>
            <p:cNvPr id="61" name="Freeform 45">
              <a:extLst>
                <a:ext uri="{FF2B5EF4-FFF2-40B4-BE49-F238E27FC236}">
                  <a16:creationId xmlns:a16="http://schemas.microsoft.com/office/drawing/2014/main" id="{757A2257-2BC3-5118-DA9F-39C01196A54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497138" y="5178426"/>
              <a:ext cx="481013" cy="422275"/>
            </a:xfrm>
            <a:custGeom>
              <a:avLst/>
              <a:gdLst>
                <a:gd name="T0" fmla="*/ 128 w 128"/>
                <a:gd name="T1" fmla="*/ 66 h 112"/>
                <a:gd name="T2" fmla="*/ 112 w 128"/>
                <a:gd name="T3" fmla="*/ 6 h 112"/>
                <a:gd name="T4" fmla="*/ 104 w 128"/>
                <a:gd name="T5" fmla="*/ 0 h 112"/>
                <a:gd name="T6" fmla="*/ 64 w 128"/>
                <a:gd name="T7" fmla="*/ 0 h 112"/>
                <a:gd name="T8" fmla="*/ 24 w 128"/>
                <a:gd name="T9" fmla="*/ 0 h 112"/>
                <a:gd name="T10" fmla="*/ 16 w 128"/>
                <a:gd name="T11" fmla="*/ 6 h 112"/>
                <a:gd name="T12" fmla="*/ 0 w 128"/>
                <a:gd name="T13" fmla="*/ 66 h 112"/>
                <a:gd name="T14" fmla="*/ 0 w 128"/>
                <a:gd name="T15" fmla="*/ 68 h 112"/>
                <a:gd name="T16" fmla="*/ 0 w 128"/>
                <a:gd name="T17" fmla="*/ 96 h 112"/>
                <a:gd name="T18" fmla="*/ 16 w 128"/>
                <a:gd name="T19" fmla="*/ 112 h 112"/>
                <a:gd name="T20" fmla="*/ 112 w 128"/>
                <a:gd name="T21" fmla="*/ 112 h 112"/>
                <a:gd name="T22" fmla="*/ 128 w 128"/>
                <a:gd name="T23" fmla="*/ 96 h 112"/>
                <a:gd name="T24" fmla="*/ 128 w 128"/>
                <a:gd name="T25" fmla="*/ 68 h 112"/>
                <a:gd name="T26" fmla="*/ 128 w 128"/>
                <a:gd name="T27" fmla="*/ 66 h 112"/>
                <a:gd name="T28" fmla="*/ 120 w 128"/>
                <a:gd name="T29" fmla="*/ 96 h 112"/>
                <a:gd name="T30" fmla="*/ 112 w 128"/>
                <a:gd name="T31" fmla="*/ 104 h 112"/>
                <a:gd name="T32" fmla="*/ 16 w 128"/>
                <a:gd name="T33" fmla="*/ 104 h 112"/>
                <a:gd name="T34" fmla="*/ 8 w 128"/>
                <a:gd name="T35" fmla="*/ 96 h 112"/>
                <a:gd name="T36" fmla="*/ 8 w 128"/>
                <a:gd name="T37" fmla="*/ 68 h 112"/>
                <a:gd name="T38" fmla="*/ 24 w 128"/>
                <a:gd name="T39" fmla="*/ 8 h 112"/>
                <a:gd name="T40" fmla="*/ 104 w 128"/>
                <a:gd name="T41" fmla="*/ 8 h 112"/>
                <a:gd name="T42" fmla="*/ 120 w 128"/>
                <a:gd name="T43" fmla="*/ 68 h 112"/>
                <a:gd name="T44" fmla="*/ 120 w 128"/>
                <a:gd name="T45" fmla="*/ 96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28" h="112">
                  <a:moveTo>
                    <a:pt x="128" y="66"/>
                  </a:moveTo>
                  <a:cubicBezTo>
                    <a:pt x="112" y="6"/>
                    <a:pt x="112" y="6"/>
                    <a:pt x="112" y="6"/>
                  </a:cubicBezTo>
                  <a:cubicBezTo>
                    <a:pt x="111" y="2"/>
                    <a:pt x="108" y="0"/>
                    <a:pt x="10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24" y="0"/>
                    <a:pt x="24" y="0"/>
                    <a:pt x="24" y="0"/>
                  </a:cubicBezTo>
                  <a:cubicBezTo>
                    <a:pt x="20" y="0"/>
                    <a:pt x="17" y="2"/>
                    <a:pt x="16" y="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7"/>
                    <a:pt x="0" y="67"/>
                    <a:pt x="0" y="68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105"/>
                    <a:pt x="7" y="112"/>
                    <a:pt x="16" y="112"/>
                  </a:cubicBezTo>
                  <a:cubicBezTo>
                    <a:pt x="112" y="112"/>
                    <a:pt x="112" y="112"/>
                    <a:pt x="112" y="112"/>
                  </a:cubicBezTo>
                  <a:cubicBezTo>
                    <a:pt x="121" y="112"/>
                    <a:pt x="128" y="105"/>
                    <a:pt x="128" y="96"/>
                  </a:cubicBezTo>
                  <a:cubicBezTo>
                    <a:pt x="128" y="68"/>
                    <a:pt x="128" y="68"/>
                    <a:pt x="128" y="68"/>
                  </a:cubicBezTo>
                  <a:cubicBezTo>
                    <a:pt x="128" y="67"/>
                    <a:pt x="128" y="67"/>
                    <a:pt x="128" y="66"/>
                  </a:cubicBezTo>
                  <a:close/>
                  <a:moveTo>
                    <a:pt x="120" y="96"/>
                  </a:moveTo>
                  <a:cubicBezTo>
                    <a:pt x="120" y="100"/>
                    <a:pt x="116" y="104"/>
                    <a:pt x="112" y="104"/>
                  </a:cubicBezTo>
                  <a:cubicBezTo>
                    <a:pt x="16" y="104"/>
                    <a:pt x="16" y="104"/>
                    <a:pt x="16" y="104"/>
                  </a:cubicBezTo>
                  <a:cubicBezTo>
                    <a:pt x="12" y="104"/>
                    <a:pt x="8" y="100"/>
                    <a:pt x="8" y="96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24" y="8"/>
                    <a:pt x="24" y="8"/>
                    <a:pt x="24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20" y="68"/>
                    <a:pt x="120" y="68"/>
                    <a:pt x="120" y="68"/>
                  </a:cubicBezTo>
                  <a:lnTo>
                    <a:pt x="120" y="9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62" name="Freeform 46">
              <a:extLst>
                <a:ext uri="{FF2B5EF4-FFF2-40B4-BE49-F238E27FC236}">
                  <a16:creationId xmlns:a16="http://schemas.microsoft.com/office/drawing/2014/main" id="{BA7B7454-F5EC-1E31-797A-D546299483A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2439988" y="5238751"/>
              <a:ext cx="368300" cy="271463"/>
            </a:xfrm>
            <a:custGeom>
              <a:avLst/>
              <a:gdLst>
                <a:gd name="T0" fmla="*/ 80 w 98"/>
                <a:gd name="T1" fmla="*/ 0 h 72"/>
                <a:gd name="T2" fmla="*/ 18 w 98"/>
                <a:gd name="T3" fmla="*/ 0 h 72"/>
                <a:gd name="T4" fmla="*/ 14 w 98"/>
                <a:gd name="T5" fmla="*/ 3 h 72"/>
                <a:gd name="T6" fmla="*/ 0 w 98"/>
                <a:gd name="T7" fmla="*/ 51 h 72"/>
                <a:gd name="T8" fmla="*/ 1 w 98"/>
                <a:gd name="T9" fmla="*/ 54 h 72"/>
                <a:gd name="T10" fmla="*/ 4 w 98"/>
                <a:gd name="T11" fmla="*/ 56 h 72"/>
                <a:gd name="T12" fmla="*/ 16 w 98"/>
                <a:gd name="T13" fmla="*/ 56 h 72"/>
                <a:gd name="T14" fmla="*/ 20 w 98"/>
                <a:gd name="T15" fmla="*/ 56 h 72"/>
                <a:gd name="T16" fmla="*/ 23 w 98"/>
                <a:gd name="T17" fmla="*/ 56 h 72"/>
                <a:gd name="T18" fmla="*/ 28 w 98"/>
                <a:gd name="T19" fmla="*/ 68 h 72"/>
                <a:gd name="T20" fmla="*/ 35 w 98"/>
                <a:gd name="T21" fmla="*/ 72 h 72"/>
                <a:gd name="T22" fmla="*/ 63 w 98"/>
                <a:gd name="T23" fmla="*/ 72 h 72"/>
                <a:gd name="T24" fmla="*/ 70 w 98"/>
                <a:gd name="T25" fmla="*/ 68 h 72"/>
                <a:gd name="T26" fmla="*/ 75 w 98"/>
                <a:gd name="T27" fmla="*/ 56 h 72"/>
                <a:gd name="T28" fmla="*/ 78 w 98"/>
                <a:gd name="T29" fmla="*/ 56 h 72"/>
                <a:gd name="T30" fmla="*/ 82 w 98"/>
                <a:gd name="T31" fmla="*/ 56 h 72"/>
                <a:gd name="T32" fmla="*/ 94 w 98"/>
                <a:gd name="T33" fmla="*/ 56 h 72"/>
                <a:gd name="T34" fmla="*/ 97 w 98"/>
                <a:gd name="T35" fmla="*/ 54 h 72"/>
                <a:gd name="T36" fmla="*/ 98 w 98"/>
                <a:gd name="T37" fmla="*/ 51 h 72"/>
                <a:gd name="T38" fmla="*/ 84 w 98"/>
                <a:gd name="T39" fmla="*/ 3 h 72"/>
                <a:gd name="T40" fmla="*/ 80 w 98"/>
                <a:gd name="T41" fmla="*/ 0 h 72"/>
                <a:gd name="T42" fmla="*/ 82 w 98"/>
                <a:gd name="T43" fmla="*/ 48 h 72"/>
                <a:gd name="T44" fmla="*/ 75 w 98"/>
                <a:gd name="T45" fmla="*/ 48 h 72"/>
                <a:gd name="T46" fmla="*/ 68 w 98"/>
                <a:gd name="T47" fmla="*/ 52 h 72"/>
                <a:gd name="T48" fmla="*/ 63 w 98"/>
                <a:gd name="T49" fmla="*/ 64 h 72"/>
                <a:gd name="T50" fmla="*/ 35 w 98"/>
                <a:gd name="T51" fmla="*/ 64 h 72"/>
                <a:gd name="T52" fmla="*/ 30 w 98"/>
                <a:gd name="T53" fmla="*/ 52 h 72"/>
                <a:gd name="T54" fmla="*/ 23 w 98"/>
                <a:gd name="T55" fmla="*/ 48 h 72"/>
                <a:gd name="T56" fmla="*/ 16 w 98"/>
                <a:gd name="T57" fmla="*/ 48 h 72"/>
                <a:gd name="T58" fmla="*/ 6 w 98"/>
                <a:gd name="T59" fmla="*/ 48 h 72"/>
                <a:gd name="T60" fmla="*/ 18 w 98"/>
                <a:gd name="T61" fmla="*/ 4 h 72"/>
                <a:gd name="T62" fmla="*/ 80 w 98"/>
                <a:gd name="T63" fmla="*/ 4 h 72"/>
                <a:gd name="T64" fmla="*/ 92 w 98"/>
                <a:gd name="T65" fmla="*/ 48 h 72"/>
                <a:gd name="T66" fmla="*/ 82 w 98"/>
                <a:gd name="T67" fmla="*/ 48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8" h="72">
                  <a:moveTo>
                    <a:pt x="80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6" y="0"/>
                    <a:pt x="15" y="1"/>
                    <a:pt x="14" y="3"/>
                  </a:cubicBezTo>
                  <a:cubicBezTo>
                    <a:pt x="0" y="51"/>
                    <a:pt x="0" y="51"/>
                    <a:pt x="0" y="51"/>
                  </a:cubicBezTo>
                  <a:cubicBezTo>
                    <a:pt x="0" y="52"/>
                    <a:pt x="0" y="53"/>
                    <a:pt x="1" y="54"/>
                  </a:cubicBezTo>
                  <a:cubicBezTo>
                    <a:pt x="2" y="55"/>
                    <a:pt x="3" y="56"/>
                    <a:pt x="4" y="56"/>
                  </a:cubicBezTo>
                  <a:cubicBezTo>
                    <a:pt x="16" y="56"/>
                    <a:pt x="16" y="56"/>
                    <a:pt x="16" y="56"/>
                  </a:cubicBezTo>
                  <a:cubicBezTo>
                    <a:pt x="20" y="56"/>
                    <a:pt x="20" y="56"/>
                    <a:pt x="20" y="56"/>
                  </a:cubicBezTo>
                  <a:cubicBezTo>
                    <a:pt x="23" y="56"/>
                    <a:pt x="23" y="56"/>
                    <a:pt x="23" y="56"/>
                  </a:cubicBezTo>
                  <a:cubicBezTo>
                    <a:pt x="28" y="68"/>
                    <a:pt x="28" y="68"/>
                    <a:pt x="28" y="68"/>
                  </a:cubicBezTo>
                  <a:cubicBezTo>
                    <a:pt x="30" y="70"/>
                    <a:pt x="32" y="72"/>
                    <a:pt x="35" y="72"/>
                  </a:cubicBezTo>
                  <a:cubicBezTo>
                    <a:pt x="63" y="72"/>
                    <a:pt x="63" y="72"/>
                    <a:pt x="63" y="72"/>
                  </a:cubicBezTo>
                  <a:cubicBezTo>
                    <a:pt x="66" y="72"/>
                    <a:pt x="68" y="70"/>
                    <a:pt x="70" y="68"/>
                  </a:cubicBezTo>
                  <a:cubicBezTo>
                    <a:pt x="75" y="56"/>
                    <a:pt x="75" y="56"/>
                    <a:pt x="75" y="56"/>
                  </a:cubicBezTo>
                  <a:cubicBezTo>
                    <a:pt x="78" y="56"/>
                    <a:pt x="78" y="56"/>
                    <a:pt x="78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94" y="56"/>
                    <a:pt x="94" y="56"/>
                    <a:pt x="94" y="56"/>
                  </a:cubicBezTo>
                  <a:cubicBezTo>
                    <a:pt x="95" y="56"/>
                    <a:pt x="96" y="55"/>
                    <a:pt x="97" y="54"/>
                  </a:cubicBezTo>
                  <a:cubicBezTo>
                    <a:pt x="98" y="53"/>
                    <a:pt x="98" y="52"/>
                    <a:pt x="98" y="51"/>
                  </a:cubicBezTo>
                  <a:cubicBezTo>
                    <a:pt x="84" y="3"/>
                    <a:pt x="84" y="3"/>
                    <a:pt x="84" y="3"/>
                  </a:cubicBezTo>
                  <a:cubicBezTo>
                    <a:pt x="83" y="1"/>
                    <a:pt x="82" y="0"/>
                    <a:pt x="80" y="0"/>
                  </a:cubicBezTo>
                  <a:close/>
                  <a:moveTo>
                    <a:pt x="82" y="48"/>
                  </a:moveTo>
                  <a:cubicBezTo>
                    <a:pt x="75" y="48"/>
                    <a:pt x="75" y="48"/>
                    <a:pt x="75" y="48"/>
                  </a:cubicBezTo>
                  <a:cubicBezTo>
                    <a:pt x="72" y="48"/>
                    <a:pt x="70" y="50"/>
                    <a:pt x="68" y="52"/>
                  </a:cubicBezTo>
                  <a:cubicBezTo>
                    <a:pt x="63" y="64"/>
                    <a:pt x="63" y="64"/>
                    <a:pt x="63" y="64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0" y="52"/>
                    <a:pt x="30" y="52"/>
                    <a:pt x="30" y="52"/>
                  </a:cubicBezTo>
                  <a:cubicBezTo>
                    <a:pt x="28" y="50"/>
                    <a:pt x="26" y="48"/>
                    <a:pt x="23" y="48"/>
                  </a:cubicBezTo>
                  <a:cubicBezTo>
                    <a:pt x="16" y="48"/>
                    <a:pt x="16" y="48"/>
                    <a:pt x="16" y="48"/>
                  </a:cubicBezTo>
                  <a:cubicBezTo>
                    <a:pt x="6" y="48"/>
                    <a:pt x="6" y="48"/>
                    <a:pt x="6" y="48"/>
                  </a:cubicBezTo>
                  <a:cubicBezTo>
                    <a:pt x="18" y="4"/>
                    <a:pt x="18" y="4"/>
                    <a:pt x="18" y="4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92" y="48"/>
                    <a:pt x="92" y="48"/>
                    <a:pt x="92" y="48"/>
                  </a:cubicBezTo>
                  <a:lnTo>
                    <a:pt x="82" y="48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</p:grpSp>
      <p:sp>
        <p:nvSpPr>
          <p:cNvPr id="57" name="Freeform 42">
            <a:extLst>
              <a:ext uri="{FF2B5EF4-FFF2-40B4-BE49-F238E27FC236}">
                <a16:creationId xmlns:a16="http://schemas.microsoft.com/office/drawing/2014/main" id="{380085AF-6D89-2FE0-464C-E7F794B2B8B4}"/>
              </a:ext>
            </a:extLst>
          </p:cNvPr>
          <p:cNvSpPr>
            <a:spLocks noEditPoints="1"/>
          </p:cNvSpPr>
          <p:nvPr/>
        </p:nvSpPr>
        <p:spPr bwMode="auto">
          <a:xfrm>
            <a:off x="2309813" y="3963989"/>
            <a:ext cx="254000" cy="371475"/>
          </a:xfrm>
          <a:custGeom>
            <a:avLst/>
            <a:gdLst>
              <a:gd name="T0" fmla="*/ 76 w 88"/>
              <a:gd name="T1" fmla="*/ 0 h 128"/>
              <a:gd name="T2" fmla="*/ 12 w 88"/>
              <a:gd name="T3" fmla="*/ 0 h 128"/>
              <a:gd name="T4" fmla="*/ 0 w 88"/>
              <a:gd name="T5" fmla="*/ 12 h 128"/>
              <a:gd name="T6" fmla="*/ 0 w 88"/>
              <a:gd name="T7" fmla="*/ 116 h 128"/>
              <a:gd name="T8" fmla="*/ 12 w 88"/>
              <a:gd name="T9" fmla="*/ 128 h 128"/>
              <a:gd name="T10" fmla="*/ 76 w 88"/>
              <a:gd name="T11" fmla="*/ 128 h 128"/>
              <a:gd name="T12" fmla="*/ 88 w 88"/>
              <a:gd name="T13" fmla="*/ 116 h 128"/>
              <a:gd name="T14" fmla="*/ 88 w 88"/>
              <a:gd name="T15" fmla="*/ 12 h 128"/>
              <a:gd name="T16" fmla="*/ 76 w 88"/>
              <a:gd name="T17" fmla="*/ 0 h 128"/>
              <a:gd name="T18" fmla="*/ 80 w 88"/>
              <a:gd name="T19" fmla="*/ 116 h 128"/>
              <a:gd name="T20" fmla="*/ 76 w 88"/>
              <a:gd name="T21" fmla="*/ 120 h 128"/>
              <a:gd name="T22" fmla="*/ 12 w 88"/>
              <a:gd name="T23" fmla="*/ 120 h 128"/>
              <a:gd name="T24" fmla="*/ 8 w 88"/>
              <a:gd name="T25" fmla="*/ 116 h 128"/>
              <a:gd name="T26" fmla="*/ 8 w 88"/>
              <a:gd name="T27" fmla="*/ 108 h 128"/>
              <a:gd name="T28" fmla="*/ 80 w 88"/>
              <a:gd name="T29" fmla="*/ 108 h 128"/>
              <a:gd name="T30" fmla="*/ 80 w 88"/>
              <a:gd name="T31" fmla="*/ 116 h 128"/>
              <a:gd name="T32" fmla="*/ 80 w 88"/>
              <a:gd name="T33" fmla="*/ 104 h 128"/>
              <a:gd name="T34" fmla="*/ 8 w 88"/>
              <a:gd name="T35" fmla="*/ 104 h 128"/>
              <a:gd name="T36" fmla="*/ 8 w 88"/>
              <a:gd name="T37" fmla="*/ 24 h 128"/>
              <a:gd name="T38" fmla="*/ 80 w 88"/>
              <a:gd name="T39" fmla="*/ 24 h 128"/>
              <a:gd name="T40" fmla="*/ 80 w 88"/>
              <a:gd name="T41" fmla="*/ 104 h 128"/>
              <a:gd name="T42" fmla="*/ 80 w 88"/>
              <a:gd name="T43" fmla="*/ 20 h 128"/>
              <a:gd name="T44" fmla="*/ 8 w 88"/>
              <a:gd name="T45" fmla="*/ 20 h 128"/>
              <a:gd name="T46" fmla="*/ 8 w 88"/>
              <a:gd name="T47" fmla="*/ 12 h 128"/>
              <a:gd name="T48" fmla="*/ 12 w 88"/>
              <a:gd name="T49" fmla="*/ 8 h 128"/>
              <a:gd name="T50" fmla="*/ 76 w 88"/>
              <a:gd name="T51" fmla="*/ 8 h 128"/>
              <a:gd name="T52" fmla="*/ 80 w 88"/>
              <a:gd name="T53" fmla="*/ 12 h 128"/>
              <a:gd name="T54" fmla="*/ 80 w 88"/>
              <a:gd name="T55" fmla="*/ 20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88" h="128">
                <a:moveTo>
                  <a:pt x="76" y="0"/>
                </a:moveTo>
                <a:cubicBezTo>
                  <a:pt x="12" y="0"/>
                  <a:pt x="12" y="0"/>
                  <a:pt x="12" y="0"/>
                </a:cubicBezTo>
                <a:cubicBezTo>
                  <a:pt x="5" y="0"/>
                  <a:pt x="0" y="5"/>
                  <a:pt x="0" y="12"/>
                </a:cubicBezTo>
                <a:cubicBezTo>
                  <a:pt x="0" y="116"/>
                  <a:pt x="0" y="116"/>
                  <a:pt x="0" y="116"/>
                </a:cubicBezTo>
                <a:cubicBezTo>
                  <a:pt x="0" y="123"/>
                  <a:pt x="5" y="128"/>
                  <a:pt x="12" y="128"/>
                </a:cubicBezTo>
                <a:cubicBezTo>
                  <a:pt x="76" y="128"/>
                  <a:pt x="76" y="128"/>
                  <a:pt x="76" y="128"/>
                </a:cubicBezTo>
                <a:cubicBezTo>
                  <a:pt x="83" y="128"/>
                  <a:pt x="88" y="123"/>
                  <a:pt x="88" y="116"/>
                </a:cubicBezTo>
                <a:cubicBezTo>
                  <a:pt x="88" y="12"/>
                  <a:pt x="88" y="12"/>
                  <a:pt x="88" y="12"/>
                </a:cubicBezTo>
                <a:cubicBezTo>
                  <a:pt x="88" y="5"/>
                  <a:pt x="83" y="0"/>
                  <a:pt x="76" y="0"/>
                </a:cubicBezTo>
                <a:close/>
                <a:moveTo>
                  <a:pt x="80" y="116"/>
                </a:moveTo>
                <a:cubicBezTo>
                  <a:pt x="80" y="118"/>
                  <a:pt x="78" y="120"/>
                  <a:pt x="76" y="120"/>
                </a:cubicBezTo>
                <a:cubicBezTo>
                  <a:pt x="12" y="120"/>
                  <a:pt x="12" y="120"/>
                  <a:pt x="12" y="120"/>
                </a:cubicBezTo>
                <a:cubicBezTo>
                  <a:pt x="10" y="120"/>
                  <a:pt x="8" y="118"/>
                  <a:pt x="8" y="116"/>
                </a:cubicBezTo>
                <a:cubicBezTo>
                  <a:pt x="8" y="108"/>
                  <a:pt x="8" y="108"/>
                  <a:pt x="8" y="108"/>
                </a:cubicBezTo>
                <a:cubicBezTo>
                  <a:pt x="80" y="108"/>
                  <a:pt x="80" y="108"/>
                  <a:pt x="80" y="108"/>
                </a:cubicBezTo>
                <a:lnTo>
                  <a:pt x="80" y="116"/>
                </a:lnTo>
                <a:close/>
                <a:moveTo>
                  <a:pt x="80" y="104"/>
                </a:moveTo>
                <a:cubicBezTo>
                  <a:pt x="8" y="104"/>
                  <a:pt x="8" y="104"/>
                  <a:pt x="8" y="104"/>
                </a:cubicBezTo>
                <a:cubicBezTo>
                  <a:pt x="8" y="24"/>
                  <a:pt x="8" y="24"/>
                  <a:pt x="8" y="24"/>
                </a:cubicBezTo>
                <a:cubicBezTo>
                  <a:pt x="80" y="24"/>
                  <a:pt x="80" y="24"/>
                  <a:pt x="80" y="24"/>
                </a:cubicBezTo>
                <a:lnTo>
                  <a:pt x="80" y="104"/>
                </a:lnTo>
                <a:close/>
                <a:moveTo>
                  <a:pt x="80" y="20"/>
                </a:moveTo>
                <a:cubicBezTo>
                  <a:pt x="8" y="20"/>
                  <a:pt x="8" y="20"/>
                  <a:pt x="8" y="20"/>
                </a:cubicBezTo>
                <a:cubicBezTo>
                  <a:pt x="8" y="12"/>
                  <a:pt x="8" y="12"/>
                  <a:pt x="8" y="12"/>
                </a:cubicBezTo>
                <a:cubicBezTo>
                  <a:pt x="8" y="10"/>
                  <a:pt x="10" y="8"/>
                  <a:pt x="12" y="8"/>
                </a:cubicBezTo>
                <a:cubicBezTo>
                  <a:pt x="76" y="8"/>
                  <a:pt x="76" y="8"/>
                  <a:pt x="76" y="8"/>
                </a:cubicBezTo>
                <a:cubicBezTo>
                  <a:pt x="78" y="8"/>
                  <a:pt x="80" y="10"/>
                  <a:pt x="80" y="12"/>
                </a:cubicBezTo>
                <a:lnTo>
                  <a:pt x="80" y="2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/>
          </a:p>
        </p:txBody>
      </p: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07F0043-8FDC-E0FE-C4B8-422F53EF7BAA}"/>
              </a:ext>
            </a:extLst>
          </p:cNvPr>
          <p:cNvGrpSpPr/>
          <p:nvPr/>
        </p:nvGrpSpPr>
        <p:grpSpPr>
          <a:xfrm>
            <a:off x="2246465" y="4928745"/>
            <a:ext cx="353480" cy="347743"/>
            <a:chOff x="-1538288" y="2259013"/>
            <a:chExt cx="488950" cy="481013"/>
          </a:xfrm>
          <a:solidFill>
            <a:schemeClr val="accent5"/>
          </a:solidFill>
        </p:grpSpPr>
        <p:sp>
          <p:nvSpPr>
            <p:cNvPr id="54" name="Freeform 50">
              <a:extLst>
                <a:ext uri="{FF2B5EF4-FFF2-40B4-BE49-F238E27FC236}">
                  <a16:creationId xmlns:a16="http://schemas.microsoft.com/office/drawing/2014/main" id="{D5C9688D-4F47-2FC4-AF01-1852CEA59ABE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71588" y="2319338"/>
              <a:ext cx="158750" cy="157163"/>
            </a:xfrm>
            <a:custGeom>
              <a:avLst/>
              <a:gdLst>
                <a:gd name="T0" fmla="*/ 38 w 42"/>
                <a:gd name="T1" fmla="*/ 40 h 42"/>
                <a:gd name="T2" fmla="*/ 38 w 42"/>
                <a:gd name="T3" fmla="*/ 40 h 42"/>
                <a:gd name="T4" fmla="*/ 40 w 42"/>
                <a:gd name="T5" fmla="*/ 42 h 42"/>
                <a:gd name="T6" fmla="*/ 42 w 42"/>
                <a:gd name="T7" fmla="*/ 40 h 42"/>
                <a:gd name="T8" fmla="*/ 42 w 42"/>
                <a:gd name="T9" fmla="*/ 40 h 42"/>
                <a:gd name="T10" fmla="*/ 2 w 42"/>
                <a:gd name="T11" fmla="*/ 0 h 42"/>
                <a:gd name="T12" fmla="*/ 2 w 42"/>
                <a:gd name="T13" fmla="*/ 0 h 42"/>
                <a:gd name="T14" fmla="*/ 0 w 42"/>
                <a:gd name="T15" fmla="*/ 2 h 42"/>
                <a:gd name="T16" fmla="*/ 2 w 42"/>
                <a:gd name="T17" fmla="*/ 4 h 42"/>
                <a:gd name="T18" fmla="*/ 2 w 42"/>
                <a:gd name="T19" fmla="*/ 4 h 42"/>
                <a:gd name="T20" fmla="*/ 38 w 42"/>
                <a:gd name="T21" fmla="*/ 4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2">
                  <a:moveTo>
                    <a:pt x="38" y="40"/>
                  </a:moveTo>
                  <a:cubicBezTo>
                    <a:pt x="38" y="40"/>
                    <a:pt x="38" y="40"/>
                    <a:pt x="38" y="40"/>
                  </a:cubicBezTo>
                  <a:cubicBezTo>
                    <a:pt x="38" y="41"/>
                    <a:pt x="39" y="42"/>
                    <a:pt x="40" y="42"/>
                  </a:cubicBezTo>
                  <a:cubicBezTo>
                    <a:pt x="41" y="42"/>
                    <a:pt x="42" y="41"/>
                    <a:pt x="42" y="40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2" y="18"/>
                    <a:pt x="24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2" y="4"/>
                    <a:pt x="38" y="20"/>
                    <a:pt x="38" y="40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55" name="Freeform 51">
              <a:extLst>
                <a:ext uri="{FF2B5EF4-FFF2-40B4-BE49-F238E27FC236}">
                  <a16:creationId xmlns:a16="http://schemas.microsoft.com/office/drawing/2014/main" id="{21B94BA5-2675-B856-060B-BAAA9E37B6E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-1538288" y="2259013"/>
              <a:ext cx="488950" cy="481013"/>
            </a:xfrm>
            <a:custGeom>
              <a:avLst/>
              <a:gdLst>
                <a:gd name="T0" fmla="*/ 37 w 130"/>
                <a:gd name="T1" fmla="*/ 4 h 128"/>
                <a:gd name="T2" fmla="*/ 29 w 130"/>
                <a:gd name="T3" fmla="*/ 0 h 128"/>
                <a:gd name="T4" fmla="*/ 24 w 130"/>
                <a:gd name="T5" fmla="*/ 1 h 128"/>
                <a:gd name="T6" fmla="*/ 17 w 130"/>
                <a:gd name="T7" fmla="*/ 12 h 128"/>
                <a:gd name="T8" fmla="*/ 17 w 130"/>
                <a:gd name="T9" fmla="*/ 67 h 128"/>
                <a:gd name="T10" fmla="*/ 5 w 130"/>
                <a:gd name="T11" fmla="*/ 80 h 128"/>
                <a:gd name="T12" fmla="*/ 5 w 130"/>
                <a:gd name="T13" fmla="*/ 96 h 128"/>
                <a:gd name="T14" fmla="*/ 33 w 130"/>
                <a:gd name="T15" fmla="*/ 124 h 128"/>
                <a:gd name="T16" fmla="*/ 41 w 130"/>
                <a:gd name="T17" fmla="*/ 128 h 128"/>
                <a:gd name="T18" fmla="*/ 49 w 130"/>
                <a:gd name="T19" fmla="*/ 124 h 128"/>
                <a:gd name="T20" fmla="*/ 62 w 130"/>
                <a:gd name="T21" fmla="*/ 112 h 128"/>
                <a:gd name="T22" fmla="*/ 117 w 130"/>
                <a:gd name="T23" fmla="*/ 112 h 128"/>
                <a:gd name="T24" fmla="*/ 128 w 130"/>
                <a:gd name="T25" fmla="*/ 105 h 128"/>
                <a:gd name="T26" fmla="*/ 125 w 130"/>
                <a:gd name="T27" fmla="*/ 92 h 128"/>
                <a:gd name="T28" fmla="*/ 37 w 130"/>
                <a:gd name="T29" fmla="*/ 4 h 128"/>
                <a:gd name="T30" fmla="*/ 56 w 130"/>
                <a:gd name="T31" fmla="*/ 106 h 128"/>
                <a:gd name="T32" fmla="*/ 44 w 130"/>
                <a:gd name="T33" fmla="*/ 119 h 128"/>
                <a:gd name="T34" fmla="*/ 41 w 130"/>
                <a:gd name="T35" fmla="*/ 120 h 128"/>
                <a:gd name="T36" fmla="*/ 38 w 130"/>
                <a:gd name="T37" fmla="*/ 119 h 128"/>
                <a:gd name="T38" fmla="*/ 10 w 130"/>
                <a:gd name="T39" fmla="*/ 91 h 128"/>
                <a:gd name="T40" fmla="*/ 9 w 130"/>
                <a:gd name="T41" fmla="*/ 88 h 128"/>
                <a:gd name="T42" fmla="*/ 10 w 130"/>
                <a:gd name="T43" fmla="*/ 85 h 128"/>
                <a:gd name="T44" fmla="*/ 23 w 130"/>
                <a:gd name="T45" fmla="*/ 73 h 128"/>
                <a:gd name="T46" fmla="*/ 23 w 130"/>
                <a:gd name="T47" fmla="*/ 73 h 128"/>
                <a:gd name="T48" fmla="*/ 56 w 130"/>
                <a:gd name="T49" fmla="*/ 106 h 128"/>
                <a:gd name="T50" fmla="*/ 56 w 130"/>
                <a:gd name="T51" fmla="*/ 106 h 128"/>
                <a:gd name="T52" fmla="*/ 62 w 130"/>
                <a:gd name="T53" fmla="*/ 104 h 128"/>
                <a:gd name="T54" fmla="*/ 60 w 130"/>
                <a:gd name="T55" fmla="*/ 104 h 128"/>
                <a:gd name="T56" fmla="*/ 25 w 130"/>
                <a:gd name="T57" fmla="*/ 69 h 128"/>
                <a:gd name="T58" fmla="*/ 25 w 130"/>
                <a:gd name="T59" fmla="*/ 67 h 128"/>
                <a:gd name="T60" fmla="*/ 25 w 130"/>
                <a:gd name="T61" fmla="*/ 19 h 128"/>
                <a:gd name="T62" fmla="*/ 110 w 130"/>
                <a:gd name="T63" fmla="*/ 104 h 128"/>
                <a:gd name="T64" fmla="*/ 62 w 130"/>
                <a:gd name="T65" fmla="*/ 104 h 128"/>
                <a:gd name="T66" fmla="*/ 121 w 130"/>
                <a:gd name="T67" fmla="*/ 102 h 128"/>
                <a:gd name="T68" fmla="*/ 117 w 130"/>
                <a:gd name="T69" fmla="*/ 104 h 128"/>
                <a:gd name="T70" fmla="*/ 116 w 130"/>
                <a:gd name="T71" fmla="*/ 104 h 128"/>
                <a:gd name="T72" fmla="*/ 25 w 130"/>
                <a:gd name="T73" fmla="*/ 13 h 128"/>
                <a:gd name="T74" fmla="*/ 25 w 130"/>
                <a:gd name="T75" fmla="*/ 12 h 128"/>
                <a:gd name="T76" fmla="*/ 27 w 130"/>
                <a:gd name="T77" fmla="*/ 8 h 128"/>
                <a:gd name="T78" fmla="*/ 29 w 130"/>
                <a:gd name="T79" fmla="*/ 8 h 128"/>
                <a:gd name="T80" fmla="*/ 32 w 130"/>
                <a:gd name="T81" fmla="*/ 9 h 128"/>
                <a:gd name="T82" fmla="*/ 120 w 130"/>
                <a:gd name="T83" fmla="*/ 97 h 128"/>
                <a:gd name="T84" fmla="*/ 121 w 130"/>
                <a:gd name="T85" fmla="*/ 10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128">
                  <a:moveTo>
                    <a:pt x="37" y="4"/>
                  </a:moveTo>
                  <a:cubicBezTo>
                    <a:pt x="35" y="1"/>
                    <a:pt x="32" y="0"/>
                    <a:pt x="29" y="0"/>
                  </a:cubicBezTo>
                  <a:cubicBezTo>
                    <a:pt x="27" y="0"/>
                    <a:pt x="26" y="0"/>
                    <a:pt x="24" y="1"/>
                  </a:cubicBezTo>
                  <a:cubicBezTo>
                    <a:pt x="20" y="3"/>
                    <a:pt x="17" y="7"/>
                    <a:pt x="17" y="12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0" y="84"/>
                    <a:pt x="0" y="92"/>
                    <a:pt x="5" y="96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5" y="127"/>
                    <a:pt x="38" y="128"/>
                    <a:pt x="41" y="128"/>
                  </a:cubicBezTo>
                  <a:cubicBezTo>
                    <a:pt x="44" y="128"/>
                    <a:pt x="47" y="127"/>
                    <a:pt x="49" y="124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117" y="112"/>
                    <a:pt x="117" y="112"/>
                    <a:pt x="117" y="112"/>
                  </a:cubicBezTo>
                  <a:cubicBezTo>
                    <a:pt x="122" y="112"/>
                    <a:pt x="126" y="109"/>
                    <a:pt x="128" y="105"/>
                  </a:cubicBezTo>
                  <a:cubicBezTo>
                    <a:pt x="130" y="100"/>
                    <a:pt x="129" y="95"/>
                    <a:pt x="125" y="92"/>
                  </a:cubicBezTo>
                  <a:lnTo>
                    <a:pt x="37" y="4"/>
                  </a:lnTo>
                  <a:close/>
                  <a:moveTo>
                    <a:pt x="56" y="106"/>
                  </a:moveTo>
                  <a:cubicBezTo>
                    <a:pt x="44" y="119"/>
                    <a:pt x="44" y="119"/>
                    <a:pt x="44" y="119"/>
                  </a:cubicBezTo>
                  <a:cubicBezTo>
                    <a:pt x="43" y="120"/>
                    <a:pt x="42" y="120"/>
                    <a:pt x="41" y="120"/>
                  </a:cubicBezTo>
                  <a:cubicBezTo>
                    <a:pt x="40" y="120"/>
                    <a:pt x="39" y="120"/>
                    <a:pt x="38" y="119"/>
                  </a:cubicBezTo>
                  <a:cubicBezTo>
                    <a:pt x="10" y="91"/>
                    <a:pt x="10" y="91"/>
                    <a:pt x="10" y="91"/>
                  </a:cubicBezTo>
                  <a:cubicBezTo>
                    <a:pt x="9" y="90"/>
                    <a:pt x="9" y="89"/>
                    <a:pt x="9" y="88"/>
                  </a:cubicBezTo>
                  <a:cubicBezTo>
                    <a:pt x="9" y="87"/>
                    <a:pt x="9" y="86"/>
                    <a:pt x="10" y="85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lose/>
                  <a:moveTo>
                    <a:pt x="62" y="104"/>
                  </a:moveTo>
                  <a:cubicBezTo>
                    <a:pt x="61" y="104"/>
                    <a:pt x="61" y="104"/>
                    <a:pt x="60" y="104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5" y="68"/>
                    <a:pt x="25" y="68"/>
                    <a:pt x="25" y="67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110" y="104"/>
                    <a:pt x="110" y="104"/>
                    <a:pt x="110" y="104"/>
                  </a:cubicBezTo>
                  <a:lnTo>
                    <a:pt x="62" y="104"/>
                  </a:lnTo>
                  <a:close/>
                  <a:moveTo>
                    <a:pt x="121" y="102"/>
                  </a:moveTo>
                  <a:cubicBezTo>
                    <a:pt x="120" y="103"/>
                    <a:pt x="119" y="104"/>
                    <a:pt x="117" y="104"/>
                  </a:cubicBezTo>
                  <a:cubicBezTo>
                    <a:pt x="116" y="104"/>
                    <a:pt x="116" y="104"/>
                    <a:pt x="116" y="104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0"/>
                    <a:pt x="26" y="9"/>
                    <a:pt x="27" y="8"/>
                  </a:cubicBezTo>
                  <a:cubicBezTo>
                    <a:pt x="28" y="8"/>
                    <a:pt x="28" y="8"/>
                    <a:pt x="29" y="8"/>
                  </a:cubicBezTo>
                  <a:cubicBezTo>
                    <a:pt x="30" y="8"/>
                    <a:pt x="31" y="8"/>
                    <a:pt x="32" y="9"/>
                  </a:cubicBezTo>
                  <a:cubicBezTo>
                    <a:pt x="120" y="97"/>
                    <a:pt x="120" y="97"/>
                    <a:pt x="120" y="97"/>
                  </a:cubicBezTo>
                  <a:cubicBezTo>
                    <a:pt x="121" y="98"/>
                    <a:pt x="121" y="100"/>
                    <a:pt x="121" y="102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56" name="Freeform 52">
              <a:extLst>
                <a:ext uri="{FF2B5EF4-FFF2-40B4-BE49-F238E27FC236}">
                  <a16:creationId xmlns:a16="http://schemas.microsoft.com/office/drawing/2014/main" id="{561B98C2-EFBA-76F5-5CBE-ABBFEB58F58A}"/>
                </a:ext>
              </a:extLst>
            </p:cNvPr>
            <p:cNvSpPr>
              <a:spLocks/>
            </p:cNvSpPr>
            <p:nvPr/>
          </p:nvSpPr>
          <p:spPr bwMode="auto">
            <a:xfrm>
              <a:off x="-1279525" y="2259013"/>
              <a:ext cx="227013" cy="225425"/>
            </a:xfrm>
            <a:custGeom>
              <a:avLst/>
              <a:gdLst>
                <a:gd name="T0" fmla="*/ 4 w 60"/>
                <a:gd name="T1" fmla="*/ 8 h 60"/>
                <a:gd name="T2" fmla="*/ 4 w 60"/>
                <a:gd name="T3" fmla="*/ 8 h 60"/>
                <a:gd name="T4" fmla="*/ 52 w 60"/>
                <a:gd name="T5" fmla="*/ 56 h 60"/>
                <a:gd name="T6" fmla="*/ 52 w 60"/>
                <a:gd name="T7" fmla="*/ 56 h 60"/>
                <a:gd name="T8" fmla="*/ 56 w 60"/>
                <a:gd name="T9" fmla="*/ 60 h 60"/>
                <a:gd name="T10" fmla="*/ 60 w 60"/>
                <a:gd name="T11" fmla="*/ 56 h 60"/>
                <a:gd name="T12" fmla="*/ 60 w 60"/>
                <a:gd name="T13" fmla="*/ 56 h 60"/>
                <a:gd name="T14" fmla="*/ 4 w 60"/>
                <a:gd name="T15" fmla="*/ 0 h 60"/>
                <a:gd name="T16" fmla="*/ 4 w 60"/>
                <a:gd name="T17" fmla="*/ 0 h 60"/>
                <a:gd name="T18" fmla="*/ 0 w 60"/>
                <a:gd name="T19" fmla="*/ 4 h 60"/>
                <a:gd name="T20" fmla="*/ 4 w 60"/>
                <a:gd name="T21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60">
                  <a:moveTo>
                    <a:pt x="4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30" y="8"/>
                    <a:pt x="52" y="30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8"/>
                    <a:pt x="54" y="60"/>
                    <a:pt x="56" y="60"/>
                  </a:cubicBezTo>
                  <a:cubicBezTo>
                    <a:pt x="58" y="60"/>
                    <a:pt x="60" y="58"/>
                    <a:pt x="60" y="56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60" y="25"/>
                    <a:pt x="35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lose/>
                </a:path>
              </a:pathLst>
            </a:custGeom>
            <a:solidFill>
              <a:schemeClr val="accent4"/>
            </a:solidFill>
            <a:ln w="9525">
              <a:noFill/>
              <a:round/>
              <a:headEnd/>
              <a:tailEnd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9639ABA-D734-EB03-B556-DBBD09F70167}"/>
              </a:ext>
            </a:extLst>
          </p:cNvPr>
          <p:cNvGrpSpPr>
            <a:grpSpLocks/>
          </p:cNvGrpSpPr>
          <p:nvPr/>
        </p:nvGrpSpPr>
        <p:grpSpPr bwMode="auto">
          <a:xfrm>
            <a:off x="2813051" y="2155825"/>
            <a:ext cx="2625725" cy="585788"/>
            <a:chOff x="1849754" y="1603270"/>
            <a:chExt cx="3954799" cy="781563"/>
          </a:xfrm>
        </p:grpSpPr>
        <p:sp>
          <p:nvSpPr>
            <p:cNvPr id="155690" name="TextBox 49">
              <a:extLst>
                <a:ext uri="{FF2B5EF4-FFF2-40B4-BE49-F238E27FC236}">
                  <a16:creationId xmlns:a16="http://schemas.microsoft.com/office/drawing/2014/main" id="{BF1519D1-1A52-9B07-9A11-F0176C3812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9754" y="1603270"/>
              <a:ext cx="1630205" cy="369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en-US" altLang="en-US" sz="1200" b="1"/>
                <a:t>Web Design</a:t>
              </a:r>
              <a:endParaRPr lang="id-ID" altLang="en-US" sz="1200" b="1"/>
            </a:p>
          </p:txBody>
        </p:sp>
        <p:sp>
          <p:nvSpPr>
            <p:cNvPr id="155691" name="Rectangle 50">
              <a:extLst>
                <a:ext uri="{FF2B5EF4-FFF2-40B4-BE49-F238E27FC236}">
                  <a16:creationId xmlns:a16="http://schemas.microsoft.com/office/drawing/2014/main" id="{9D579C02-0CC1-DCA5-43C7-573EEB2AD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754" y="1892391"/>
              <a:ext cx="3954799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900">
                  <a:latin typeface="Open Sans Light" panose="020B0306030504020204" pitchFamily="34" charset="0"/>
                  <a:cs typeface="Open Sans Light" panose="020B0306030504020204" pitchFamily="34" charset="0"/>
                </a:rPr>
                <a:t>Suitable for all categories business and personal presentation, eaque ipsa quae ab illo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50C017B-1A30-8344-2E4C-388F352BAD1C}"/>
              </a:ext>
            </a:extLst>
          </p:cNvPr>
          <p:cNvGrpSpPr>
            <a:grpSpLocks/>
          </p:cNvGrpSpPr>
          <p:nvPr/>
        </p:nvGrpSpPr>
        <p:grpSpPr bwMode="auto">
          <a:xfrm>
            <a:off x="2813051" y="2998789"/>
            <a:ext cx="2625725" cy="587375"/>
            <a:chOff x="1849754" y="1603270"/>
            <a:chExt cx="3954799" cy="781563"/>
          </a:xfrm>
        </p:grpSpPr>
        <p:sp>
          <p:nvSpPr>
            <p:cNvPr id="155688" name="TextBox 47">
              <a:extLst>
                <a:ext uri="{FF2B5EF4-FFF2-40B4-BE49-F238E27FC236}">
                  <a16:creationId xmlns:a16="http://schemas.microsoft.com/office/drawing/2014/main" id="{0A528289-E74B-45BA-6910-48193A22E3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49754" y="1603270"/>
              <a:ext cx="2393156" cy="368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en-US" altLang="en-US" sz="1200" b="1"/>
                <a:t>Bundled Packaged</a:t>
              </a:r>
              <a:endParaRPr lang="id-ID" altLang="en-US" sz="1200" b="1"/>
            </a:p>
          </p:txBody>
        </p:sp>
        <p:sp>
          <p:nvSpPr>
            <p:cNvPr id="155689" name="Rectangle 48">
              <a:extLst>
                <a:ext uri="{FF2B5EF4-FFF2-40B4-BE49-F238E27FC236}">
                  <a16:creationId xmlns:a16="http://schemas.microsoft.com/office/drawing/2014/main" id="{97B22E6D-0EB7-B502-7565-98E444D73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49754" y="1892391"/>
              <a:ext cx="3954799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900">
                  <a:latin typeface="Open Sans Light" panose="020B0306030504020204" pitchFamily="34" charset="0"/>
                  <a:cs typeface="Open Sans Light" panose="020B0306030504020204" pitchFamily="34" charset="0"/>
                </a:rPr>
                <a:t>Suitable for all categories business and personal presentation, eaque ipsa quae ab illo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0683E9BF-D036-EB09-53FF-E76173BF7E99}"/>
              </a:ext>
            </a:extLst>
          </p:cNvPr>
          <p:cNvGrpSpPr>
            <a:grpSpLocks/>
          </p:cNvGrpSpPr>
          <p:nvPr/>
        </p:nvGrpSpPr>
        <p:grpSpPr bwMode="auto">
          <a:xfrm>
            <a:off x="2813051" y="3930650"/>
            <a:ext cx="2625725" cy="585788"/>
            <a:chOff x="1701870" y="1603270"/>
            <a:chExt cx="3954799" cy="781563"/>
          </a:xfrm>
        </p:grpSpPr>
        <p:sp>
          <p:nvSpPr>
            <p:cNvPr id="155686" name="TextBox 45">
              <a:extLst>
                <a:ext uri="{FF2B5EF4-FFF2-40B4-BE49-F238E27FC236}">
                  <a16:creationId xmlns:a16="http://schemas.microsoft.com/office/drawing/2014/main" id="{8793E48B-C486-79E7-5FD3-3C2598165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1870" y="1603270"/>
              <a:ext cx="1647105" cy="369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1200" b="1"/>
                <a:t>eCommerce</a:t>
              </a:r>
            </a:p>
          </p:txBody>
        </p:sp>
        <p:sp>
          <p:nvSpPr>
            <p:cNvPr id="155687" name="Rectangle 46">
              <a:extLst>
                <a:ext uri="{FF2B5EF4-FFF2-40B4-BE49-F238E27FC236}">
                  <a16:creationId xmlns:a16="http://schemas.microsoft.com/office/drawing/2014/main" id="{0CDE70BF-E24F-1AD0-B073-4DAE86DA03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1870" y="1892391"/>
              <a:ext cx="3954799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900">
                  <a:latin typeface="Open Sans Light" panose="020B0306030504020204" pitchFamily="34" charset="0"/>
                  <a:cs typeface="Open Sans Light" panose="020B0306030504020204" pitchFamily="34" charset="0"/>
                </a:rPr>
                <a:t>Suitable for all categories business and personal presentation, eaque ipsa quae ab illo</a:t>
              </a:r>
            </a:p>
          </p:txBody>
        </p: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DB68C67-DF89-4AF5-3823-7FD5560CAB97}"/>
              </a:ext>
            </a:extLst>
          </p:cNvPr>
          <p:cNvGrpSpPr>
            <a:grpSpLocks/>
          </p:cNvGrpSpPr>
          <p:nvPr/>
        </p:nvGrpSpPr>
        <p:grpSpPr bwMode="auto">
          <a:xfrm>
            <a:off x="2816226" y="4806950"/>
            <a:ext cx="2625725" cy="585788"/>
            <a:chOff x="1706745" y="1603270"/>
            <a:chExt cx="3954799" cy="781563"/>
          </a:xfrm>
        </p:grpSpPr>
        <p:sp>
          <p:nvSpPr>
            <p:cNvPr id="155684" name="TextBox 43">
              <a:extLst>
                <a:ext uri="{FF2B5EF4-FFF2-40B4-BE49-F238E27FC236}">
                  <a16:creationId xmlns:a16="http://schemas.microsoft.com/office/drawing/2014/main" id="{2BA6D7FE-54CA-2D48-2093-7D96AFED39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06745" y="1603270"/>
              <a:ext cx="1647105" cy="369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1200" b="1"/>
                <a:t>eCommerce</a:t>
              </a:r>
            </a:p>
          </p:txBody>
        </p:sp>
        <p:sp>
          <p:nvSpPr>
            <p:cNvPr id="155685" name="Rectangle 44">
              <a:extLst>
                <a:ext uri="{FF2B5EF4-FFF2-40B4-BE49-F238E27FC236}">
                  <a16:creationId xmlns:a16="http://schemas.microsoft.com/office/drawing/2014/main" id="{7EEA2F05-5260-2051-E2BD-C61C54BCC5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06745" y="1892391"/>
              <a:ext cx="3954799" cy="4924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900">
                  <a:latin typeface="Open Sans Light" panose="020B0306030504020204" pitchFamily="34" charset="0"/>
                  <a:cs typeface="Open Sans Light" panose="020B0306030504020204" pitchFamily="34" charset="0"/>
                </a:rPr>
                <a:t>Suitable for all categories business and personal presentation, eaque ipsa quae ab illo</a:t>
              </a:r>
            </a:p>
          </p:txBody>
        </p:sp>
      </p:grpSp>
      <p:sp>
        <p:nvSpPr>
          <p:cNvPr id="73" name="Oval 72">
            <a:extLst>
              <a:ext uri="{FF2B5EF4-FFF2-40B4-BE49-F238E27FC236}">
                <a16:creationId xmlns:a16="http://schemas.microsoft.com/office/drawing/2014/main" id="{B2480404-E65C-B049-B647-9BF2179A3AC2}"/>
              </a:ext>
            </a:extLst>
          </p:cNvPr>
          <p:cNvSpPr/>
          <p:nvPr/>
        </p:nvSpPr>
        <p:spPr>
          <a:xfrm>
            <a:off x="6815139" y="3889375"/>
            <a:ext cx="2936875" cy="42068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14300" dist="1765300" dir="5400000" algn="t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grpSp>
        <p:nvGrpSpPr>
          <p:cNvPr id="80" name="Group 79">
            <a:extLst>
              <a:ext uri="{FF2B5EF4-FFF2-40B4-BE49-F238E27FC236}">
                <a16:creationId xmlns:a16="http://schemas.microsoft.com/office/drawing/2014/main" id="{290A38E3-0CCB-D0B3-D306-90981F4AE41E}"/>
              </a:ext>
            </a:extLst>
          </p:cNvPr>
          <p:cNvGrpSpPr>
            <a:grpSpLocks/>
          </p:cNvGrpSpPr>
          <p:nvPr/>
        </p:nvGrpSpPr>
        <p:grpSpPr bwMode="auto">
          <a:xfrm>
            <a:off x="7061201" y="2432051"/>
            <a:ext cx="2716213" cy="1336675"/>
            <a:chOff x="7920054" y="2672021"/>
            <a:chExt cx="2904934" cy="142849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06E0745-8D80-A6C5-FB4C-1C620C2D7334}"/>
                </a:ext>
              </a:extLst>
            </p:cNvPr>
            <p:cNvGrpSpPr/>
            <p:nvPr/>
          </p:nvGrpSpPr>
          <p:grpSpPr>
            <a:xfrm rot="16200000" flipH="1">
              <a:off x="8658275" y="1933802"/>
              <a:ext cx="1428493" cy="2904932"/>
              <a:chOff x="8645978" y="2272708"/>
              <a:chExt cx="1652155" cy="3359761"/>
            </a:xfrm>
            <a:solidFill>
              <a:schemeClr val="accent2"/>
            </a:solidFill>
          </p:grpSpPr>
          <p:sp>
            <p:nvSpPr>
              <p:cNvPr id="4" name="Freeform 3">
                <a:extLst>
                  <a:ext uri="{FF2B5EF4-FFF2-40B4-BE49-F238E27FC236}">
                    <a16:creationId xmlns:a16="http://schemas.microsoft.com/office/drawing/2014/main" id="{572B39ED-FA61-978F-D486-2DCA04E831DC}"/>
                  </a:ext>
                </a:extLst>
              </p:cNvPr>
              <p:cNvSpPr/>
              <p:nvPr/>
            </p:nvSpPr>
            <p:spPr>
              <a:xfrm rot="10800000">
                <a:off x="8972361" y="2272708"/>
                <a:ext cx="999386" cy="1018309"/>
              </a:xfrm>
              <a:custGeom>
                <a:avLst/>
                <a:gdLst>
                  <a:gd name="connsiteX0" fmla="*/ 4153 w 826077"/>
                  <a:gd name="connsiteY0" fmla="*/ 1018309 h 1018309"/>
                  <a:gd name="connsiteX1" fmla="*/ 0 w 826077"/>
                  <a:gd name="connsiteY1" fmla="*/ 1018309 h 1018309"/>
                  <a:gd name="connsiteX2" fmla="*/ 0 w 826077"/>
                  <a:gd name="connsiteY2" fmla="*/ 0 h 1018309"/>
                  <a:gd name="connsiteX3" fmla="*/ 826077 w 826077"/>
                  <a:gd name="connsiteY3" fmla="*/ 0 h 1018309"/>
                  <a:gd name="connsiteX4" fmla="*/ 826077 w 826077"/>
                  <a:gd name="connsiteY4" fmla="*/ 196385 h 1018309"/>
                  <a:gd name="connsiteX5" fmla="*/ 4153 w 826077"/>
                  <a:gd name="connsiteY5" fmla="*/ 1018309 h 1018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6077" h="1018309">
                    <a:moveTo>
                      <a:pt x="4153" y="1018309"/>
                    </a:moveTo>
                    <a:lnTo>
                      <a:pt x="0" y="1018309"/>
                    </a:lnTo>
                    <a:lnTo>
                      <a:pt x="0" y="0"/>
                    </a:lnTo>
                    <a:lnTo>
                      <a:pt x="826077" y="0"/>
                    </a:lnTo>
                    <a:lnTo>
                      <a:pt x="826077" y="196385"/>
                    </a:lnTo>
                    <a:lnTo>
                      <a:pt x="4153" y="101830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5" name="Freeform 4">
                <a:extLst>
                  <a:ext uri="{FF2B5EF4-FFF2-40B4-BE49-F238E27FC236}">
                    <a16:creationId xmlns:a16="http://schemas.microsoft.com/office/drawing/2014/main" id="{6AFD87A3-EE8C-C8A2-2477-BB08FBA6001F}"/>
                  </a:ext>
                </a:extLst>
              </p:cNvPr>
              <p:cNvSpPr/>
              <p:nvPr/>
            </p:nvSpPr>
            <p:spPr>
              <a:xfrm rot="10800000">
                <a:off x="8972361" y="3291018"/>
                <a:ext cx="999385" cy="1593680"/>
              </a:xfrm>
              <a:custGeom>
                <a:avLst/>
                <a:gdLst>
                  <a:gd name="connsiteX0" fmla="*/ 826077 w 826077"/>
                  <a:gd name="connsiteY0" fmla="*/ 1312966 h 1312966"/>
                  <a:gd name="connsiteX1" fmla="*/ 0 w 826077"/>
                  <a:gd name="connsiteY1" fmla="*/ 1312966 h 1312966"/>
                  <a:gd name="connsiteX2" fmla="*/ 0 w 826077"/>
                  <a:gd name="connsiteY2" fmla="*/ 0 h 1312966"/>
                  <a:gd name="connsiteX3" fmla="*/ 826077 w 826077"/>
                  <a:gd name="connsiteY3" fmla="*/ 0 h 1312966"/>
                  <a:gd name="connsiteX4" fmla="*/ 826077 w 826077"/>
                  <a:gd name="connsiteY4" fmla="*/ 1312966 h 13129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6077" h="1312966">
                    <a:moveTo>
                      <a:pt x="826077" y="1312966"/>
                    </a:moveTo>
                    <a:lnTo>
                      <a:pt x="0" y="1312966"/>
                    </a:lnTo>
                    <a:lnTo>
                      <a:pt x="0" y="0"/>
                    </a:lnTo>
                    <a:lnTo>
                      <a:pt x="826077" y="0"/>
                    </a:lnTo>
                    <a:lnTo>
                      <a:pt x="826077" y="13129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6" name="Freeform 5">
                <a:extLst>
                  <a:ext uri="{FF2B5EF4-FFF2-40B4-BE49-F238E27FC236}">
                    <a16:creationId xmlns:a16="http://schemas.microsoft.com/office/drawing/2014/main" id="{43309E04-13E3-41B9-6816-64F048D9A48A}"/>
                  </a:ext>
                </a:extLst>
              </p:cNvPr>
              <p:cNvSpPr/>
              <p:nvPr/>
            </p:nvSpPr>
            <p:spPr>
              <a:xfrm rot="10800000">
                <a:off x="8645978" y="4794517"/>
                <a:ext cx="1652155" cy="837952"/>
              </a:xfrm>
              <a:custGeom>
                <a:avLst/>
                <a:gdLst>
                  <a:gd name="connsiteX0" fmla="*/ 1239116 w 1652155"/>
                  <a:gd name="connsiteY0" fmla="*/ 837952 h 837952"/>
                  <a:gd name="connsiteX1" fmla="*/ 413039 w 1652155"/>
                  <a:gd name="connsiteY1" fmla="*/ 837952 h 837952"/>
                  <a:gd name="connsiteX2" fmla="*/ 413039 w 1652155"/>
                  <a:gd name="connsiteY2" fmla="*/ 826078 h 837952"/>
                  <a:gd name="connsiteX3" fmla="*/ 0 w 1652155"/>
                  <a:gd name="connsiteY3" fmla="*/ 826078 h 837952"/>
                  <a:gd name="connsiteX4" fmla="*/ 826078 w 1652155"/>
                  <a:gd name="connsiteY4" fmla="*/ 0 h 837952"/>
                  <a:gd name="connsiteX5" fmla="*/ 1652155 w 1652155"/>
                  <a:gd name="connsiteY5" fmla="*/ 826078 h 837952"/>
                  <a:gd name="connsiteX6" fmla="*/ 1239116 w 1652155"/>
                  <a:gd name="connsiteY6" fmla="*/ 826078 h 837952"/>
                  <a:gd name="connsiteX7" fmla="*/ 1239116 w 1652155"/>
                  <a:gd name="connsiteY7" fmla="*/ 837952 h 837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52155" h="837952">
                    <a:moveTo>
                      <a:pt x="1239116" y="837952"/>
                    </a:moveTo>
                    <a:lnTo>
                      <a:pt x="413039" y="837952"/>
                    </a:lnTo>
                    <a:lnTo>
                      <a:pt x="413039" y="826078"/>
                    </a:lnTo>
                    <a:lnTo>
                      <a:pt x="0" y="826078"/>
                    </a:lnTo>
                    <a:lnTo>
                      <a:pt x="826078" y="0"/>
                    </a:lnTo>
                    <a:lnTo>
                      <a:pt x="1652155" y="826078"/>
                    </a:lnTo>
                    <a:lnTo>
                      <a:pt x="1239116" y="826078"/>
                    </a:lnTo>
                    <a:lnTo>
                      <a:pt x="1239116" y="8379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</p:grp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237AC3D9-AE5B-801E-FEB1-668A9872D935}"/>
                </a:ext>
              </a:extLst>
            </p:cNvPr>
            <p:cNvSpPr txBox="1"/>
            <p:nvPr/>
          </p:nvSpPr>
          <p:spPr>
            <a:xfrm>
              <a:off x="9986275" y="3250544"/>
              <a:ext cx="672328" cy="29689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72%</a:t>
              </a:r>
            </a:p>
          </p:txBody>
        </p:sp>
        <p:sp>
          <p:nvSpPr>
            <p:cNvPr id="2" name="Parallelogram 1">
              <a:extLst>
                <a:ext uri="{FF2B5EF4-FFF2-40B4-BE49-F238E27FC236}">
                  <a16:creationId xmlns:a16="http://schemas.microsoft.com/office/drawing/2014/main" id="{7FD720E7-0407-C5EF-BA96-9FB6653638BC}"/>
                </a:ext>
              </a:extLst>
            </p:cNvPr>
            <p:cNvSpPr/>
            <p:nvPr/>
          </p:nvSpPr>
          <p:spPr>
            <a:xfrm>
              <a:off x="7920054" y="2961815"/>
              <a:ext cx="2102446" cy="839017"/>
            </a:xfrm>
            <a:prstGeom prst="parallelogram">
              <a:avLst>
                <a:gd name="adj" fmla="val 83852"/>
              </a:avLst>
            </a:prstGeom>
            <a:gradFill flip="none" rotWithShape="1">
              <a:gsLst>
                <a:gs pos="59000">
                  <a:schemeClr val="accent2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A8FB6EDF-2E2D-8E51-A9D6-AE30AC0099F0}"/>
              </a:ext>
            </a:extLst>
          </p:cNvPr>
          <p:cNvGrpSpPr>
            <a:grpSpLocks/>
          </p:cNvGrpSpPr>
          <p:nvPr/>
        </p:nvGrpSpPr>
        <p:grpSpPr bwMode="auto">
          <a:xfrm>
            <a:off x="5918200" y="1631950"/>
            <a:ext cx="3124200" cy="1335088"/>
            <a:chOff x="6698063" y="1815523"/>
            <a:chExt cx="3340953" cy="1428493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C511A71A-22F9-0F29-C4B6-5EBCE95052E0}"/>
                </a:ext>
              </a:extLst>
            </p:cNvPr>
            <p:cNvGrpSpPr/>
            <p:nvPr/>
          </p:nvGrpSpPr>
          <p:grpSpPr>
            <a:xfrm rot="5400000">
              <a:off x="7646036" y="867550"/>
              <a:ext cx="1428493" cy="3324440"/>
              <a:chOff x="6468835" y="2272708"/>
              <a:chExt cx="1652155" cy="3844952"/>
            </a:xfrm>
            <a:solidFill>
              <a:schemeClr val="accent1"/>
            </a:solidFill>
          </p:grpSpPr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FF1349AD-8971-43E9-623B-1DAE48207CBC}"/>
                  </a:ext>
                </a:extLst>
              </p:cNvPr>
              <p:cNvSpPr/>
              <p:nvPr/>
            </p:nvSpPr>
            <p:spPr>
              <a:xfrm rot="10800000">
                <a:off x="6795218" y="2272708"/>
                <a:ext cx="999386" cy="1018309"/>
              </a:xfrm>
              <a:custGeom>
                <a:avLst/>
                <a:gdLst>
                  <a:gd name="connsiteX0" fmla="*/ 4153 w 826077"/>
                  <a:gd name="connsiteY0" fmla="*/ 1018309 h 1018309"/>
                  <a:gd name="connsiteX1" fmla="*/ 0 w 826077"/>
                  <a:gd name="connsiteY1" fmla="*/ 1018309 h 1018309"/>
                  <a:gd name="connsiteX2" fmla="*/ 0 w 826077"/>
                  <a:gd name="connsiteY2" fmla="*/ 0 h 1018309"/>
                  <a:gd name="connsiteX3" fmla="*/ 826077 w 826077"/>
                  <a:gd name="connsiteY3" fmla="*/ 0 h 1018309"/>
                  <a:gd name="connsiteX4" fmla="*/ 826077 w 826077"/>
                  <a:gd name="connsiteY4" fmla="*/ 196385 h 1018309"/>
                  <a:gd name="connsiteX5" fmla="*/ 4153 w 826077"/>
                  <a:gd name="connsiteY5" fmla="*/ 1018309 h 1018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6077" h="1018309">
                    <a:moveTo>
                      <a:pt x="4153" y="1018309"/>
                    </a:moveTo>
                    <a:lnTo>
                      <a:pt x="0" y="1018309"/>
                    </a:lnTo>
                    <a:lnTo>
                      <a:pt x="0" y="0"/>
                    </a:lnTo>
                    <a:lnTo>
                      <a:pt x="826077" y="0"/>
                    </a:lnTo>
                    <a:lnTo>
                      <a:pt x="826077" y="196385"/>
                    </a:lnTo>
                    <a:lnTo>
                      <a:pt x="4153" y="101830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9" name="Freeform 8">
                <a:extLst>
                  <a:ext uri="{FF2B5EF4-FFF2-40B4-BE49-F238E27FC236}">
                    <a16:creationId xmlns:a16="http://schemas.microsoft.com/office/drawing/2014/main" id="{911E62E7-11C5-EC19-CB6C-F2F6A70DD19D}"/>
                  </a:ext>
                </a:extLst>
              </p:cNvPr>
              <p:cNvSpPr/>
              <p:nvPr/>
            </p:nvSpPr>
            <p:spPr>
              <a:xfrm rot="10800000">
                <a:off x="6795220" y="3291018"/>
                <a:ext cx="999385" cy="2179121"/>
              </a:xfrm>
              <a:custGeom>
                <a:avLst/>
                <a:gdLst>
                  <a:gd name="connsiteX0" fmla="*/ 826077 w 826077"/>
                  <a:gd name="connsiteY0" fmla="*/ 1312966 h 1312966"/>
                  <a:gd name="connsiteX1" fmla="*/ 0 w 826077"/>
                  <a:gd name="connsiteY1" fmla="*/ 1312966 h 1312966"/>
                  <a:gd name="connsiteX2" fmla="*/ 0 w 826077"/>
                  <a:gd name="connsiteY2" fmla="*/ 0 h 1312966"/>
                  <a:gd name="connsiteX3" fmla="*/ 826077 w 826077"/>
                  <a:gd name="connsiteY3" fmla="*/ 0 h 1312966"/>
                  <a:gd name="connsiteX4" fmla="*/ 826077 w 826077"/>
                  <a:gd name="connsiteY4" fmla="*/ 1312966 h 13129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6077" h="1312966">
                    <a:moveTo>
                      <a:pt x="826077" y="1312966"/>
                    </a:moveTo>
                    <a:lnTo>
                      <a:pt x="0" y="1312966"/>
                    </a:lnTo>
                    <a:lnTo>
                      <a:pt x="0" y="0"/>
                    </a:lnTo>
                    <a:lnTo>
                      <a:pt x="826077" y="0"/>
                    </a:lnTo>
                    <a:lnTo>
                      <a:pt x="826077" y="13129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10" name="Freeform 9">
                <a:extLst>
                  <a:ext uri="{FF2B5EF4-FFF2-40B4-BE49-F238E27FC236}">
                    <a16:creationId xmlns:a16="http://schemas.microsoft.com/office/drawing/2014/main" id="{7FC87775-3E7C-AF6A-0D9D-E47405E5409C}"/>
                  </a:ext>
                </a:extLst>
              </p:cNvPr>
              <p:cNvSpPr/>
              <p:nvPr/>
            </p:nvSpPr>
            <p:spPr>
              <a:xfrm rot="10800000">
                <a:off x="6468835" y="5279708"/>
                <a:ext cx="1652155" cy="837952"/>
              </a:xfrm>
              <a:custGeom>
                <a:avLst/>
                <a:gdLst>
                  <a:gd name="connsiteX0" fmla="*/ 1239116 w 1652155"/>
                  <a:gd name="connsiteY0" fmla="*/ 837952 h 837952"/>
                  <a:gd name="connsiteX1" fmla="*/ 413039 w 1652155"/>
                  <a:gd name="connsiteY1" fmla="*/ 837952 h 837952"/>
                  <a:gd name="connsiteX2" fmla="*/ 413039 w 1652155"/>
                  <a:gd name="connsiteY2" fmla="*/ 826078 h 837952"/>
                  <a:gd name="connsiteX3" fmla="*/ 0 w 1652155"/>
                  <a:gd name="connsiteY3" fmla="*/ 826078 h 837952"/>
                  <a:gd name="connsiteX4" fmla="*/ 826078 w 1652155"/>
                  <a:gd name="connsiteY4" fmla="*/ 0 h 837952"/>
                  <a:gd name="connsiteX5" fmla="*/ 1652155 w 1652155"/>
                  <a:gd name="connsiteY5" fmla="*/ 826078 h 837952"/>
                  <a:gd name="connsiteX6" fmla="*/ 1239116 w 1652155"/>
                  <a:gd name="connsiteY6" fmla="*/ 826078 h 837952"/>
                  <a:gd name="connsiteX7" fmla="*/ 1239116 w 1652155"/>
                  <a:gd name="connsiteY7" fmla="*/ 837952 h 837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52155" h="837952">
                    <a:moveTo>
                      <a:pt x="1239116" y="837952"/>
                    </a:moveTo>
                    <a:lnTo>
                      <a:pt x="413039" y="837952"/>
                    </a:lnTo>
                    <a:lnTo>
                      <a:pt x="413039" y="826078"/>
                    </a:lnTo>
                    <a:lnTo>
                      <a:pt x="0" y="826078"/>
                    </a:lnTo>
                    <a:lnTo>
                      <a:pt x="826078" y="0"/>
                    </a:lnTo>
                    <a:lnTo>
                      <a:pt x="1652155" y="826078"/>
                    </a:lnTo>
                    <a:lnTo>
                      <a:pt x="1239116" y="826078"/>
                    </a:lnTo>
                    <a:lnTo>
                      <a:pt x="1239116" y="8379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</p:grp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4D59943-8103-064C-CC0E-31549093B966}"/>
                </a:ext>
              </a:extLst>
            </p:cNvPr>
            <p:cNvSpPr txBox="1"/>
            <p:nvPr/>
          </p:nvSpPr>
          <p:spPr>
            <a:xfrm>
              <a:off x="6828782" y="2376049"/>
              <a:ext cx="672265" cy="295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20%</a:t>
              </a:r>
            </a:p>
          </p:txBody>
        </p:sp>
        <p:sp>
          <p:nvSpPr>
            <p:cNvPr id="74" name="Parallelogram 73">
              <a:extLst>
                <a:ext uri="{FF2B5EF4-FFF2-40B4-BE49-F238E27FC236}">
                  <a16:creationId xmlns:a16="http://schemas.microsoft.com/office/drawing/2014/main" id="{0B712EFC-78F2-C921-8A8B-1AF13DAF1C90}"/>
                </a:ext>
              </a:extLst>
            </p:cNvPr>
            <p:cNvSpPr/>
            <p:nvPr/>
          </p:nvSpPr>
          <p:spPr>
            <a:xfrm flipH="1">
              <a:off x="7936570" y="2100726"/>
              <a:ext cx="2102446" cy="861089"/>
            </a:xfrm>
            <a:prstGeom prst="parallelogram">
              <a:avLst>
                <a:gd name="adj" fmla="val 83852"/>
              </a:avLst>
            </a:prstGeom>
            <a:gradFill flip="none" rotWithShape="1">
              <a:gsLst>
                <a:gs pos="59000">
                  <a:schemeClr val="accent2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958896B-60D5-77B8-D455-FDB22795DEA7}"/>
              </a:ext>
            </a:extLst>
          </p:cNvPr>
          <p:cNvGrpSpPr>
            <a:grpSpLocks/>
          </p:cNvGrpSpPr>
          <p:nvPr/>
        </p:nvGrpSpPr>
        <p:grpSpPr bwMode="auto">
          <a:xfrm>
            <a:off x="6276975" y="3232150"/>
            <a:ext cx="2757488" cy="1335088"/>
            <a:chOff x="7081040" y="3526217"/>
            <a:chExt cx="2948767" cy="1428493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11DA3725-9468-DDD8-4454-0CE2DD0C4C49}"/>
                </a:ext>
              </a:extLst>
            </p:cNvPr>
            <p:cNvGrpSpPr/>
            <p:nvPr/>
          </p:nvGrpSpPr>
          <p:grpSpPr>
            <a:xfrm rot="5400000" flipH="1">
              <a:off x="7837523" y="2769734"/>
              <a:ext cx="1428493" cy="2941460"/>
              <a:chOff x="6468835" y="2272708"/>
              <a:chExt cx="1652155" cy="3402010"/>
            </a:xfrm>
            <a:solidFill>
              <a:schemeClr val="accent3"/>
            </a:solidFill>
          </p:grpSpPr>
          <p:sp>
            <p:nvSpPr>
              <p:cNvPr id="12" name="Freeform 11">
                <a:extLst>
                  <a:ext uri="{FF2B5EF4-FFF2-40B4-BE49-F238E27FC236}">
                    <a16:creationId xmlns:a16="http://schemas.microsoft.com/office/drawing/2014/main" id="{3ED0FB24-FFBC-413C-EDDB-EA029AC3F925}"/>
                  </a:ext>
                </a:extLst>
              </p:cNvPr>
              <p:cNvSpPr/>
              <p:nvPr/>
            </p:nvSpPr>
            <p:spPr>
              <a:xfrm rot="10800000">
                <a:off x="6795218" y="2272708"/>
                <a:ext cx="999386" cy="1018309"/>
              </a:xfrm>
              <a:custGeom>
                <a:avLst/>
                <a:gdLst>
                  <a:gd name="connsiteX0" fmla="*/ 4153 w 826077"/>
                  <a:gd name="connsiteY0" fmla="*/ 1018309 h 1018309"/>
                  <a:gd name="connsiteX1" fmla="*/ 0 w 826077"/>
                  <a:gd name="connsiteY1" fmla="*/ 1018309 h 1018309"/>
                  <a:gd name="connsiteX2" fmla="*/ 0 w 826077"/>
                  <a:gd name="connsiteY2" fmla="*/ 0 h 1018309"/>
                  <a:gd name="connsiteX3" fmla="*/ 826077 w 826077"/>
                  <a:gd name="connsiteY3" fmla="*/ 0 h 1018309"/>
                  <a:gd name="connsiteX4" fmla="*/ 826077 w 826077"/>
                  <a:gd name="connsiteY4" fmla="*/ 196385 h 1018309"/>
                  <a:gd name="connsiteX5" fmla="*/ 4153 w 826077"/>
                  <a:gd name="connsiteY5" fmla="*/ 1018309 h 1018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6077" h="1018309">
                    <a:moveTo>
                      <a:pt x="4153" y="1018309"/>
                    </a:moveTo>
                    <a:lnTo>
                      <a:pt x="0" y="1018309"/>
                    </a:lnTo>
                    <a:lnTo>
                      <a:pt x="0" y="0"/>
                    </a:lnTo>
                    <a:lnTo>
                      <a:pt x="826077" y="0"/>
                    </a:lnTo>
                    <a:lnTo>
                      <a:pt x="826077" y="196385"/>
                    </a:lnTo>
                    <a:lnTo>
                      <a:pt x="4153" y="101830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13" name="Freeform 12">
                <a:extLst>
                  <a:ext uri="{FF2B5EF4-FFF2-40B4-BE49-F238E27FC236}">
                    <a16:creationId xmlns:a16="http://schemas.microsoft.com/office/drawing/2014/main" id="{B12A8A28-2A3C-2726-2DD7-6F5BCC2AA360}"/>
                  </a:ext>
                </a:extLst>
              </p:cNvPr>
              <p:cNvSpPr/>
              <p:nvPr/>
            </p:nvSpPr>
            <p:spPr>
              <a:xfrm rot="10800000">
                <a:off x="6795220" y="3291018"/>
                <a:ext cx="999385" cy="1593680"/>
              </a:xfrm>
              <a:custGeom>
                <a:avLst/>
                <a:gdLst>
                  <a:gd name="connsiteX0" fmla="*/ 826077 w 826077"/>
                  <a:gd name="connsiteY0" fmla="*/ 1312966 h 1312966"/>
                  <a:gd name="connsiteX1" fmla="*/ 0 w 826077"/>
                  <a:gd name="connsiteY1" fmla="*/ 1312966 h 1312966"/>
                  <a:gd name="connsiteX2" fmla="*/ 0 w 826077"/>
                  <a:gd name="connsiteY2" fmla="*/ 0 h 1312966"/>
                  <a:gd name="connsiteX3" fmla="*/ 826077 w 826077"/>
                  <a:gd name="connsiteY3" fmla="*/ 0 h 1312966"/>
                  <a:gd name="connsiteX4" fmla="*/ 826077 w 826077"/>
                  <a:gd name="connsiteY4" fmla="*/ 1312966 h 13129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6077" h="1312966">
                    <a:moveTo>
                      <a:pt x="826077" y="1312966"/>
                    </a:moveTo>
                    <a:lnTo>
                      <a:pt x="0" y="1312966"/>
                    </a:lnTo>
                    <a:lnTo>
                      <a:pt x="0" y="0"/>
                    </a:lnTo>
                    <a:lnTo>
                      <a:pt x="826077" y="0"/>
                    </a:lnTo>
                    <a:lnTo>
                      <a:pt x="826077" y="13129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14" name="Freeform 13">
                <a:extLst>
                  <a:ext uri="{FF2B5EF4-FFF2-40B4-BE49-F238E27FC236}">
                    <a16:creationId xmlns:a16="http://schemas.microsoft.com/office/drawing/2014/main" id="{5B37E5CF-718E-1CF4-CCB2-3E193C3BDA6B}"/>
                  </a:ext>
                </a:extLst>
              </p:cNvPr>
              <p:cNvSpPr/>
              <p:nvPr/>
            </p:nvSpPr>
            <p:spPr>
              <a:xfrm rot="10800000">
                <a:off x="6468835" y="4836766"/>
                <a:ext cx="1652155" cy="837952"/>
              </a:xfrm>
              <a:custGeom>
                <a:avLst/>
                <a:gdLst>
                  <a:gd name="connsiteX0" fmla="*/ 1239116 w 1652155"/>
                  <a:gd name="connsiteY0" fmla="*/ 837952 h 837952"/>
                  <a:gd name="connsiteX1" fmla="*/ 413039 w 1652155"/>
                  <a:gd name="connsiteY1" fmla="*/ 837952 h 837952"/>
                  <a:gd name="connsiteX2" fmla="*/ 413039 w 1652155"/>
                  <a:gd name="connsiteY2" fmla="*/ 826078 h 837952"/>
                  <a:gd name="connsiteX3" fmla="*/ 0 w 1652155"/>
                  <a:gd name="connsiteY3" fmla="*/ 826078 h 837952"/>
                  <a:gd name="connsiteX4" fmla="*/ 826078 w 1652155"/>
                  <a:gd name="connsiteY4" fmla="*/ 0 h 837952"/>
                  <a:gd name="connsiteX5" fmla="*/ 1652155 w 1652155"/>
                  <a:gd name="connsiteY5" fmla="*/ 826078 h 837952"/>
                  <a:gd name="connsiteX6" fmla="*/ 1239116 w 1652155"/>
                  <a:gd name="connsiteY6" fmla="*/ 826078 h 837952"/>
                  <a:gd name="connsiteX7" fmla="*/ 1239116 w 1652155"/>
                  <a:gd name="connsiteY7" fmla="*/ 837952 h 837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52155" h="837952">
                    <a:moveTo>
                      <a:pt x="1239116" y="837952"/>
                    </a:moveTo>
                    <a:lnTo>
                      <a:pt x="413039" y="837952"/>
                    </a:lnTo>
                    <a:lnTo>
                      <a:pt x="413039" y="826078"/>
                    </a:lnTo>
                    <a:lnTo>
                      <a:pt x="0" y="826078"/>
                    </a:lnTo>
                    <a:lnTo>
                      <a:pt x="826078" y="0"/>
                    </a:lnTo>
                    <a:lnTo>
                      <a:pt x="1652155" y="826078"/>
                    </a:lnTo>
                    <a:lnTo>
                      <a:pt x="1239116" y="826078"/>
                    </a:lnTo>
                    <a:lnTo>
                      <a:pt x="1239116" y="8379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9E02F86-E65C-A31B-A75F-30A65741C29B}"/>
                </a:ext>
              </a:extLst>
            </p:cNvPr>
            <p:cNvSpPr txBox="1"/>
            <p:nvPr/>
          </p:nvSpPr>
          <p:spPr>
            <a:xfrm>
              <a:off x="7211757" y="4108825"/>
              <a:ext cx="672258" cy="295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15%</a:t>
              </a:r>
            </a:p>
          </p:txBody>
        </p:sp>
        <p:sp>
          <p:nvSpPr>
            <p:cNvPr id="75" name="Parallelogram 74">
              <a:extLst>
                <a:ext uri="{FF2B5EF4-FFF2-40B4-BE49-F238E27FC236}">
                  <a16:creationId xmlns:a16="http://schemas.microsoft.com/office/drawing/2014/main" id="{6B02253B-9A7C-8F04-6AF5-57B078C684A1}"/>
                </a:ext>
              </a:extLst>
            </p:cNvPr>
            <p:cNvSpPr/>
            <p:nvPr/>
          </p:nvSpPr>
          <p:spPr>
            <a:xfrm flipH="1" flipV="1">
              <a:off x="7927361" y="3816002"/>
              <a:ext cx="2102446" cy="839017"/>
            </a:xfrm>
            <a:prstGeom prst="parallelogram">
              <a:avLst>
                <a:gd name="adj" fmla="val 83852"/>
              </a:avLst>
            </a:prstGeom>
            <a:gradFill flip="none" rotWithShape="1">
              <a:gsLst>
                <a:gs pos="59000">
                  <a:schemeClr val="accent2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E94F4F22-E382-5B6C-5570-3BC5EF3243F8}"/>
              </a:ext>
            </a:extLst>
          </p:cNvPr>
          <p:cNvGrpSpPr>
            <a:grpSpLocks/>
          </p:cNvGrpSpPr>
          <p:nvPr/>
        </p:nvGrpSpPr>
        <p:grpSpPr bwMode="auto">
          <a:xfrm>
            <a:off x="7026275" y="4033839"/>
            <a:ext cx="3144838" cy="1335087"/>
            <a:chOff x="7883524" y="4383540"/>
            <a:chExt cx="3360972" cy="1428493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A52915B-DAC7-E88B-E5DB-9765C15524A9}"/>
                </a:ext>
              </a:extLst>
            </p:cNvPr>
            <p:cNvGrpSpPr/>
            <p:nvPr/>
          </p:nvGrpSpPr>
          <p:grpSpPr>
            <a:xfrm rot="16200000">
              <a:off x="8868029" y="3435567"/>
              <a:ext cx="1428493" cy="3324440"/>
              <a:chOff x="8645978" y="2272708"/>
              <a:chExt cx="1652155" cy="3844952"/>
            </a:xfrm>
            <a:solidFill>
              <a:schemeClr val="accent4"/>
            </a:solidFill>
          </p:grpSpPr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B1233104-3B3E-9957-C865-2FD82E50B026}"/>
                  </a:ext>
                </a:extLst>
              </p:cNvPr>
              <p:cNvSpPr/>
              <p:nvPr/>
            </p:nvSpPr>
            <p:spPr>
              <a:xfrm rot="10800000">
                <a:off x="8972361" y="2272708"/>
                <a:ext cx="999386" cy="1018309"/>
              </a:xfrm>
              <a:custGeom>
                <a:avLst/>
                <a:gdLst>
                  <a:gd name="connsiteX0" fmla="*/ 4153 w 826077"/>
                  <a:gd name="connsiteY0" fmla="*/ 1018309 h 1018309"/>
                  <a:gd name="connsiteX1" fmla="*/ 0 w 826077"/>
                  <a:gd name="connsiteY1" fmla="*/ 1018309 h 1018309"/>
                  <a:gd name="connsiteX2" fmla="*/ 0 w 826077"/>
                  <a:gd name="connsiteY2" fmla="*/ 0 h 1018309"/>
                  <a:gd name="connsiteX3" fmla="*/ 826077 w 826077"/>
                  <a:gd name="connsiteY3" fmla="*/ 0 h 1018309"/>
                  <a:gd name="connsiteX4" fmla="*/ 826077 w 826077"/>
                  <a:gd name="connsiteY4" fmla="*/ 196385 h 1018309"/>
                  <a:gd name="connsiteX5" fmla="*/ 4153 w 826077"/>
                  <a:gd name="connsiteY5" fmla="*/ 1018309 h 10183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6077" h="1018309">
                    <a:moveTo>
                      <a:pt x="4153" y="1018309"/>
                    </a:moveTo>
                    <a:lnTo>
                      <a:pt x="0" y="1018309"/>
                    </a:lnTo>
                    <a:lnTo>
                      <a:pt x="0" y="0"/>
                    </a:lnTo>
                    <a:lnTo>
                      <a:pt x="826077" y="0"/>
                    </a:lnTo>
                    <a:lnTo>
                      <a:pt x="826077" y="196385"/>
                    </a:lnTo>
                    <a:lnTo>
                      <a:pt x="4153" y="101830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17" name="Freeform 16">
                <a:extLst>
                  <a:ext uri="{FF2B5EF4-FFF2-40B4-BE49-F238E27FC236}">
                    <a16:creationId xmlns:a16="http://schemas.microsoft.com/office/drawing/2014/main" id="{7A385DE8-A46F-8762-EC62-80F8FE0A1A95}"/>
                  </a:ext>
                </a:extLst>
              </p:cNvPr>
              <p:cNvSpPr/>
              <p:nvPr/>
            </p:nvSpPr>
            <p:spPr>
              <a:xfrm rot="10800000">
                <a:off x="8972363" y="3291018"/>
                <a:ext cx="999385" cy="2179121"/>
              </a:xfrm>
              <a:custGeom>
                <a:avLst/>
                <a:gdLst>
                  <a:gd name="connsiteX0" fmla="*/ 826077 w 826077"/>
                  <a:gd name="connsiteY0" fmla="*/ 1312966 h 1312966"/>
                  <a:gd name="connsiteX1" fmla="*/ 0 w 826077"/>
                  <a:gd name="connsiteY1" fmla="*/ 1312966 h 1312966"/>
                  <a:gd name="connsiteX2" fmla="*/ 0 w 826077"/>
                  <a:gd name="connsiteY2" fmla="*/ 0 h 1312966"/>
                  <a:gd name="connsiteX3" fmla="*/ 826077 w 826077"/>
                  <a:gd name="connsiteY3" fmla="*/ 0 h 1312966"/>
                  <a:gd name="connsiteX4" fmla="*/ 826077 w 826077"/>
                  <a:gd name="connsiteY4" fmla="*/ 1312966 h 13129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26077" h="1312966">
                    <a:moveTo>
                      <a:pt x="826077" y="1312966"/>
                    </a:moveTo>
                    <a:lnTo>
                      <a:pt x="0" y="1312966"/>
                    </a:lnTo>
                    <a:lnTo>
                      <a:pt x="0" y="0"/>
                    </a:lnTo>
                    <a:lnTo>
                      <a:pt x="826077" y="0"/>
                    </a:lnTo>
                    <a:lnTo>
                      <a:pt x="826077" y="1312966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  <p:sp>
            <p:nvSpPr>
              <p:cNvPr id="18" name="Freeform 17">
                <a:extLst>
                  <a:ext uri="{FF2B5EF4-FFF2-40B4-BE49-F238E27FC236}">
                    <a16:creationId xmlns:a16="http://schemas.microsoft.com/office/drawing/2014/main" id="{78FF73E4-8520-8A18-216F-7743B420B10E}"/>
                  </a:ext>
                </a:extLst>
              </p:cNvPr>
              <p:cNvSpPr/>
              <p:nvPr/>
            </p:nvSpPr>
            <p:spPr>
              <a:xfrm rot="10800000">
                <a:off x="8645978" y="5279708"/>
                <a:ext cx="1652155" cy="837952"/>
              </a:xfrm>
              <a:custGeom>
                <a:avLst/>
                <a:gdLst>
                  <a:gd name="connsiteX0" fmla="*/ 1239116 w 1652155"/>
                  <a:gd name="connsiteY0" fmla="*/ 837952 h 837952"/>
                  <a:gd name="connsiteX1" fmla="*/ 413039 w 1652155"/>
                  <a:gd name="connsiteY1" fmla="*/ 837952 h 837952"/>
                  <a:gd name="connsiteX2" fmla="*/ 413039 w 1652155"/>
                  <a:gd name="connsiteY2" fmla="*/ 826078 h 837952"/>
                  <a:gd name="connsiteX3" fmla="*/ 0 w 1652155"/>
                  <a:gd name="connsiteY3" fmla="*/ 826078 h 837952"/>
                  <a:gd name="connsiteX4" fmla="*/ 826078 w 1652155"/>
                  <a:gd name="connsiteY4" fmla="*/ 0 h 837952"/>
                  <a:gd name="connsiteX5" fmla="*/ 1652155 w 1652155"/>
                  <a:gd name="connsiteY5" fmla="*/ 826078 h 837952"/>
                  <a:gd name="connsiteX6" fmla="*/ 1239116 w 1652155"/>
                  <a:gd name="connsiteY6" fmla="*/ 826078 h 837952"/>
                  <a:gd name="connsiteX7" fmla="*/ 1239116 w 1652155"/>
                  <a:gd name="connsiteY7" fmla="*/ 837952 h 83795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652155" h="837952">
                    <a:moveTo>
                      <a:pt x="1239116" y="837952"/>
                    </a:moveTo>
                    <a:lnTo>
                      <a:pt x="413039" y="837952"/>
                    </a:lnTo>
                    <a:lnTo>
                      <a:pt x="413039" y="826078"/>
                    </a:lnTo>
                    <a:lnTo>
                      <a:pt x="0" y="826078"/>
                    </a:lnTo>
                    <a:lnTo>
                      <a:pt x="826078" y="0"/>
                    </a:lnTo>
                    <a:lnTo>
                      <a:pt x="1652155" y="826078"/>
                    </a:lnTo>
                    <a:lnTo>
                      <a:pt x="1239116" y="826078"/>
                    </a:lnTo>
                    <a:lnTo>
                      <a:pt x="1239116" y="837952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1350"/>
              </a:p>
            </p:txBody>
          </p:sp>
        </p:grp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B2D75818-7023-8C96-84DE-581548BAF229}"/>
                </a:ext>
              </a:extLst>
            </p:cNvPr>
            <p:cNvSpPr txBox="1"/>
            <p:nvPr/>
          </p:nvSpPr>
          <p:spPr>
            <a:xfrm>
              <a:off x="10460665" y="4979736"/>
              <a:ext cx="673551" cy="29555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1200" dirty="0">
                  <a:solidFill>
                    <a:schemeClr val="bg1"/>
                  </a:solidFill>
                  <a:latin typeface="+mj-lt"/>
                </a:rPr>
                <a:t>72%</a:t>
              </a:r>
            </a:p>
          </p:txBody>
        </p:sp>
        <p:sp>
          <p:nvSpPr>
            <p:cNvPr id="77" name="Parallelogram 76">
              <a:extLst>
                <a:ext uri="{FF2B5EF4-FFF2-40B4-BE49-F238E27FC236}">
                  <a16:creationId xmlns:a16="http://schemas.microsoft.com/office/drawing/2014/main" id="{966D0C1B-3F08-2FCC-8E0C-C72F9EBC3C88}"/>
                </a:ext>
              </a:extLst>
            </p:cNvPr>
            <p:cNvSpPr/>
            <p:nvPr/>
          </p:nvSpPr>
          <p:spPr>
            <a:xfrm flipV="1">
              <a:off x="7883524" y="4662602"/>
              <a:ext cx="2102446" cy="839017"/>
            </a:xfrm>
            <a:prstGeom prst="parallelogram">
              <a:avLst>
                <a:gd name="adj" fmla="val 83852"/>
              </a:avLst>
            </a:prstGeom>
            <a:gradFill flip="none" rotWithShape="1">
              <a:gsLst>
                <a:gs pos="59000">
                  <a:schemeClr val="accent2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108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sp>
        <p:nvSpPr>
          <p:cNvPr id="76" name="Text Placeholder 75">
            <a:extLst>
              <a:ext uri="{FF2B5EF4-FFF2-40B4-BE49-F238E27FC236}">
                <a16:creationId xmlns:a16="http://schemas.microsoft.com/office/drawing/2014/main" id="{08B9D589-B9CB-2C4A-C311-94EF7788556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9" y="828676"/>
            <a:ext cx="3049587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Arrow diagram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416269B-4678-4D81-6889-51E3C13203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8" y="828676"/>
            <a:ext cx="3230562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Stage process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A46F037-40B2-5D6B-54BA-26991171254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0066338" y="971550"/>
            <a:ext cx="601662" cy="274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fld id="{B140B7EE-5C43-4020-A27F-A8884E343688}" type="slidenum">
              <a:rPr lang="en-US" altLang="en-US">
                <a:solidFill>
                  <a:srgbClr val="898989"/>
                </a:solidFill>
              </a:rPr>
              <a:pPr/>
              <a:t>23</a:t>
            </a:fld>
            <a:endParaRPr lang="en-US" altLang="en-US">
              <a:solidFill>
                <a:srgbClr val="898989"/>
              </a:solidFill>
            </a:endParaRPr>
          </a:p>
        </p:txBody>
      </p:sp>
      <p:sp>
        <p:nvSpPr>
          <p:cNvPr id="4" name="Freeform 66">
            <a:extLst>
              <a:ext uri="{FF2B5EF4-FFF2-40B4-BE49-F238E27FC236}">
                <a16:creationId xmlns:a16="http://schemas.microsoft.com/office/drawing/2014/main" id="{870A5ACC-0025-B172-A6BD-1B15B5BDBF9F}"/>
              </a:ext>
            </a:extLst>
          </p:cNvPr>
          <p:cNvSpPr>
            <a:spLocks/>
          </p:cNvSpPr>
          <p:nvPr/>
        </p:nvSpPr>
        <p:spPr bwMode="auto">
          <a:xfrm>
            <a:off x="5988050" y="4106864"/>
            <a:ext cx="1404938" cy="1355725"/>
          </a:xfrm>
          <a:custGeom>
            <a:avLst/>
            <a:gdLst>
              <a:gd name="T0" fmla="*/ 256 w 1197"/>
              <a:gd name="T1" fmla="*/ 0 h 1155"/>
              <a:gd name="T2" fmla="*/ 0 w 1197"/>
              <a:gd name="T3" fmla="*/ 353 h 1155"/>
              <a:gd name="T4" fmla="*/ 1197 w 1197"/>
              <a:gd name="T5" fmla="*/ 1155 h 1155"/>
              <a:gd name="T6" fmla="*/ 1197 w 1197"/>
              <a:gd name="T7" fmla="*/ 633 h 1155"/>
              <a:gd name="T8" fmla="*/ 256 w 1197"/>
              <a:gd name="T9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97" h="1155">
                <a:moveTo>
                  <a:pt x="256" y="0"/>
                </a:moveTo>
                <a:lnTo>
                  <a:pt x="0" y="353"/>
                </a:lnTo>
                <a:lnTo>
                  <a:pt x="1197" y="1155"/>
                </a:lnTo>
                <a:lnTo>
                  <a:pt x="1197" y="633"/>
                </a:lnTo>
                <a:lnTo>
                  <a:pt x="256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5" name="Freeform 68">
            <a:extLst>
              <a:ext uri="{FF2B5EF4-FFF2-40B4-BE49-F238E27FC236}">
                <a16:creationId xmlns:a16="http://schemas.microsoft.com/office/drawing/2014/main" id="{EB263B44-2F86-3AD9-F4AF-D450DBFCAFA9}"/>
              </a:ext>
            </a:extLst>
          </p:cNvPr>
          <p:cNvSpPr>
            <a:spLocks/>
          </p:cNvSpPr>
          <p:nvPr/>
        </p:nvSpPr>
        <p:spPr bwMode="auto">
          <a:xfrm>
            <a:off x="6356350" y="3708401"/>
            <a:ext cx="1030288" cy="995363"/>
          </a:xfrm>
          <a:custGeom>
            <a:avLst/>
            <a:gdLst>
              <a:gd name="T0" fmla="*/ 191 w 877"/>
              <a:gd name="T1" fmla="*/ 0 h 848"/>
              <a:gd name="T2" fmla="*/ 0 w 877"/>
              <a:gd name="T3" fmla="*/ 261 h 848"/>
              <a:gd name="T4" fmla="*/ 877 w 877"/>
              <a:gd name="T5" fmla="*/ 848 h 848"/>
              <a:gd name="T6" fmla="*/ 877 w 877"/>
              <a:gd name="T7" fmla="*/ 458 h 848"/>
              <a:gd name="T8" fmla="*/ 191 w 877"/>
              <a:gd name="T9" fmla="*/ 0 h 8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77" h="848">
                <a:moveTo>
                  <a:pt x="191" y="0"/>
                </a:moveTo>
                <a:lnTo>
                  <a:pt x="0" y="261"/>
                </a:lnTo>
                <a:lnTo>
                  <a:pt x="877" y="848"/>
                </a:lnTo>
                <a:lnTo>
                  <a:pt x="877" y="458"/>
                </a:lnTo>
                <a:lnTo>
                  <a:pt x="191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6" name="Freeform 70">
            <a:extLst>
              <a:ext uri="{FF2B5EF4-FFF2-40B4-BE49-F238E27FC236}">
                <a16:creationId xmlns:a16="http://schemas.microsoft.com/office/drawing/2014/main" id="{F22DCAE1-626F-7E1D-897F-4A9A3F47C195}"/>
              </a:ext>
            </a:extLst>
          </p:cNvPr>
          <p:cNvSpPr>
            <a:spLocks/>
          </p:cNvSpPr>
          <p:nvPr/>
        </p:nvSpPr>
        <p:spPr bwMode="auto">
          <a:xfrm>
            <a:off x="6651625" y="3297238"/>
            <a:ext cx="738188" cy="811212"/>
          </a:xfrm>
          <a:custGeom>
            <a:avLst/>
            <a:gdLst>
              <a:gd name="T0" fmla="*/ 629 w 629"/>
              <a:gd name="T1" fmla="*/ 290 h 691"/>
              <a:gd name="T2" fmla="*/ 195 w 629"/>
              <a:gd name="T3" fmla="*/ 0 h 691"/>
              <a:gd name="T4" fmla="*/ 0 w 629"/>
              <a:gd name="T5" fmla="*/ 272 h 691"/>
              <a:gd name="T6" fmla="*/ 629 w 629"/>
              <a:gd name="T7" fmla="*/ 691 h 691"/>
              <a:gd name="T8" fmla="*/ 629 w 629"/>
              <a:gd name="T9" fmla="*/ 295 h 691"/>
              <a:gd name="T10" fmla="*/ 629 w 629"/>
              <a:gd name="T11" fmla="*/ 290 h 6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29" h="691">
                <a:moveTo>
                  <a:pt x="629" y="290"/>
                </a:moveTo>
                <a:lnTo>
                  <a:pt x="195" y="0"/>
                </a:lnTo>
                <a:lnTo>
                  <a:pt x="0" y="272"/>
                </a:lnTo>
                <a:lnTo>
                  <a:pt x="629" y="691"/>
                </a:lnTo>
                <a:lnTo>
                  <a:pt x="629" y="295"/>
                </a:lnTo>
                <a:lnTo>
                  <a:pt x="629" y="29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7" name="Freeform 72">
            <a:extLst>
              <a:ext uri="{FF2B5EF4-FFF2-40B4-BE49-F238E27FC236}">
                <a16:creationId xmlns:a16="http://schemas.microsoft.com/office/drawing/2014/main" id="{8AFB203A-4CF8-F1CE-5E59-84D3C676A4BC}"/>
              </a:ext>
            </a:extLst>
          </p:cNvPr>
          <p:cNvSpPr>
            <a:spLocks/>
          </p:cNvSpPr>
          <p:nvPr/>
        </p:nvSpPr>
        <p:spPr bwMode="auto">
          <a:xfrm>
            <a:off x="5513388" y="4638676"/>
            <a:ext cx="1873250" cy="1782763"/>
          </a:xfrm>
          <a:custGeom>
            <a:avLst/>
            <a:gdLst>
              <a:gd name="T0" fmla="*/ 330 w 1596"/>
              <a:gd name="T1" fmla="*/ 0 h 1518"/>
              <a:gd name="T2" fmla="*/ 0 w 1596"/>
              <a:gd name="T3" fmla="*/ 451 h 1518"/>
              <a:gd name="T4" fmla="*/ 1596 w 1596"/>
              <a:gd name="T5" fmla="*/ 1518 h 1518"/>
              <a:gd name="T6" fmla="*/ 1596 w 1596"/>
              <a:gd name="T7" fmla="*/ 848 h 1518"/>
              <a:gd name="T8" fmla="*/ 330 w 1596"/>
              <a:gd name="T9" fmla="*/ 0 h 15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596" h="1518">
                <a:moveTo>
                  <a:pt x="330" y="0"/>
                </a:moveTo>
                <a:lnTo>
                  <a:pt x="0" y="451"/>
                </a:lnTo>
                <a:lnTo>
                  <a:pt x="1596" y="1518"/>
                </a:lnTo>
                <a:lnTo>
                  <a:pt x="1596" y="848"/>
                </a:lnTo>
                <a:lnTo>
                  <a:pt x="33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8" name="Freeform 67">
            <a:extLst>
              <a:ext uri="{FF2B5EF4-FFF2-40B4-BE49-F238E27FC236}">
                <a16:creationId xmlns:a16="http://schemas.microsoft.com/office/drawing/2014/main" id="{86B98926-DD73-0068-A517-1231310F70DA}"/>
              </a:ext>
            </a:extLst>
          </p:cNvPr>
          <p:cNvSpPr>
            <a:spLocks/>
          </p:cNvSpPr>
          <p:nvPr/>
        </p:nvSpPr>
        <p:spPr bwMode="auto">
          <a:xfrm>
            <a:off x="7392988" y="2963864"/>
            <a:ext cx="3282950" cy="2498725"/>
          </a:xfrm>
          <a:custGeom>
            <a:avLst/>
            <a:gdLst>
              <a:gd name="T0" fmla="*/ 0 w 2797"/>
              <a:gd name="T1" fmla="*/ 1607 h 2129"/>
              <a:gd name="T2" fmla="*/ 0 w 2797"/>
              <a:gd name="T3" fmla="*/ 2129 h 2129"/>
              <a:gd name="T4" fmla="*/ 2797 w 2797"/>
              <a:gd name="T5" fmla="*/ 543 h 2129"/>
              <a:gd name="T6" fmla="*/ 2797 w 2797"/>
              <a:gd name="T7" fmla="*/ 0 h 2129"/>
              <a:gd name="T8" fmla="*/ 0 w 2797"/>
              <a:gd name="T9" fmla="*/ 1607 h 21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97" h="2129">
                <a:moveTo>
                  <a:pt x="0" y="1607"/>
                </a:moveTo>
                <a:lnTo>
                  <a:pt x="0" y="2129"/>
                </a:lnTo>
                <a:lnTo>
                  <a:pt x="2797" y="543"/>
                </a:lnTo>
                <a:lnTo>
                  <a:pt x="2797" y="0"/>
                </a:lnTo>
                <a:lnTo>
                  <a:pt x="0" y="1607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9" name="Freeform 69">
            <a:extLst>
              <a:ext uri="{FF2B5EF4-FFF2-40B4-BE49-F238E27FC236}">
                <a16:creationId xmlns:a16="http://schemas.microsoft.com/office/drawing/2014/main" id="{794DA73B-CD56-CDD8-C876-148D7056EB93}"/>
              </a:ext>
            </a:extLst>
          </p:cNvPr>
          <p:cNvSpPr>
            <a:spLocks/>
          </p:cNvSpPr>
          <p:nvPr/>
        </p:nvSpPr>
        <p:spPr bwMode="auto">
          <a:xfrm>
            <a:off x="7386638" y="2343151"/>
            <a:ext cx="3289300" cy="2360613"/>
          </a:xfrm>
          <a:custGeom>
            <a:avLst/>
            <a:gdLst>
              <a:gd name="T0" fmla="*/ 0 w 2803"/>
              <a:gd name="T1" fmla="*/ 1622 h 2012"/>
              <a:gd name="T2" fmla="*/ 0 w 2803"/>
              <a:gd name="T3" fmla="*/ 1622 h 2012"/>
              <a:gd name="T4" fmla="*/ 0 w 2803"/>
              <a:gd name="T5" fmla="*/ 2012 h 2012"/>
              <a:gd name="T6" fmla="*/ 2803 w 2803"/>
              <a:gd name="T7" fmla="*/ 405 h 2012"/>
              <a:gd name="T8" fmla="*/ 2803 w 2803"/>
              <a:gd name="T9" fmla="*/ 0 h 2012"/>
              <a:gd name="T10" fmla="*/ 0 w 2803"/>
              <a:gd name="T11" fmla="*/ 1622 h 20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803" h="2012">
                <a:moveTo>
                  <a:pt x="0" y="1622"/>
                </a:moveTo>
                <a:lnTo>
                  <a:pt x="0" y="1622"/>
                </a:lnTo>
                <a:lnTo>
                  <a:pt x="0" y="2012"/>
                </a:lnTo>
                <a:lnTo>
                  <a:pt x="2803" y="405"/>
                </a:lnTo>
                <a:lnTo>
                  <a:pt x="2803" y="0"/>
                </a:lnTo>
                <a:lnTo>
                  <a:pt x="0" y="162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0" name="Freeform 71">
            <a:extLst>
              <a:ext uri="{FF2B5EF4-FFF2-40B4-BE49-F238E27FC236}">
                <a16:creationId xmlns:a16="http://schemas.microsoft.com/office/drawing/2014/main" id="{1D2E6DE6-34A7-910E-4CDA-0692DF1499FE}"/>
              </a:ext>
            </a:extLst>
          </p:cNvPr>
          <p:cNvSpPr>
            <a:spLocks/>
          </p:cNvSpPr>
          <p:nvPr/>
        </p:nvSpPr>
        <p:spPr bwMode="auto">
          <a:xfrm>
            <a:off x="7389814" y="1725614"/>
            <a:ext cx="3286125" cy="2382837"/>
          </a:xfrm>
          <a:custGeom>
            <a:avLst/>
            <a:gdLst>
              <a:gd name="T0" fmla="*/ 0 w 2800"/>
              <a:gd name="T1" fmla="*/ 1635 h 2031"/>
              <a:gd name="T2" fmla="*/ 0 w 2800"/>
              <a:gd name="T3" fmla="*/ 2031 h 2031"/>
              <a:gd name="T4" fmla="*/ 2800 w 2800"/>
              <a:gd name="T5" fmla="*/ 409 h 2031"/>
              <a:gd name="T6" fmla="*/ 2800 w 2800"/>
              <a:gd name="T7" fmla="*/ 0 h 2031"/>
              <a:gd name="T8" fmla="*/ 0 w 2800"/>
              <a:gd name="T9" fmla="*/ 1635 h 20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0" h="2031">
                <a:moveTo>
                  <a:pt x="0" y="1635"/>
                </a:moveTo>
                <a:lnTo>
                  <a:pt x="0" y="2031"/>
                </a:lnTo>
                <a:lnTo>
                  <a:pt x="2800" y="409"/>
                </a:lnTo>
                <a:lnTo>
                  <a:pt x="2800" y="0"/>
                </a:lnTo>
                <a:lnTo>
                  <a:pt x="0" y="163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1" name="Freeform 73">
            <a:extLst>
              <a:ext uri="{FF2B5EF4-FFF2-40B4-BE49-F238E27FC236}">
                <a16:creationId xmlns:a16="http://schemas.microsoft.com/office/drawing/2014/main" id="{0FA4BE86-8782-9429-934C-441BD93B6DAD}"/>
              </a:ext>
            </a:extLst>
          </p:cNvPr>
          <p:cNvSpPr>
            <a:spLocks/>
          </p:cNvSpPr>
          <p:nvPr/>
        </p:nvSpPr>
        <p:spPr bwMode="auto">
          <a:xfrm>
            <a:off x="7386638" y="3768726"/>
            <a:ext cx="3289300" cy="2652713"/>
          </a:xfrm>
          <a:custGeom>
            <a:avLst/>
            <a:gdLst>
              <a:gd name="T0" fmla="*/ 0 w 2803"/>
              <a:gd name="T1" fmla="*/ 1590 h 2260"/>
              <a:gd name="T2" fmla="*/ 0 w 2803"/>
              <a:gd name="T3" fmla="*/ 2260 h 2260"/>
              <a:gd name="T4" fmla="*/ 2803 w 2803"/>
              <a:gd name="T5" fmla="*/ 692 h 2260"/>
              <a:gd name="T6" fmla="*/ 2803 w 2803"/>
              <a:gd name="T7" fmla="*/ 0 h 2260"/>
              <a:gd name="T8" fmla="*/ 0 w 2803"/>
              <a:gd name="T9" fmla="*/ 1590 h 2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03" h="2260">
                <a:moveTo>
                  <a:pt x="0" y="1590"/>
                </a:moveTo>
                <a:lnTo>
                  <a:pt x="0" y="2260"/>
                </a:lnTo>
                <a:lnTo>
                  <a:pt x="2803" y="692"/>
                </a:lnTo>
                <a:lnTo>
                  <a:pt x="2803" y="0"/>
                </a:lnTo>
                <a:lnTo>
                  <a:pt x="0" y="159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2" name="Freeform 53">
            <a:extLst>
              <a:ext uri="{FF2B5EF4-FFF2-40B4-BE49-F238E27FC236}">
                <a16:creationId xmlns:a16="http://schemas.microsoft.com/office/drawing/2014/main" id="{5EBDF142-9487-C25E-4487-59D1C1B24524}"/>
              </a:ext>
            </a:extLst>
          </p:cNvPr>
          <p:cNvSpPr>
            <a:spLocks/>
          </p:cNvSpPr>
          <p:nvPr/>
        </p:nvSpPr>
        <p:spPr bwMode="auto">
          <a:xfrm>
            <a:off x="7394576" y="2590801"/>
            <a:ext cx="525463" cy="898525"/>
          </a:xfrm>
          <a:custGeom>
            <a:avLst/>
            <a:gdLst>
              <a:gd name="T0" fmla="*/ 0 w 498"/>
              <a:gd name="T1" fmla="*/ 853 h 853"/>
              <a:gd name="T2" fmla="*/ 0 w 498"/>
              <a:gd name="T3" fmla="*/ 0 h 853"/>
              <a:gd name="T4" fmla="*/ 498 w 498"/>
              <a:gd name="T5" fmla="*/ 562 h 853"/>
              <a:gd name="T6" fmla="*/ 0 w 498"/>
              <a:gd name="T7" fmla="*/ 853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98" h="853">
                <a:moveTo>
                  <a:pt x="0" y="853"/>
                </a:moveTo>
                <a:lnTo>
                  <a:pt x="0" y="0"/>
                </a:lnTo>
                <a:lnTo>
                  <a:pt x="498" y="562"/>
                </a:lnTo>
                <a:lnTo>
                  <a:pt x="0" y="85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3" name="Freeform 54">
            <a:extLst>
              <a:ext uri="{FF2B5EF4-FFF2-40B4-BE49-F238E27FC236}">
                <a16:creationId xmlns:a16="http://schemas.microsoft.com/office/drawing/2014/main" id="{96F472DE-BB8A-1ABB-4660-CD27344C2EB1}"/>
              </a:ext>
            </a:extLst>
          </p:cNvPr>
          <p:cNvSpPr>
            <a:spLocks/>
          </p:cNvSpPr>
          <p:nvPr/>
        </p:nvSpPr>
        <p:spPr bwMode="auto">
          <a:xfrm>
            <a:off x="6956425" y="2590801"/>
            <a:ext cx="438150" cy="898525"/>
          </a:xfrm>
          <a:custGeom>
            <a:avLst/>
            <a:gdLst>
              <a:gd name="T0" fmla="*/ 416 w 416"/>
              <a:gd name="T1" fmla="*/ 0 h 853"/>
              <a:gd name="T2" fmla="*/ 0 w 416"/>
              <a:gd name="T3" fmla="*/ 574 h 853"/>
              <a:gd name="T4" fmla="*/ 416 w 416"/>
              <a:gd name="T5" fmla="*/ 853 h 853"/>
              <a:gd name="T6" fmla="*/ 416 w 416"/>
              <a:gd name="T7" fmla="*/ 0 h 8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16" h="853">
                <a:moveTo>
                  <a:pt x="416" y="0"/>
                </a:moveTo>
                <a:lnTo>
                  <a:pt x="0" y="574"/>
                </a:lnTo>
                <a:lnTo>
                  <a:pt x="416" y="853"/>
                </a:lnTo>
                <a:lnTo>
                  <a:pt x="416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0163EB00-47BC-B83C-FE2C-483B45576BDB}"/>
              </a:ext>
            </a:extLst>
          </p:cNvPr>
          <p:cNvGrpSpPr/>
          <p:nvPr/>
        </p:nvGrpSpPr>
        <p:grpSpPr>
          <a:xfrm>
            <a:off x="7976817" y="3358967"/>
            <a:ext cx="228968" cy="225322"/>
            <a:chOff x="6297613" y="1392238"/>
            <a:chExt cx="498475" cy="490537"/>
          </a:xfrm>
          <a:solidFill>
            <a:schemeClr val="bg1"/>
          </a:solidFill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47BD66F0-60AE-A655-7066-BB7DDD696194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0663" y="1454150"/>
              <a:ext cx="160338" cy="160337"/>
            </a:xfrm>
            <a:custGeom>
              <a:avLst/>
              <a:gdLst>
                <a:gd name="T0" fmla="*/ 38 w 42"/>
                <a:gd name="T1" fmla="*/ 40 h 42"/>
                <a:gd name="T2" fmla="*/ 38 w 42"/>
                <a:gd name="T3" fmla="*/ 40 h 42"/>
                <a:gd name="T4" fmla="*/ 40 w 42"/>
                <a:gd name="T5" fmla="*/ 42 h 42"/>
                <a:gd name="T6" fmla="*/ 42 w 42"/>
                <a:gd name="T7" fmla="*/ 40 h 42"/>
                <a:gd name="T8" fmla="*/ 42 w 42"/>
                <a:gd name="T9" fmla="*/ 40 h 42"/>
                <a:gd name="T10" fmla="*/ 2 w 42"/>
                <a:gd name="T11" fmla="*/ 0 h 42"/>
                <a:gd name="T12" fmla="*/ 2 w 42"/>
                <a:gd name="T13" fmla="*/ 0 h 42"/>
                <a:gd name="T14" fmla="*/ 0 w 42"/>
                <a:gd name="T15" fmla="*/ 2 h 42"/>
                <a:gd name="T16" fmla="*/ 2 w 42"/>
                <a:gd name="T17" fmla="*/ 4 h 42"/>
                <a:gd name="T18" fmla="*/ 2 w 42"/>
                <a:gd name="T19" fmla="*/ 4 h 42"/>
                <a:gd name="T20" fmla="*/ 38 w 42"/>
                <a:gd name="T21" fmla="*/ 4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2" h="42">
                  <a:moveTo>
                    <a:pt x="38" y="40"/>
                  </a:moveTo>
                  <a:cubicBezTo>
                    <a:pt x="38" y="40"/>
                    <a:pt x="38" y="40"/>
                    <a:pt x="38" y="40"/>
                  </a:cubicBezTo>
                  <a:cubicBezTo>
                    <a:pt x="38" y="41"/>
                    <a:pt x="39" y="42"/>
                    <a:pt x="40" y="42"/>
                  </a:cubicBezTo>
                  <a:cubicBezTo>
                    <a:pt x="41" y="42"/>
                    <a:pt x="42" y="41"/>
                    <a:pt x="42" y="40"/>
                  </a:cubicBezTo>
                  <a:cubicBezTo>
                    <a:pt x="42" y="40"/>
                    <a:pt x="42" y="40"/>
                    <a:pt x="42" y="40"/>
                  </a:cubicBezTo>
                  <a:cubicBezTo>
                    <a:pt x="42" y="18"/>
                    <a:pt x="24" y="0"/>
                    <a:pt x="2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2" y="4"/>
                    <a:pt x="38" y="20"/>
                    <a:pt x="38" y="4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F91A48AC-086C-3C41-29D3-C08F3EC44DA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297613" y="1392238"/>
              <a:ext cx="498475" cy="490537"/>
            </a:xfrm>
            <a:custGeom>
              <a:avLst/>
              <a:gdLst>
                <a:gd name="T0" fmla="*/ 37 w 130"/>
                <a:gd name="T1" fmla="*/ 4 h 128"/>
                <a:gd name="T2" fmla="*/ 29 w 130"/>
                <a:gd name="T3" fmla="*/ 0 h 128"/>
                <a:gd name="T4" fmla="*/ 24 w 130"/>
                <a:gd name="T5" fmla="*/ 1 h 128"/>
                <a:gd name="T6" fmla="*/ 17 w 130"/>
                <a:gd name="T7" fmla="*/ 12 h 128"/>
                <a:gd name="T8" fmla="*/ 17 w 130"/>
                <a:gd name="T9" fmla="*/ 67 h 128"/>
                <a:gd name="T10" fmla="*/ 5 w 130"/>
                <a:gd name="T11" fmla="*/ 80 h 128"/>
                <a:gd name="T12" fmla="*/ 5 w 130"/>
                <a:gd name="T13" fmla="*/ 96 h 128"/>
                <a:gd name="T14" fmla="*/ 33 w 130"/>
                <a:gd name="T15" fmla="*/ 124 h 128"/>
                <a:gd name="T16" fmla="*/ 41 w 130"/>
                <a:gd name="T17" fmla="*/ 128 h 128"/>
                <a:gd name="T18" fmla="*/ 49 w 130"/>
                <a:gd name="T19" fmla="*/ 124 h 128"/>
                <a:gd name="T20" fmla="*/ 62 w 130"/>
                <a:gd name="T21" fmla="*/ 112 h 128"/>
                <a:gd name="T22" fmla="*/ 117 w 130"/>
                <a:gd name="T23" fmla="*/ 112 h 128"/>
                <a:gd name="T24" fmla="*/ 128 w 130"/>
                <a:gd name="T25" fmla="*/ 105 h 128"/>
                <a:gd name="T26" fmla="*/ 125 w 130"/>
                <a:gd name="T27" fmla="*/ 92 h 128"/>
                <a:gd name="T28" fmla="*/ 37 w 130"/>
                <a:gd name="T29" fmla="*/ 4 h 128"/>
                <a:gd name="T30" fmla="*/ 56 w 130"/>
                <a:gd name="T31" fmla="*/ 106 h 128"/>
                <a:gd name="T32" fmla="*/ 44 w 130"/>
                <a:gd name="T33" fmla="*/ 119 h 128"/>
                <a:gd name="T34" fmla="*/ 41 w 130"/>
                <a:gd name="T35" fmla="*/ 120 h 128"/>
                <a:gd name="T36" fmla="*/ 38 w 130"/>
                <a:gd name="T37" fmla="*/ 119 h 128"/>
                <a:gd name="T38" fmla="*/ 10 w 130"/>
                <a:gd name="T39" fmla="*/ 91 h 128"/>
                <a:gd name="T40" fmla="*/ 9 w 130"/>
                <a:gd name="T41" fmla="*/ 88 h 128"/>
                <a:gd name="T42" fmla="*/ 10 w 130"/>
                <a:gd name="T43" fmla="*/ 85 h 128"/>
                <a:gd name="T44" fmla="*/ 23 w 130"/>
                <a:gd name="T45" fmla="*/ 73 h 128"/>
                <a:gd name="T46" fmla="*/ 23 w 130"/>
                <a:gd name="T47" fmla="*/ 73 h 128"/>
                <a:gd name="T48" fmla="*/ 56 w 130"/>
                <a:gd name="T49" fmla="*/ 106 h 128"/>
                <a:gd name="T50" fmla="*/ 56 w 130"/>
                <a:gd name="T51" fmla="*/ 106 h 128"/>
                <a:gd name="T52" fmla="*/ 62 w 130"/>
                <a:gd name="T53" fmla="*/ 104 h 128"/>
                <a:gd name="T54" fmla="*/ 60 w 130"/>
                <a:gd name="T55" fmla="*/ 104 h 128"/>
                <a:gd name="T56" fmla="*/ 25 w 130"/>
                <a:gd name="T57" fmla="*/ 69 h 128"/>
                <a:gd name="T58" fmla="*/ 25 w 130"/>
                <a:gd name="T59" fmla="*/ 67 h 128"/>
                <a:gd name="T60" fmla="*/ 25 w 130"/>
                <a:gd name="T61" fmla="*/ 19 h 128"/>
                <a:gd name="T62" fmla="*/ 110 w 130"/>
                <a:gd name="T63" fmla="*/ 104 h 128"/>
                <a:gd name="T64" fmla="*/ 62 w 130"/>
                <a:gd name="T65" fmla="*/ 104 h 128"/>
                <a:gd name="T66" fmla="*/ 121 w 130"/>
                <a:gd name="T67" fmla="*/ 102 h 128"/>
                <a:gd name="T68" fmla="*/ 117 w 130"/>
                <a:gd name="T69" fmla="*/ 104 h 128"/>
                <a:gd name="T70" fmla="*/ 116 w 130"/>
                <a:gd name="T71" fmla="*/ 104 h 128"/>
                <a:gd name="T72" fmla="*/ 25 w 130"/>
                <a:gd name="T73" fmla="*/ 13 h 128"/>
                <a:gd name="T74" fmla="*/ 25 w 130"/>
                <a:gd name="T75" fmla="*/ 12 h 128"/>
                <a:gd name="T76" fmla="*/ 27 w 130"/>
                <a:gd name="T77" fmla="*/ 8 h 128"/>
                <a:gd name="T78" fmla="*/ 29 w 130"/>
                <a:gd name="T79" fmla="*/ 8 h 128"/>
                <a:gd name="T80" fmla="*/ 32 w 130"/>
                <a:gd name="T81" fmla="*/ 9 h 128"/>
                <a:gd name="T82" fmla="*/ 120 w 130"/>
                <a:gd name="T83" fmla="*/ 97 h 128"/>
                <a:gd name="T84" fmla="*/ 121 w 130"/>
                <a:gd name="T85" fmla="*/ 10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30" h="128">
                  <a:moveTo>
                    <a:pt x="37" y="4"/>
                  </a:moveTo>
                  <a:cubicBezTo>
                    <a:pt x="35" y="1"/>
                    <a:pt x="32" y="0"/>
                    <a:pt x="29" y="0"/>
                  </a:cubicBezTo>
                  <a:cubicBezTo>
                    <a:pt x="27" y="0"/>
                    <a:pt x="26" y="0"/>
                    <a:pt x="24" y="1"/>
                  </a:cubicBezTo>
                  <a:cubicBezTo>
                    <a:pt x="20" y="3"/>
                    <a:pt x="17" y="7"/>
                    <a:pt x="17" y="12"/>
                  </a:cubicBezTo>
                  <a:cubicBezTo>
                    <a:pt x="17" y="67"/>
                    <a:pt x="17" y="67"/>
                    <a:pt x="17" y="67"/>
                  </a:cubicBezTo>
                  <a:cubicBezTo>
                    <a:pt x="5" y="80"/>
                    <a:pt x="5" y="80"/>
                    <a:pt x="5" y="80"/>
                  </a:cubicBezTo>
                  <a:cubicBezTo>
                    <a:pt x="0" y="84"/>
                    <a:pt x="0" y="92"/>
                    <a:pt x="5" y="96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5" y="127"/>
                    <a:pt x="38" y="128"/>
                    <a:pt x="41" y="128"/>
                  </a:cubicBezTo>
                  <a:cubicBezTo>
                    <a:pt x="44" y="128"/>
                    <a:pt x="47" y="127"/>
                    <a:pt x="49" y="124"/>
                  </a:cubicBezTo>
                  <a:cubicBezTo>
                    <a:pt x="62" y="112"/>
                    <a:pt x="62" y="112"/>
                    <a:pt x="62" y="112"/>
                  </a:cubicBezTo>
                  <a:cubicBezTo>
                    <a:pt x="117" y="112"/>
                    <a:pt x="117" y="112"/>
                    <a:pt x="117" y="112"/>
                  </a:cubicBezTo>
                  <a:cubicBezTo>
                    <a:pt x="122" y="112"/>
                    <a:pt x="126" y="109"/>
                    <a:pt x="128" y="105"/>
                  </a:cubicBezTo>
                  <a:cubicBezTo>
                    <a:pt x="130" y="100"/>
                    <a:pt x="129" y="95"/>
                    <a:pt x="125" y="92"/>
                  </a:cubicBezTo>
                  <a:lnTo>
                    <a:pt x="37" y="4"/>
                  </a:lnTo>
                  <a:close/>
                  <a:moveTo>
                    <a:pt x="56" y="106"/>
                  </a:moveTo>
                  <a:cubicBezTo>
                    <a:pt x="44" y="119"/>
                    <a:pt x="44" y="119"/>
                    <a:pt x="44" y="119"/>
                  </a:cubicBezTo>
                  <a:cubicBezTo>
                    <a:pt x="43" y="120"/>
                    <a:pt x="42" y="120"/>
                    <a:pt x="41" y="120"/>
                  </a:cubicBezTo>
                  <a:cubicBezTo>
                    <a:pt x="40" y="120"/>
                    <a:pt x="39" y="120"/>
                    <a:pt x="38" y="119"/>
                  </a:cubicBezTo>
                  <a:cubicBezTo>
                    <a:pt x="10" y="91"/>
                    <a:pt x="10" y="91"/>
                    <a:pt x="10" y="91"/>
                  </a:cubicBezTo>
                  <a:cubicBezTo>
                    <a:pt x="9" y="90"/>
                    <a:pt x="9" y="89"/>
                    <a:pt x="9" y="88"/>
                  </a:cubicBezTo>
                  <a:cubicBezTo>
                    <a:pt x="9" y="87"/>
                    <a:pt x="9" y="86"/>
                    <a:pt x="10" y="85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23" y="73"/>
                    <a:pt x="23" y="73"/>
                    <a:pt x="23" y="73"/>
                  </a:cubicBezTo>
                  <a:cubicBezTo>
                    <a:pt x="56" y="106"/>
                    <a:pt x="56" y="106"/>
                    <a:pt x="56" y="106"/>
                  </a:cubicBezTo>
                  <a:cubicBezTo>
                    <a:pt x="56" y="106"/>
                    <a:pt x="56" y="106"/>
                    <a:pt x="56" y="106"/>
                  </a:cubicBezTo>
                  <a:close/>
                  <a:moveTo>
                    <a:pt x="62" y="104"/>
                  </a:moveTo>
                  <a:cubicBezTo>
                    <a:pt x="61" y="104"/>
                    <a:pt x="61" y="104"/>
                    <a:pt x="60" y="104"/>
                  </a:cubicBezTo>
                  <a:cubicBezTo>
                    <a:pt x="25" y="69"/>
                    <a:pt x="25" y="69"/>
                    <a:pt x="25" y="69"/>
                  </a:cubicBezTo>
                  <a:cubicBezTo>
                    <a:pt x="25" y="68"/>
                    <a:pt x="25" y="68"/>
                    <a:pt x="25" y="67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110" y="104"/>
                    <a:pt x="110" y="104"/>
                    <a:pt x="110" y="104"/>
                  </a:cubicBezTo>
                  <a:lnTo>
                    <a:pt x="62" y="104"/>
                  </a:lnTo>
                  <a:close/>
                  <a:moveTo>
                    <a:pt x="121" y="102"/>
                  </a:moveTo>
                  <a:cubicBezTo>
                    <a:pt x="120" y="103"/>
                    <a:pt x="119" y="104"/>
                    <a:pt x="117" y="104"/>
                  </a:cubicBezTo>
                  <a:cubicBezTo>
                    <a:pt x="116" y="104"/>
                    <a:pt x="116" y="104"/>
                    <a:pt x="116" y="104"/>
                  </a:cubicBezTo>
                  <a:cubicBezTo>
                    <a:pt x="25" y="13"/>
                    <a:pt x="25" y="13"/>
                    <a:pt x="25" y="13"/>
                  </a:cubicBezTo>
                  <a:cubicBezTo>
                    <a:pt x="25" y="12"/>
                    <a:pt x="25" y="12"/>
                    <a:pt x="25" y="12"/>
                  </a:cubicBezTo>
                  <a:cubicBezTo>
                    <a:pt x="25" y="10"/>
                    <a:pt x="26" y="9"/>
                    <a:pt x="27" y="8"/>
                  </a:cubicBezTo>
                  <a:cubicBezTo>
                    <a:pt x="28" y="8"/>
                    <a:pt x="28" y="8"/>
                    <a:pt x="29" y="8"/>
                  </a:cubicBezTo>
                  <a:cubicBezTo>
                    <a:pt x="30" y="8"/>
                    <a:pt x="31" y="8"/>
                    <a:pt x="32" y="9"/>
                  </a:cubicBezTo>
                  <a:cubicBezTo>
                    <a:pt x="120" y="97"/>
                    <a:pt x="120" y="97"/>
                    <a:pt x="120" y="97"/>
                  </a:cubicBezTo>
                  <a:cubicBezTo>
                    <a:pt x="121" y="98"/>
                    <a:pt x="121" y="100"/>
                    <a:pt x="121" y="1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49275509-DD8D-DB94-0DA8-DD432218EF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562726" y="1392238"/>
              <a:ext cx="230188" cy="230187"/>
            </a:xfrm>
            <a:custGeom>
              <a:avLst/>
              <a:gdLst>
                <a:gd name="T0" fmla="*/ 4 w 60"/>
                <a:gd name="T1" fmla="*/ 8 h 60"/>
                <a:gd name="T2" fmla="*/ 4 w 60"/>
                <a:gd name="T3" fmla="*/ 8 h 60"/>
                <a:gd name="T4" fmla="*/ 52 w 60"/>
                <a:gd name="T5" fmla="*/ 56 h 60"/>
                <a:gd name="T6" fmla="*/ 52 w 60"/>
                <a:gd name="T7" fmla="*/ 56 h 60"/>
                <a:gd name="T8" fmla="*/ 56 w 60"/>
                <a:gd name="T9" fmla="*/ 60 h 60"/>
                <a:gd name="T10" fmla="*/ 60 w 60"/>
                <a:gd name="T11" fmla="*/ 56 h 60"/>
                <a:gd name="T12" fmla="*/ 60 w 60"/>
                <a:gd name="T13" fmla="*/ 56 h 60"/>
                <a:gd name="T14" fmla="*/ 4 w 60"/>
                <a:gd name="T15" fmla="*/ 0 h 60"/>
                <a:gd name="T16" fmla="*/ 4 w 60"/>
                <a:gd name="T17" fmla="*/ 0 h 60"/>
                <a:gd name="T18" fmla="*/ 0 w 60"/>
                <a:gd name="T19" fmla="*/ 4 h 60"/>
                <a:gd name="T20" fmla="*/ 4 w 60"/>
                <a:gd name="T21" fmla="*/ 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0" h="60">
                  <a:moveTo>
                    <a:pt x="4" y="8"/>
                  </a:moveTo>
                  <a:cubicBezTo>
                    <a:pt x="4" y="8"/>
                    <a:pt x="4" y="8"/>
                    <a:pt x="4" y="8"/>
                  </a:cubicBezTo>
                  <a:cubicBezTo>
                    <a:pt x="30" y="8"/>
                    <a:pt x="52" y="30"/>
                    <a:pt x="52" y="56"/>
                  </a:cubicBezTo>
                  <a:cubicBezTo>
                    <a:pt x="52" y="56"/>
                    <a:pt x="52" y="56"/>
                    <a:pt x="52" y="56"/>
                  </a:cubicBezTo>
                  <a:cubicBezTo>
                    <a:pt x="52" y="58"/>
                    <a:pt x="54" y="60"/>
                    <a:pt x="56" y="60"/>
                  </a:cubicBezTo>
                  <a:cubicBezTo>
                    <a:pt x="58" y="60"/>
                    <a:pt x="60" y="58"/>
                    <a:pt x="60" y="56"/>
                  </a:cubicBezTo>
                  <a:cubicBezTo>
                    <a:pt x="60" y="56"/>
                    <a:pt x="60" y="56"/>
                    <a:pt x="60" y="56"/>
                  </a:cubicBezTo>
                  <a:cubicBezTo>
                    <a:pt x="60" y="25"/>
                    <a:pt x="35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6"/>
                    <a:pt x="2" y="8"/>
                    <a:pt x="4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90C4FF80-F890-D48D-9D53-1E92B079D8D0}"/>
              </a:ext>
            </a:extLst>
          </p:cNvPr>
          <p:cNvGrpSpPr/>
          <p:nvPr/>
        </p:nvGrpSpPr>
        <p:grpSpPr>
          <a:xfrm>
            <a:off x="8210001" y="3836042"/>
            <a:ext cx="212197" cy="225323"/>
            <a:chOff x="6881813" y="2154238"/>
            <a:chExt cx="461963" cy="490538"/>
          </a:xfrm>
          <a:solidFill>
            <a:schemeClr val="bg1"/>
          </a:solidFill>
        </p:grpSpPr>
        <p:sp>
          <p:nvSpPr>
            <p:cNvPr id="19" name="Freeform 22">
              <a:extLst>
                <a:ext uri="{FF2B5EF4-FFF2-40B4-BE49-F238E27FC236}">
                  <a16:creationId xmlns:a16="http://schemas.microsoft.com/office/drawing/2014/main" id="{BF74C5AB-471E-BCA6-7A7C-661E6738432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881813" y="2154238"/>
              <a:ext cx="461963" cy="490538"/>
            </a:xfrm>
            <a:custGeom>
              <a:avLst/>
              <a:gdLst>
                <a:gd name="T0" fmla="*/ 104 w 120"/>
                <a:gd name="T1" fmla="*/ 0 h 128"/>
                <a:gd name="T2" fmla="*/ 16 w 120"/>
                <a:gd name="T3" fmla="*/ 0 h 128"/>
                <a:gd name="T4" fmla="*/ 0 w 120"/>
                <a:gd name="T5" fmla="*/ 16 h 128"/>
                <a:gd name="T6" fmla="*/ 0 w 120"/>
                <a:gd name="T7" fmla="*/ 112 h 128"/>
                <a:gd name="T8" fmla="*/ 16 w 120"/>
                <a:gd name="T9" fmla="*/ 128 h 128"/>
                <a:gd name="T10" fmla="*/ 104 w 120"/>
                <a:gd name="T11" fmla="*/ 128 h 128"/>
                <a:gd name="T12" fmla="*/ 120 w 120"/>
                <a:gd name="T13" fmla="*/ 112 h 128"/>
                <a:gd name="T14" fmla="*/ 120 w 120"/>
                <a:gd name="T15" fmla="*/ 16 h 128"/>
                <a:gd name="T16" fmla="*/ 104 w 120"/>
                <a:gd name="T17" fmla="*/ 0 h 128"/>
                <a:gd name="T18" fmla="*/ 112 w 120"/>
                <a:gd name="T19" fmla="*/ 112 h 128"/>
                <a:gd name="T20" fmla="*/ 104 w 120"/>
                <a:gd name="T21" fmla="*/ 120 h 128"/>
                <a:gd name="T22" fmla="*/ 16 w 120"/>
                <a:gd name="T23" fmla="*/ 120 h 128"/>
                <a:gd name="T24" fmla="*/ 8 w 120"/>
                <a:gd name="T25" fmla="*/ 112 h 128"/>
                <a:gd name="T26" fmla="*/ 8 w 120"/>
                <a:gd name="T27" fmla="*/ 16 h 128"/>
                <a:gd name="T28" fmla="*/ 16 w 120"/>
                <a:gd name="T29" fmla="*/ 8 h 128"/>
                <a:gd name="T30" fmla="*/ 104 w 120"/>
                <a:gd name="T31" fmla="*/ 8 h 128"/>
                <a:gd name="T32" fmla="*/ 112 w 120"/>
                <a:gd name="T33" fmla="*/ 16 h 128"/>
                <a:gd name="T34" fmla="*/ 112 w 120"/>
                <a:gd name="T35" fmla="*/ 112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0" h="128">
                  <a:moveTo>
                    <a:pt x="104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7" y="0"/>
                    <a:pt x="0" y="7"/>
                    <a:pt x="0" y="16"/>
                  </a:cubicBezTo>
                  <a:cubicBezTo>
                    <a:pt x="0" y="112"/>
                    <a:pt x="0" y="112"/>
                    <a:pt x="0" y="112"/>
                  </a:cubicBezTo>
                  <a:cubicBezTo>
                    <a:pt x="0" y="121"/>
                    <a:pt x="7" y="128"/>
                    <a:pt x="16" y="128"/>
                  </a:cubicBezTo>
                  <a:cubicBezTo>
                    <a:pt x="104" y="128"/>
                    <a:pt x="104" y="128"/>
                    <a:pt x="104" y="128"/>
                  </a:cubicBezTo>
                  <a:cubicBezTo>
                    <a:pt x="113" y="128"/>
                    <a:pt x="120" y="121"/>
                    <a:pt x="120" y="112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7"/>
                    <a:pt x="113" y="0"/>
                    <a:pt x="104" y="0"/>
                  </a:cubicBezTo>
                  <a:close/>
                  <a:moveTo>
                    <a:pt x="112" y="112"/>
                  </a:moveTo>
                  <a:cubicBezTo>
                    <a:pt x="112" y="116"/>
                    <a:pt x="108" y="120"/>
                    <a:pt x="104" y="120"/>
                  </a:cubicBezTo>
                  <a:cubicBezTo>
                    <a:pt x="16" y="120"/>
                    <a:pt x="16" y="120"/>
                    <a:pt x="16" y="120"/>
                  </a:cubicBezTo>
                  <a:cubicBezTo>
                    <a:pt x="12" y="120"/>
                    <a:pt x="8" y="116"/>
                    <a:pt x="8" y="112"/>
                  </a:cubicBezTo>
                  <a:cubicBezTo>
                    <a:pt x="8" y="16"/>
                    <a:pt x="8" y="16"/>
                    <a:pt x="8" y="16"/>
                  </a:cubicBezTo>
                  <a:cubicBezTo>
                    <a:pt x="8" y="12"/>
                    <a:pt x="12" y="8"/>
                    <a:pt x="16" y="8"/>
                  </a:cubicBezTo>
                  <a:cubicBezTo>
                    <a:pt x="104" y="8"/>
                    <a:pt x="104" y="8"/>
                    <a:pt x="104" y="8"/>
                  </a:cubicBezTo>
                  <a:cubicBezTo>
                    <a:pt x="108" y="8"/>
                    <a:pt x="112" y="12"/>
                    <a:pt x="112" y="16"/>
                  </a:cubicBezTo>
                  <a:lnTo>
                    <a:pt x="112" y="11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0" name="Freeform 23">
              <a:extLst>
                <a:ext uri="{FF2B5EF4-FFF2-40B4-BE49-F238E27FC236}">
                  <a16:creationId xmlns:a16="http://schemas.microsoft.com/office/drawing/2014/main" id="{6F6503AA-09A4-D914-02DB-42D2DFBCD7C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942138" y="2214563"/>
              <a:ext cx="339725" cy="307975"/>
            </a:xfrm>
            <a:custGeom>
              <a:avLst/>
              <a:gdLst>
                <a:gd name="T0" fmla="*/ 84 w 88"/>
                <a:gd name="T1" fmla="*/ 0 h 80"/>
                <a:gd name="T2" fmla="*/ 4 w 88"/>
                <a:gd name="T3" fmla="*/ 0 h 80"/>
                <a:gd name="T4" fmla="*/ 0 w 88"/>
                <a:gd name="T5" fmla="*/ 4 h 80"/>
                <a:gd name="T6" fmla="*/ 0 w 88"/>
                <a:gd name="T7" fmla="*/ 76 h 80"/>
                <a:gd name="T8" fmla="*/ 4 w 88"/>
                <a:gd name="T9" fmla="*/ 80 h 80"/>
                <a:gd name="T10" fmla="*/ 84 w 88"/>
                <a:gd name="T11" fmla="*/ 80 h 80"/>
                <a:gd name="T12" fmla="*/ 88 w 88"/>
                <a:gd name="T13" fmla="*/ 76 h 80"/>
                <a:gd name="T14" fmla="*/ 88 w 88"/>
                <a:gd name="T15" fmla="*/ 4 h 80"/>
                <a:gd name="T16" fmla="*/ 84 w 88"/>
                <a:gd name="T17" fmla="*/ 0 h 80"/>
                <a:gd name="T18" fmla="*/ 84 w 88"/>
                <a:gd name="T19" fmla="*/ 4 h 80"/>
                <a:gd name="T20" fmla="*/ 84 w 88"/>
                <a:gd name="T21" fmla="*/ 59 h 80"/>
                <a:gd name="T22" fmla="*/ 71 w 88"/>
                <a:gd name="T23" fmla="*/ 45 h 80"/>
                <a:gd name="T24" fmla="*/ 68 w 88"/>
                <a:gd name="T25" fmla="*/ 44 h 80"/>
                <a:gd name="T26" fmla="*/ 65 w 88"/>
                <a:gd name="T27" fmla="*/ 45 h 80"/>
                <a:gd name="T28" fmla="*/ 55 w 88"/>
                <a:gd name="T29" fmla="*/ 57 h 80"/>
                <a:gd name="T30" fmla="*/ 23 w 88"/>
                <a:gd name="T31" fmla="*/ 21 h 80"/>
                <a:gd name="T32" fmla="*/ 20 w 88"/>
                <a:gd name="T33" fmla="*/ 20 h 80"/>
                <a:gd name="T34" fmla="*/ 17 w 88"/>
                <a:gd name="T35" fmla="*/ 21 h 80"/>
                <a:gd name="T36" fmla="*/ 4 w 88"/>
                <a:gd name="T37" fmla="*/ 36 h 80"/>
                <a:gd name="T38" fmla="*/ 4 w 88"/>
                <a:gd name="T39" fmla="*/ 4 h 80"/>
                <a:gd name="T40" fmla="*/ 84 w 88"/>
                <a:gd name="T41" fmla="*/ 4 h 80"/>
                <a:gd name="T42" fmla="*/ 4 w 88"/>
                <a:gd name="T43" fmla="*/ 42 h 80"/>
                <a:gd name="T44" fmla="*/ 20 w 88"/>
                <a:gd name="T45" fmla="*/ 24 h 80"/>
                <a:gd name="T46" fmla="*/ 52 w 88"/>
                <a:gd name="T47" fmla="*/ 61 h 80"/>
                <a:gd name="T48" fmla="*/ 55 w 88"/>
                <a:gd name="T49" fmla="*/ 63 h 80"/>
                <a:gd name="T50" fmla="*/ 66 w 88"/>
                <a:gd name="T51" fmla="*/ 76 h 80"/>
                <a:gd name="T52" fmla="*/ 4 w 88"/>
                <a:gd name="T53" fmla="*/ 76 h 80"/>
                <a:gd name="T54" fmla="*/ 4 w 88"/>
                <a:gd name="T55" fmla="*/ 42 h 80"/>
                <a:gd name="T56" fmla="*/ 71 w 88"/>
                <a:gd name="T57" fmla="*/ 76 h 80"/>
                <a:gd name="T58" fmla="*/ 57 w 88"/>
                <a:gd name="T59" fmla="*/ 60 h 80"/>
                <a:gd name="T60" fmla="*/ 68 w 88"/>
                <a:gd name="T61" fmla="*/ 48 h 80"/>
                <a:gd name="T62" fmla="*/ 84 w 88"/>
                <a:gd name="T63" fmla="*/ 66 h 80"/>
                <a:gd name="T64" fmla="*/ 84 w 88"/>
                <a:gd name="T65" fmla="*/ 76 h 80"/>
                <a:gd name="T66" fmla="*/ 71 w 88"/>
                <a:gd name="T67" fmla="*/ 76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8" h="80">
                  <a:moveTo>
                    <a:pt x="8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8"/>
                    <a:pt x="2" y="80"/>
                    <a:pt x="4" y="80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86" y="80"/>
                    <a:pt x="88" y="78"/>
                    <a:pt x="88" y="76"/>
                  </a:cubicBezTo>
                  <a:cubicBezTo>
                    <a:pt x="88" y="4"/>
                    <a:pt x="88" y="4"/>
                    <a:pt x="88" y="4"/>
                  </a:cubicBezTo>
                  <a:cubicBezTo>
                    <a:pt x="88" y="2"/>
                    <a:pt x="86" y="0"/>
                    <a:pt x="84" y="0"/>
                  </a:cubicBezTo>
                  <a:close/>
                  <a:moveTo>
                    <a:pt x="84" y="4"/>
                  </a:moveTo>
                  <a:cubicBezTo>
                    <a:pt x="84" y="59"/>
                    <a:pt x="84" y="59"/>
                    <a:pt x="84" y="59"/>
                  </a:cubicBezTo>
                  <a:cubicBezTo>
                    <a:pt x="71" y="45"/>
                    <a:pt x="71" y="45"/>
                    <a:pt x="71" y="45"/>
                  </a:cubicBezTo>
                  <a:cubicBezTo>
                    <a:pt x="70" y="44"/>
                    <a:pt x="69" y="44"/>
                    <a:pt x="68" y="44"/>
                  </a:cubicBezTo>
                  <a:cubicBezTo>
                    <a:pt x="67" y="44"/>
                    <a:pt x="66" y="44"/>
                    <a:pt x="65" y="45"/>
                  </a:cubicBezTo>
                  <a:cubicBezTo>
                    <a:pt x="55" y="57"/>
                    <a:pt x="55" y="57"/>
                    <a:pt x="55" y="57"/>
                  </a:cubicBezTo>
                  <a:cubicBezTo>
                    <a:pt x="23" y="21"/>
                    <a:pt x="23" y="21"/>
                    <a:pt x="23" y="21"/>
                  </a:cubicBezTo>
                  <a:cubicBezTo>
                    <a:pt x="22" y="20"/>
                    <a:pt x="21" y="20"/>
                    <a:pt x="20" y="20"/>
                  </a:cubicBezTo>
                  <a:cubicBezTo>
                    <a:pt x="19" y="20"/>
                    <a:pt x="18" y="20"/>
                    <a:pt x="17" y="21"/>
                  </a:cubicBezTo>
                  <a:cubicBezTo>
                    <a:pt x="4" y="36"/>
                    <a:pt x="4" y="36"/>
                    <a:pt x="4" y="36"/>
                  </a:cubicBezTo>
                  <a:cubicBezTo>
                    <a:pt x="4" y="4"/>
                    <a:pt x="4" y="4"/>
                    <a:pt x="4" y="4"/>
                  </a:cubicBezTo>
                  <a:lnTo>
                    <a:pt x="84" y="4"/>
                  </a:lnTo>
                  <a:close/>
                  <a:moveTo>
                    <a:pt x="4" y="42"/>
                  </a:moveTo>
                  <a:cubicBezTo>
                    <a:pt x="20" y="24"/>
                    <a:pt x="20" y="24"/>
                    <a:pt x="20" y="24"/>
                  </a:cubicBezTo>
                  <a:cubicBezTo>
                    <a:pt x="52" y="61"/>
                    <a:pt x="52" y="61"/>
                    <a:pt x="52" y="61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66" y="76"/>
                    <a:pt x="66" y="76"/>
                    <a:pt x="66" y="76"/>
                  </a:cubicBezTo>
                  <a:cubicBezTo>
                    <a:pt x="4" y="76"/>
                    <a:pt x="4" y="76"/>
                    <a:pt x="4" y="76"/>
                  </a:cubicBezTo>
                  <a:lnTo>
                    <a:pt x="4" y="42"/>
                  </a:lnTo>
                  <a:close/>
                  <a:moveTo>
                    <a:pt x="71" y="76"/>
                  </a:moveTo>
                  <a:cubicBezTo>
                    <a:pt x="57" y="60"/>
                    <a:pt x="57" y="60"/>
                    <a:pt x="57" y="60"/>
                  </a:cubicBezTo>
                  <a:cubicBezTo>
                    <a:pt x="68" y="48"/>
                    <a:pt x="68" y="48"/>
                    <a:pt x="68" y="48"/>
                  </a:cubicBezTo>
                  <a:cubicBezTo>
                    <a:pt x="84" y="66"/>
                    <a:pt x="84" y="66"/>
                    <a:pt x="84" y="66"/>
                  </a:cubicBezTo>
                  <a:cubicBezTo>
                    <a:pt x="84" y="76"/>
                    <a:pt x="84" y="76"/>
                    <a:pt x="84" y="76"/>
                  </a:cubicBezTo>
                  <a:lnTo>
                    <a:pt x="71" y="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1" name="Freeform 24">
              <a:extLst>
                <a:ext uri="{FF2B5EF4-FFF2-40B4-BE49-F238E27FC236}">
                  <a16:creationId xmlns:a16="http://schemas.microsoft.com/office/drawing/2014/main" id="{54C0271F-34CF-8598-2CCB-D801B9155DB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27875" y="2260600"/>
              <a:ext cx="92075" cy="92075"/>
            </a:xfrm>
            <a:custGeom>
              <a:avLst/>
              <a:gdLst>
                <a:gd name="T0" fmla="*/ 12 w 24"/>
                <a:gd name="T1" fmla="*/ 24 h 24"/>
                <a:gd name="T2" fmla="*/ 24 w 24"/>
                <a:gd name="T3" fmla="*/ 12 h 24"/>
                <a:gd name="T4" fmla="*/ 12 w 24"/>
                <a:gd name="T5" fmla="*/ 0 h 24"/>
                <a:gd name="T6" fmla="*/ 0 w 24"/>
                <a:gd name="T7" fmla="*/ 12 h 24"/>
                <a:gd name="T8" fmla="*/ 12 w 24"/>
                <a:gd name="T9" fmla="*/ 24 h 24"/>
                <a:gd name="T10" fmla="*/ 12 w 24"/>
                <a:gd name="T11" fmla="*/ 4 h 24"/>
                <a:gd name="T12" fmla="*/ 20 w 24"/>
                <a:gd name="T13" fmla="*/ 12 h 24"/>
                <a:gd name="T14" fmla="*/ 12 w 24"/>
                <a:gd name="T15" fmla="*/ 20 h 24"/>
                <a:gd name="T16" fmla="*/ 4 w 24"/>
                <a:gd name="T17" fmla="*/ 12 h 24"/>
                <a:gd name="T18" fmla="*/ 12 w 24"/>
                <a:gd name="T19" fmla="*/ 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4" h="24">
                  <a:moveTo>
                    <a:pt x="12" y="24"/>
                  </a:moveTo>
                  <a:cubicBezTo>
                    <a:pt x="19" y="24"/>
                    <a:pt x="24" y="19"/>
                    <a:pt x="24" y="12"/>
                  </a:cubicBezTo>
                  <a:cubicBezTo>
                    <a:pt x="24" y="5"/>
                    <a:pt x="19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19"/>
                    <a:pt x="5" y="24"/>
                    <a:pt x="12" y="24"/>
                  </a:cubicBezTo>
                  <a:close/>
                  <a:moveTo>
                    <a:pt x="12" y="4"/>
                  </a:moveTo>
                  <a:cubicBezTo>
                    <a:pt x="16" y="4"/>
                    <a:pt x="20" y="8"/>
                    <a:pt x="20" y="12"/>
                  </a:cubicBezTo>
                  <a:cubicBezTo>
                    <a:pt x="20" y="16"/>
                    <a:pt x="16" y="20"/>
                    <a:pt x="12" y="20"/>
                  </a:cubicBezTo>
                  <a:cubicBezTo>
                    <a:pt x="8" y="20"/>
                    <a:pt x="4" y="16"/>
                    <a:pt x="4" y="12"/>
                  </a:cubicBezTo>
                  <a:cubicBezTo>
                    <a:pt x="4" y="8"/>
                    <a:pt x="8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22" name="Freeform 28">
            <a:extLst>
              <a:ext uri="{FF2B5EF4-FFF2-40B4-BE49-F238E27FC236}">
                <a16:creationId xmlns:a16="http://schemas.microsoft.com/office/drawing/2014/main" id="{775F4AA5-CD28-EFE8-297D-EE0F29D82351}"/>
              </a:ext>
            </a:extLst>
          </p:cNvPr>
          <p:cNvSpPr>
            <a:spLocks noEditPoints="1"/>
          </p:cNvSpPr>
          <p:nvPr/>
        </p:nvSpPr>
        <p:spPr bwMode="auto">
          <a:xfrm>
            <a:off x="8450264" y="4373564"/>
            <a:ext cx="225425" cy="225425"/>
          </a:xfrm>
          <a:custGeom>
            <a:avLst/>
            <a:gdLst>
              <a:gd name="T0" fmla="*/ 114 w 128"/>
              <a:gd name="T1" fmla="*/ 29 h 128"/>
              <a:gd name="T2" fmla="*/ 112 w 128"/>
              <a:gd name="T3" fmla="*/ 8 h 128"/>
              <a:gd name="T4" fmla="*/ 24 w 128"/>
              <a:gd name="T5" fmla="*/ 0 h 128"/>
              <a:gd name="T6" fmla="*/ 16 w 128"/>
              <a:gd name="T7" fmla="*/ 27 h 128"/>
              <a:gd name="T8" fmla="*/ 2 w 128"/>
              <a:gd name="T9" fmla="*/ 45 h 128"/>
              <a:gd name="T10" fmla="*/ 0 w 128"/>
              <a:gd name="T11" fmla="*/ 56 h 128"/>
              <a:gd name="T12" fmla="*/ 12 w 128"/>
              <a:gd name="T13" fmla="*/ 68 h 128"/>
              <a:gd name="T14" fmla="*/ 20 w 128"/>
              <a:gd name="T15" fmla="*/ 128 h 128"/>
              <a:gd name="T16" fmla="*/ 116 w 128"/>
              <a:gd name="T17" fmla="*/ 120 h 128"/>
              <a:gd name="T18" fmla="*/ 116 w 128"/>
              <a:gd name="T19" fmla="*/ 68 h 128"/>
              <a:gd name="T20" fmla="*/ 128 w 128"/>
              <a:gd name="T21" fmla="*/ 52 h 128"/>
              <a:gd name="T22" fmla="*/ 104 w 128"/>
              <a:gd name="T23" fmla="*/ 8 h 128"/>
              <a:gd name="T24" fmla="*/ 24 w 128"/>
              <a:gd name="T25" fmla="*/ 24 h 128"/>
              <a:gd name="T26" fmla="*/ 24 w 128"/>
              <a:gd name="T27" fmla="*/ 8 h 128"/>
              <a:gd name="T28" fmla="*/ 41 w 128"/>
              <a:gd name="T29" fmla="*/ 60 h 128"/>
              <a:gd name="T30" fmla="*/ 40 w 128"/>
              <a:gd name="T31" fmla="*/ 32 h 128"/>
              <a:gd name="T32" fmla="*/ 41 w 128"/>
              <a:gd name="T33" fmla="*/ 60 h 128"/>
              <a:gd name="T34" fmla="*/ 62 w 128"/>
              <a:gd name="T35" fmla="*/ 32 h 128"/>
              <a:gd name="T36" fmla="*/ 45 w 128"/>
              <a:gd name="T37" fmla="*/ 60 h 128"/>
              <a:gd name="T38" fmla="*/ 66 w 128"/>
              <a:gd name="T39" fmla="*/ 32 h 128"/>
              <a:gd name="T40" fmla="*/ 83 w 128"/>
              <a:gd name="T41" fmla="*/ 60 h 128"/>
              <a:gd name="T42" fmla="*/ 66 w 128"/>
              <a:gd name="T43" fmla="*/ 32 h 128"/>
              <a:gd name="T44" fmla="*/ 88 w 128"/>
              <a:gd name="T45" fmla="*/ 32 h 128"/>
              <a:gd name="T46" fmla="*/ 87 w 128"/>
              <a:gd name="T47" fmla="*/ 60 h 128"/>
              <a:gd name="T48" fmla="*/ 8 w 128"/>
              <a:gd name="T49" fmla="*/ 56 h 128"/>
              <a:gd name="T50" fmla="*/ 9 w 128"/>
              <a:gd name="T51" fmla="*/ 50 h 128"/>
              <a:gd name="T52" fmla="*/ 24 w 128"/>
              <a:gd name="T53" fmla="*/ 32 h 128"/>
              <a:gd name="T54" fmla="*/ 19 w 128"/>
              <a:gd name="T55" fmla="*/ 60 h 128"/>
              <a:gd name="T56" fmla="*/ 8 w 128"/>
              <a:gd name="T57" fmla="*/ 56 h 128"/>
              <a:gd name="T58" fmla="*/ 50 w 128"/>
              <a:gd name="T59" fmla="*/ 120 h 128"/>
              <a:gd name="T60" fmla="*/ 80 w 128"/>
              <a:gd name="T61" fmla="*/ 80 h 128"/>
              <a:gd name="T62" fmla="*/ 108 w 128"/>
              <a:gd name="T63" fmla="*/ 120 h 128"/>
              <a:gd name="T64" fmla="*/ 84 w 128"/>
              <a:gd name="T65" fmla="*/ 80 h 128"/>
              <a:gd name="T66" fmla="*/ 50 w 128"/>
              <a:gd name="T67" fmla="*/ 76 h 128"/>
              <a:gd name="T68" fmla="*/ 46 w 128"/>
              <a:gd name="T69" fmla="*/ 120 h 128"/>
              <a:gd name="T70" fmla="*/ 20 w 128"/>
              <a:gd name="T71" fmla="*/ 68 h 128"/>
              <a:gd name="T72" fmla="*/ 108 w 128"/>
              <a:gd name="T73" fmla="*/ 120 h 128"/>
              <a:gd name="T74" fmla="*/ 116 w 128"/>
              <a:gd name="T75" fmla="*/ 60 h 128"/>
              <a:gd name="T76" fmla="*/ 93 w 128"/>
              <a:gd name="T77" fmla="*/ 32 h 128"/>
              <a:gd name="T78" fmla="*/ 104 w 128"/>
              <a:gd name="T79" fmla="*/ 32 h 128"/>
              <a:gd name="T80" fmla="*/ 119 w 128"/>
              <a:gd name="T81" fmla="*/ 50 h 128"/>
              <a:gd name="T82" fmla="*/ 120 w 128"/>
              <a:gd name="T83" fmla="*/ 56 h 1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l="0" t="0" r="r" b="b"/>
            <a:pathLst>
              <a:path w="128" h="128">
                <a:moveTo>
                  <a:pt x="126" y="45"/>
                </a:moveTo>
                <a:cubicBezTo>
                  <a:pt x="114" y="29"/>
                  <a:pt x="114" y="29"/>
                  <a:pt x="114" y="29"/>
                </a:cubicBezTo>
                <a:cubicBezTo>
                  <a:pt x="113" y="28"/>
                  <a:pt x="113" y="28"/>
                  <a:pt x="112" y="27"/>
                </a:cubicBezTo>
                <a:cubicBezTo>
                  <a:pt x="112" y="8"/>
                  <a:pt x="112" y="8"/>
                  <a:pt x="112" y="8"/>
                </a:cubicBezTo>
                <a:cubicBezTo>
                  <a:pt x="112" y="4"/>
                  <a:pt x="108" y="0"/>
                  <a:pt x="104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20" y="0"/>
                  <a:pt x="16" y="4"/>
                  <a:pt x="16" y="8"/>
                </a:cubicBezTo>
                <a:cubicBezTo>
                  <a:pt x="16" y="27"/>
                  <a:pt x="16" y="27"/>
                  <a:pt x="16" y="27"/>
                </a:cubicBezTo>
                <a:cubicBezTo>
                  <a:pt x="15" y="28"/>
                  <a:pt x="15" y="28"/>
                  <a:pt x="14" y="29"/>
                </a:cubicBezTo>
                <a:cubicBezTo>
                  <a:pt x="2" y="45"/>
                  <a:pt x="2" y="45"/>
                  <a:pt x="2" y="45"/>
                </a:cubicBezTo>
                <a:cubicBezTo>
                  <a:pt x="1" y="47"/>
                  <a:pt x="0" y="49"/>
                  <a:pt x="0" y="52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63"/>
                  <a:pt x="5" y="68"/>
                  <a:pt x="12" y="68"/>
                </a:cubicBezTo>
                <a:cubicBezTo>
                  <a:pt x="12" y="68"/>
                  <a:pt x="12" y="68"/>
                  <a:pt x="12" y="68"/>
                </a:cubicBezTo>
                <a:cubicBezTo>
                  <a:pt x="12" y="120"/>
                  <a:pt x="12" y="120"/>
                  <a:pt x="12" y="120"/>
                </a:cubicBezTo>
                <a:cubicBezTo>
                  <a:pt x="12" y="124"/>
                  <a:pt x="16" y="128"/>
                  <a:pt x="20" y="128"/>
                </a:cubicBezTo>
                <a:cubicBezTo>
                  <a:pt x="108" y="128"/>
                  <a:pt x="108" y="128"/>
                  <a:pt x="108" y="128"/>
                </a:cubicBezTo>
                <a:cubicBezTo>
                  <a:pt x="112" y="128"/>
                  <a:pt x="116" y="124"/>
                  <a:pt x="116" y="120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16" y="68"/>
                  <a:pt x="116" y="68"/>
                  <a:pt x="116" y="68"/>
                </a:cubicBezTo>
                <a:cubicBezTo>
                  <a:pt x="123" y="68"/>
                  <a:pt x="128" y="63"/>
                  <a:pt x="128" y="56"/>
                </a:cubicBezTo>
                <a:cubicBezTo>
                  <a:pt x="128" y="52"/>
                  <a:pt x="128" y="52"/>
                  <a:pt x="128" y="52"/>
                </a:cubicBezTo>
                <a:cubicBezTo>
                  <a:pt x="128" y="49"/>
                  <a:pt x="127" y="47"/>
                  <a:pt x="126" y="45"/>
                </a:cubicBezTo>
                <a:close/>
                <a:moveTo>
                  <a:pt x="104" y="8"/>
                </a:moveTo>
                <a:cubicBezTo>
                  <a:pt x="104" y="24"/>
                  <a:pt x="104" y="24"/>
                  <a:pt x="10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24"/>
                  <a:pt x="24" y="24"/>
                  <a:pt x="24" y="24"/>
                </a:cubicBezTo>
                <a:cubicBezTo>
                  <a:pt x="24" y="8"/>
                  <a:pt x="24" y="8"/>
                  <a:pt x="24" y="8"/>
                </a:cubicBezTo>
                <a:lnTo>
                  <a:pt x="104" y="8"/>
                </a:lnTo>
                <a:close/>
                <a:moveTo>
                  <a:pt x="41" y="60"/>
                </a:moveTo>
                <a:cubicBezTo>
                  <a:pt x="24" y="60"/>
                  <a:pt x="24" y="60"/>
                  <a:pt x="24" y="60"/>
                </a:cubicBezTo>
                <a:cubicBezTo>
                  <a:pt x="40" y="32"/>
                  <a:pt x="40" y="32"/>
                  <a:pt x="40" y="32"/>
                </a:cubicBezTo>
                <a:cubicBezTo>
                  <a:pt x="49" y="32"/>
                  <a:pt x="49" y="32"/>
                  <a:pt x="49" y="32"/>
                </a:cubicBezTo>
                <a:lnTo>
                  <a:pt x="41" y="60"/>
                </a:lnTo>
                <a:close/>
                <a:moveTo>
                  <a:pt x="53" y="32"/>
                </a:moveTo>
                <a:cubicBezTo>
                  <a:pt x="62" y="32"/>
                  <a:pt x="62" y="32"/>
                  <a:pt x="62" y="32"/>
                </a:cubicBezTo>
                <a:cubicBezTo>
                  <a:pt x="62" y="60"/>
                  <a:pt x="62" y="60"/>
                  <a:pt x="62" y="60"/>
                </a:cubicBezTo>
                <a:cubicBezTo>
                  <a:pt x="45" y="60"/>
                  <a:pt x="45" y="60"/>
                  <a:pt x="45" y="60"/>
                </a:cubicBezTo>
                <a:lnTo>
                  <a:pt x="53" y="32"/>
                </a:lnTo>
                <a:close/>
                <a:moveTo>
                  <a:pt x="66" y="32"/>
                </a:moveTo>
                <a:cubicBezTo>
                  <a:pt x="75" y="32"/>
                  <a:pt x="75" y="32"/>
                  <a:pt x="75" y="32"/>
                </a:cubicBezTo>
                <a:cubicBezTo>
                  <a:pt x="83" y="60"/>
                  <a:pt x="83" y="60"/>
                  <a:pt x="83" y="60"/>
                </a:cubicBezTo>
                <a:cubicBezTo>
                  <a:pt x="66" y="60"/>
                  <a:pt x="66" y="60"/>
                  <a:pt x="66" y="60"/>
                </a:cubicBezTo>
                <a:lnTo>
                  <a:pt x="66" y="32"/>
                </a:lnTo>
                <a:close/>
                <a:moveTo>
                  <a:pt x="79" y="32"/>
                </a:moveTo>
                <a:cubicBezTo>
                  <a:pt x="88" y="32"/>
                  <a:pt x="88" y="32"/>
                  <a:pt x="88" y="32"/>
                </a:cubicBezTo>
                <a:cubicBezTo>
                  <a:pt x="104" y="60"/>
                  <a:pt x="104" y="60"/>
                  <a:pt x="104" y="60"/>
                </a:cubicBezTo>
                <a:cubicBezTo>
                  <a:pt x="87" y="60"/>
                  <a:pt x="87" y="60"/>
                  <a:pt x="87" y="60"/>
                </a:cubicBezTo>
                <a:lnTo>
                  <a:pt x="79" y="32"/>
                </a:lnTo>
                <a:close/>
                <a:moveTo>
                  <a:pt x="8" y="56"/>
                </a:moveTo>
                <a:cubicBezTo>
                  <a:pt x="8" y="52"/>
                  <a:pt x="8" y="52"/>
                  <a:pt x="8" y="52"/>
                </a:cubicBezTo>
                <a:cubicBezTo>
                  <a:pt x="8" y="51"/>
                  <a:pt x="8" y="50"/>
                  <a:pt x="9" y="50"/>
                </a:cubicBezTo>
                <a:cubicBezTo>
                  <a:pt x="21" y="34"/>
                  <a:pt x="21" y="34"/>
                  <a:pt x="21" y="34"/>
                </a:cubicBezTo>
                <a:cubicBezTo>
                  <a:pt x="22" y="33"/>
                  <a:pt x="23" y="32"/>
                  <a:pt x="24" y="32"/>
                </a:cubicBezTo>
                <a:cubicBezTo>
                  <a:pt x="35" y="32"/>
                  <a:pt x="35" y="32"/>
                  <a:pt x="35" y="32"/>
                </a:cubicBezTo>
                <a:cubicBezTo>
                  <a:pt x="19" y="60"/>
                  <a:pt x="19" y="60"/>
                  <a:pt x="19" y="60"/>
                </a:cubicBezTo>
                <a:cubicBezTo>
                  <a:pt x="12" y="60"/>
                  <a:pt x="12" y="60"/>
                  <a:pt x="12" y="60"/>
                </a:cubicBezTo>
                <a:cubicBezTo>
                  <a:pt x="10" y="60"/>
                  <a:pt x="8" y="58"/>
                  <a:pt x="8" y="56"/>
                </a:cubicBezTo>
                <a:close/>
                <a:moveTo>
                  <a:pt x="80" y="120"/>
                </a:moveTo>
                <a:cubicBezTo>
                  <a:pt x="50" y="120"/>
                  <a:pt x="50" y="120"/>
                  <a:pt x="50" y="120"/>
                </a:cubicBezTo>
                <a:cubicBezTo>
                  <a:pt x="50" y="80"/>
                  <a:pt x="50" y="80"/>
                  <a:pt x="50" y="80"/>
                </a:cubicBezTo>
                <a:cubicBezTo>
                  <a:pt x="80" y="80"/>
                  <a:pt x="80" y="80"/>
                  <a:pt x="80" y="80"/>
                </a:cubicBezTo>
                <a:lnTo>
                  <a:pt x="80" y="120"/>
                </a:lnTo>
                <a:close/>
                <a:moveTo>
                  <a:pt x="108" y="120"/>
                </a:moveTo>
                <a:cubicBezTo>
                  <a:pt x="84" y="120"/>
                  <a:pt x="84" y="120"/>
                  <a:pt x="84" y="120"/>
                </a:cubicBezTo>
                <a:cubicBezTo>
                  <a:pt x="84" y="80"/>
                  <a:pt x="84" y="80"/>
                  <a:pt x="84" y="80"/>
                </a:cubicBezTo>
                <a:cubicBezTo>
                  <a:pt x="84" y="78"/>
                  <a:pt x="82" y="76"/>
                  <a:pt x="80" y="76"/>
                </a:cubicBezTo>
                <a:cubicBezTo>
                  <a:pt x="50" y="76"/>
                  <a:pt x="50" y="76"/>
                  <a:pt x="50" y="76"/>
                </a:cubicBezTo>
                <a:cubicBezTo>
                  <a:pt x="48" y="76"/>
                  <a:pt x="46" y="78"/>
                  <a:pt x="46" y="80"/>
                </a:cubicBezTo>
                <a:cubicBezTo>
                  <a:pt x="46" y="120"/>
                  <a:pt x="46" y="120"/>
                  <a:pt x="46" y="120"/>
                </a:cubicBezTo>
                <a:cubicBezTo>
                  <a:pt x="20" y="120"/>
                  <a:pt x="20" y="120"/>
                  <a:pt x="20" y="120"/>
                </a:cubicBezTo>
                <a:cubicBezTo>
                  <a:pt x="20" y="68"/>
                  <a:pt x="20" y="68"/>
                  <a:pt x="20" y="68"/>
                </a:cubicBezTo>
                <a:cubicBezTo>
                  <a:pt x="108" y="68"/>
                  <a:pt x="108" y="68"/>
                  <a:pt x="108" y="68"/>
                </a:cubicBezTo>
                <a:lnTo>
                  <a:pt x="108" y="120"/>
                </a:lnTo>
                <a:close/>
                <a:moveTo>
                  <a:pt x="120" y="56"/>
                </a:moveTo>
                <a:cubicBezTo>
                  <a:pt x="120" y="58"/>
                  <a:pt x="118" y="60"/>
                  <a:pt x="116" y="60"/>
                </a:cubicBezTo>
                <a:cubicBezTo>
                  <a:pt x="109" y="60"/>
                  <a:pt x="109" y="60"/>
                  <a:pt x="109" y="60"/>
                </a:cubicBezTo>
                <a:cubicBezTo>
                  <a:pt x="93" y="32"/>
                  <a:pt x="93" y="32"/>
                  <a:pt x="93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4" y="32"/>
                  <a:pt x="104" y="32"/>
                  <a:pt x="104" y="32"/>
                </a:cubicBezTo>
                <a:cubicBezTo>
                  <a:pt x="105" y="32"/>
                  <a:pt x="106" y="33"/>
                  <a:pt x="107" y="34"/>
                </a:cubicBezTo>
                <a:cubicBezTo>
                  <a:pt x="119" y="50"/>
                  <a:pt x="119" y="50"/>
                  <a:pt x="119" y="50"/>
                </a:cubicBezTo>
                <a:cubicBezTo>
                  <a:pt x="120" y="50"/>
                  <a:pt x="120" y="51"/>
                  <a:pt x="120" y="52"/>
                </a:cubicBezTo>
                <a:lnTo>
                  <a:pt x="120" y="5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4AFEC13B-3A3B-C06D-AC99-359FCF526BB6}"/>
              </a:ext>
            </a:extLst>
          </p:cNvPr>
          <p:cNvGrpSpPr/>
          <p:nvPr/>
        </p:nvGrpSpPr>
        <p:grpSpPr>
          <a:xfrm rot="19265840">
            <a:off x="8728044" y="5031149"/>
            <a:ext cx="300589" cy="297699"/>
            <a:chOff x="7219950" y="3429000"/>
            <a:chExt cx="495300" cy="490538"/>
          </a:xfrm>
          <a:solidFill>
            <a:schemeClr val="bg1"/>
          </a:solidFill>
        </p:grpSpPr>
        <p:sp>
          <p:nvSpPr>
            <p:cNvPr id="24" name="Freeform 32">
              <a:extLst>
                <a:ext uri="{FF2B5EF4-FFF2-40B4-BE49-F238E27FC236}">
                  <a16:creationId xmlns:a16="http://schemas.microsoft.com/office/drawing/2014/main" id="{85FDB362-F508-D3FC-6BBC-7E5D8AA858A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219950" y="3475038"/>
              <a:ext cx="452438" cy="444500"/>
            </a:xfrm>
            <a:custGeom>
              <a:avLst/>
              <a:gdLst>
                <a:gd name="T0" fmla="*/ 84 w 118"/>
                <a:gd name="T1" fmla="*/ 3 h 116"/>
                <a:gd name="T2" fmla="*/ 77 w 118"/>
                <a:gd name="T3" fmla="*/ 0 h 116"/>
                <a:gd name="T4" fmla="*/ 70 w 118"/>
                <a:gd name="T5" fmla="*/ 3 h 116"/>
                <a:gd name="T6" fmla="*/ 64 w 118"/>
                <a:gd name="T7" fmla="*/ 9 h 116"/>
                <a:gd name="T8" fmla="*/ 61 w 118"/>
                <a:gd name="T9" fmla="*/ 16 h 116"/>
                <a:gd name="T10" fmla="*/ 62 w 118"/>
                <a:gd name="T11" fmla="*/ 21 h 116"/>
                <a:gd name="T12" fmla="*/ 8 w 118"/>
                <a:gd name="T13" fmla="*/ 43 h 116"/>
                <a:gd name="T14" fmla="*/ 1 w 118"/>
                <a:gd name="T15" fmla="*/ 51 h 116"/>
                <a:gd name="T16" fmla="*/ 5 w 118"/>
                <a:gd name="T17" fmla="*/ 62 h 116"/>
                <a:gd name="T18" fmla="*/ 55 w 118"/>
                <a:gd name="T19" fmla="*/ 112 h 116"/>
                <a:gd name="T20" fmla="*/ 64 w 118"/>
                <a:gd name="T21" fmla="*/ 116 h 116"/>
                <a:gd name="T22" fmla="*/ 64 w 118"/>
                <a:gd name="T23" fmla="*/ 116 h 116"/>
                <a:gd name="T24" fmla="*/ 66 w 118"/>
                <a:gd name="T25" fmla="*/ 116 h 116"/>
                <a:gd name="T26" fmla="*/ 75 w 118"/>
                <a:gd name="T27" fmla="*/ 108 h 116"/>
                <a:gd name="T28" fmla="*/ 96 w 118"/>
                <a:gd name="T29" fmla="*/ 55 h 116"/>
                <a:gd name="T30" fmla="*/ 102 w 118"/>
                <a:gd name="T31" fmla="*/ 57 h 116"/>
                <a:gd name="T32" fmla="*/ 109 w 118"/>
                <a:gd name="T33" fmla="*/ 54 h 116"/>
                <a:gd name="T34" fmla="*/ 115 w 118"/>
                <a:gd name="T35" fmla="*/ 48 h 116"/>
                <a:gd name="T36" fmla="*/ 118 w 118"/>
                <a:gd name="T37" fmla="*/ 41 h 116"/>
                <a:gd name="T38" fmla="*/ 115 w 118"/>
                <a:gd name="T39" fmla="*/ 34 h 116"/>
                <a:gd name="T40" fmla="*/ 84 w 118"/>
                <a:gd name="T41" fmla="*/ 3 h 116"/>
                <a:gd name="T42" fmla="*/ 68 w 118"/>
                <a:gd name="T43" fmla="*/ 105 h 116"/>
                <a:gd name="T44" fmla="*/ 65 w 118"/>
                <a:gd name="T45" fmla="*/ 108 h 116"/>
                <a:gd name="T46" fmla="*/ 64 w 118"/>
                <a:gd name="T47" fmla="*/ 108 h 116"/>
                <a:gd name="T48" fmla="*/ 61 w 118"/>
                <a:gd name="T49" fmla="*/ 107 h 116"/>
                <a:gd name="T50" fmla="*/ 10 w 118"/>
                <a:gd name="T51" fmla="*/ 56 h 116"/>
                <a:gd name="T52" fmla="*/ 9 w 118"/>
                <a:gd name="T53" fmla="*/ 53 h 116"/>
                <a:gd name="T54" fmla="*/ 11 w 118"/>
                <a:gd name="T55" fmla="*/ 50 h 116"/>
                <a:gd name="T56" fmla="*/ 36 w 118"/>
                <a:gd name="T57" fmla="*/ 40 h 116"/>
                <a:gd name="T58" fmla="*/ 87 w 118"/>
                <a:gd name="T59" fmla="*/ 58 h 116"/>
                <a:gd name="T60" fmla="*/ 68 w 118"/>
                <a:gd name="T61" fmla="*/ 105 h 116"/>
                <a:gd name="T62" fmla="*/ 109 w 118"/>
                <a:gd name="T63" fmla="*/ 42 h 116"/>
                <a:gd name="T64" fmla="*/ 103 w 118"/>
                <a:gd name="T65" fmla="*/ 48 h 116"/>
                <a:gd name="T66" fmla="*/ 100 w 118"/>
                <a:gd name="T67" fmla="*/ 48 h 116"/>
                <a:gd name="T68" fmla="*/ 93 w 118"/>
                <a:gd name="T69" fmla="*/ 41 h 116"/>
                <a:gd name="T70" fmla="*/ 88 w 118"/>
                <a:gd name="T71" fmla="*/ 55 h 116"/>
                <a:gd name="T72" fmla="*/ 88 w 118"/>
                <a:gd name="T73" fmla="*/ 54 h 116"/>
                <a:gd name="T74" fmla="*/ 53 w 118"/>
                <a:gd name="T75" fmla="*/ 39 h 116"/>
                <a:gd name="T76" fmla="*/ 42 w 118"/>
                <a:gd name="T77" fmla="*/ 38 h 116"/>
                <a:gd name="T78" fmla="*/ 76 w 118"/>
                <a:gd name="T79" fmla="*/ 24 h 116"/>
                <a:gd name="T80" fmla="*/ 70 w 118"/>
                <a:gd name="T81" fmla="*/ 17 h 116"/>
                <a:gd name="T82" fmla="*/ 70 w 118"/>
                <a:gd name="T83" fmla="*/ 14 h 116"/>
                <a:gd name="T84" fmla="*/ 75 w 118"/>
                <a:gd name="T85" fmla="*/ 9 h 116"/>
                <a:gd name="T86" fmla="*/ 78 w 118"/>
                <a:gd name="T87" fmla="*/ 9 h 116"/>
                <a:gd name="T88" fmla="*/ 109 w 118"/>
                <a:gd name="T89" fmla="*/ 39 h 116"/>
                <a:gd name="T90" fmla="*/ 109 w 118"/>
                <a:gd name="T91" fmla="*/ 4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8" h="116">
                  <a:moveTo>
                    <a:pt x="84" y="3"/>
                  </a:moveTo>
                  <a:cubicBezTo>
                    <a:pt x="82" y="1"/>
                    <a:pt x="79" y="0"/>
                    <a:pt x="77" y="0"/>
                  </a:cubicBezTo>
                  <a:cubicBezTo>
                    <a:pt x="74" y="0"/>
                    <a:pt x="71" y="1"/>
                    <a:pt x="70" y="3"/>
                  </a:cubicBezTo>
                  <a:cubicBezTo>
                    <a:pt x="64" y="9"/>
                    <a:pt x="64" y="9"/>
                    <a:pt x="64" y="9"/>
                  </a:cubicBezTo>
                  <a:cubicBezTo>
                    <a:pt x="62" y="10"/>
                    <a:pt x="61" y="13"/>
                    <a:pt x="61" y="16"/>
                  </a:cubicBezTo>
                  <a:cubicBezTo>
                    <a:pt x="61" y="18"/>
                    <a:pt x="62" y="19"/>
                    <a:pt x="62" y="21"/>
                  </a:cubicBezTo>
                  <a:cubicBezTo>
                    <a:pt x="8" y="43"/>
                    <a:pt x="8" y="43"/>
                    <a:pt x="8" y="43"/>
                  </a:cubicBezTo>
                  <a:cubicBezTo>
                    <a:pt x="5" y="44"/>
                    <a:pt x="2" y="48"/>
                    <a:pt x="1" y="51"/>
                  </a:cubicBezTo>
                  <a:cubicBezTo>
                    <a:pt x="0" y="55"/>
                    <a:pt x="2" y="59"/>
                    <a:pt x="5" y="62"/>
                  </a:cubicBezTo>
                  <a:cubicBezTo>
                    <a:pt x="55" y="112"/>
                    <a:pt x="55" y="112"/>
                    <a:pt x="55" y="112"/>
                  </a:cubicBezTo>
                  <a:cubicBezTo>
                    <a:pt x="58" y="115"/>
                    <a:pt x="61" y="116"/>
                    <a:pt x="64" y="116"/>
                  </a:cubicBezTo>
                  <a:cubicBezTo>
                    <a:pt x="64" y="116"/>
                    <a:pt x="64" y="116"/>
                    <a:pt x="64" y="116"/>
                  </a:cubicBezTo>
                  <a:cubicBezTo>
                    <a:pt x="65" y="116"/>
                    <a:pt x="66" y="116"/>
                    <a:pt x="66" y="116"/>
                  </a:cubicBezTo>
                  <a:cubicBezTo>
                    <a:pt x="70" y="115"/>
                    <a:pt x="74" y="112"/>
                    <a:pt x="75" y="108"/>
                  </a:cubicBezTo>
                  <a:cubicBezTo>
                    <a:pt x="96" y="55"/>
                    <a:pt x="96" y="55"/>
                    <a:pt x="96" y="55"/>
                  </a:cubicBezTo>
                  <a:cubicBezTo>
                    <a:pt x="98" y="56"/>
                    <a:pt x="100" y="57"/>
                    <a:pt x="102" y="57"/>
                  </a:cubicBezTo>
                  <a:cubicBezTo>
                    <a:pt x="105" y="57"/>
                    <a:pt x="107" y="56"/>
                    <a:pt x="109" y="54"/>
                  </a:cubicBezTo>
                  <a:cubicBezTo>
                    <a:pt x="115" y="48"/>
                    <a:pt x="115" y="48"/>
                    <a:pt x="115" y="48"/>
                  </a:cubicBezTo>
                  <a:cubicBezTo>
                    <a:pt x="117" y="46"/>
                    <a:pt x="118" y="44"/>
                    <a:pt x="118" y="41"/>
                  </a:cubicBezTo>
                  <a:cubicBezTo>
                    <a:pt x="118" y="38"/>
                    <a:pt x="117" y="36"/>
                    <a:pt x="115" y="34"/>
                  </a:cubicBezTo>
                  <a:lnTo>
                    <a:pt x="84" y="3"/>
                  </a:lnTo>
                  <a:close/>
                  <a:moveTo>
                    <a:pt x="68" y="105"/>
                  </a:moveTo>
                  <a:cubicBezTo>
                    <a:pt x="67" y="107"/>
                    <a:pt x="66" y="108"/>
                    <a:pt x="65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3" y="108"/>
                    <a:pt x="62" y="108"/>
                    <a:pt x="61" y="107"/>
                  </a:cubicBezTo>
                  <a:cubicBezTo>
                    <a:pt x="10" y="56"/>
                    <a:pt x="10" y="56"/>
                    <a:pt x="10" y="56"/>
                  </a:cubicBezTo>
                  <a:cubicBezTo>
                    <a:pt x="9" y="56"/>
                    <a:pt x="9" y="54"/>
                    <a:pt x="9" y="53"/>
                  </a:cubicBezTo>
                  <a:cubicBezTo>
                    <a:pt x="9" y="52"/>
                    <a:pt x="10" y="51"/>
                    <a:pt x="11" y="50"/>
                  </a:cubicBezTo>
                  <a:cubicBezTo>
                    <a:pt x="36" y="40"/>
                    <a:pt x="36" y="40"/>
                    <a:pt x="36" y="40"/>
                  </a:cubicBezTo>
                  <a:cubicBezTo>
                    <a:pt x="53" y="46"/>
                    <a:pt x="70" y="40"/>
                    <a:pt x="87" y="58"/>
                  </a:cubicBezTo>
                  <a:lnTo>
                    <a:pt x="68" y="105"/>
                  </a:lnTo>
                  <a:close/>
                  <a:moveTo>
                    <a:pt x="109" y="42"/>
                  </a:moveTo>
                  <a:cubicBezTo>
                    <a:pt x="103" y="48"/>
                    <a:pt x="103" y="48"/>
                    <a:pt x="103" y="48"/>
                  </a:cubicBezTo>
                  <a:cubicBezTo>
                    <a:pt x="103" y="49"/>
                    <a:pt x="101" y="49"/>
                    <a:pt x="100" y="48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88" y="55"/>
                    <a:pt x="88" y="55"/>
                    <a:pt x="88" y="55"/>
                  </a:cubicBezTo>
                  <a:cubicBezTo>
                    <a:pt x="88" y="54"/>
                    <a:pt x="88" y="54"/>
                    <a:pt x="88" y="54"/>
                  </a:cubicBezTo>
                  <a:cubicBezTo>
                    <a:pt x="76" y="42"/>
                    <a:pt x="64" y="41"/>
                    <a:pt x="53" y="39"/>
                  </a:cubicBezTo>
                  <a:cubicBezTo>
                    <a:pt x="49" y="39"/>
                    <a:pt x="46" y="38"/>
                    <a:pt x="42" y="38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0" y="17"/>
                    <a:pt x="70" y="17"/>
                    <a:pt x="70" y="17"/>
                  </a:cubicBezTo>
                  <a:cubicBezTo>
                    <a:pt x="69" y="16"/>
                    <a:pt x="69" y="15"/>
                    <a:pt x="70" y="14"/>
                  </a:cubicBezTo>
                  <a:cubicBezTo>
                    <a:pt x="75" y="9"/>
                    <a:pt x="75" y="9"/>
                    <a:pt x="75" y="9"/>
                  </a:cubicBezTo>
                  <a:cubicBezTo>
                    <a:pt x="76" y="8"/>
                    <a:pt x="77" y="8"/>
                    <a:pt x="78" y="9"/>
                  </a:cubicBezTo>
                  <a:cubicBezTo>
                    <a:pt x="109" y="39"/>
                    <a:pt x="109" y="39"/>
                    <a:pt x="109" y="39"/>
                  </a:cubicBezTo>
                  <a:cubicBezTo>
                    <a:pt x="110" y="40"/>
                    <a:pt x="110" y="42"/>
                    <a:pt x="109" y="4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5" name="Freeform 33">
              <a:extLst>
                <a:ext uri="{FF2B5EF4-FFF2-40B4-BE49-F238E27FC236}">
                  <a16:creationId xmlns:a16="http://schemas.microsoft.com/office/drawing/2014/main" id="{D5D76BA6-40E1-6E0E-80ED-7A0D2F1B1A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439025" y="3675063"/>
              <a:ext cx="76200" cy="76200"/>
            </a:xfrm>
            <a:custGeom>
              <a:avLst/>
              <a:gdLst>
                <a:gd name="T0" fmla="*/ 10 w 20"/>
                <a:gd name="T1" fmla="*/ 20 h 20"/>
                <a:gd name="T2" fmla="*/ 20 w 20"/>
                <a:gd name="T3" fmla="*/ 10 h 20"/>
                <a:gd name="T4" fmla="*/ 10 w 20"/>
                <a:gd name="T5" fmla="*/ 0 h 20"/>
                <a:gd name="T6" fmla="*/ 0 w 20"/>
                <a:gd name="T7" fmla="*/ 10 h 20"/>
                <a:gd name="T8" fmla="*/ 10 w 20"/>
                <a:gd name="T9" fmla="*/ 20 h 20"/>
                <a:gd name="T10" fmla="*/ 10 w 20"/>
                <a:gd name="T11" fmla="*/ 4 h 20"/>
                <a:gd name="T12" fmla="*/ 16 w 20"/>
                <a:gd name="T13" fmla="*/ 10 h 20"/>
                <a:gd name="T14" fmla="*/ 10 w 20"/>
                <a:gd name="T15" fmla="*/ 16 h 20"/>
                <a:gd name="T16" fmla="*/ 4 w 20"/>
                <a:gd name="T17" fmla="*/ 10 h 20"/>
                <a:gd name="T18" fmla="*/ 10 w 20"/>
                <a:gd name="T19" fmla="*/ 4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20"/>
                  </a:move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lose/>
                  <a:moveTo>
                    <a:pt x="10" y="4"/>
                  </a:move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6" name="Freeform 34">
              <a:extLst>
                <a:ext uri="{FF2B5EF4-FFF2-40B4-BE49-F238E27FC236}">
                  <a16:creationId xmlns:a16="http://schemas.microsoft.com/office/drawing/2014/main" id="{1D909CCA-5174-0B84-33B4-D51514C03F8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639050" y="3429000"/>
              <a:ext cx="76200" cy="76200"/>
            </a:xfrm>
            <a:custGeom>
              <a:avLst/>
              <a:gdLst>
                <a:gd name="T0" fmla="*/ 10 w 20"/>
                <a:gd name="T1" fmla="*/ 0 h 20"/>
                <a:gd name="T2" fmla="*/ 0 w 20"/>
                <a:gd name="T3" fmla="*/ 10 h 20"/>
                <a:gd name="T4" fmla="*/ 10 w 20"/>
                <a:gd name="T5" fmla="*/ 20 h 20"/>
                <a:gd name="T6" fmla="*/ 20 w 20"/>
                <a:gd name="T7" fmla="*/ 10 h 20"/>
                <a:gd name="T8" fmla="*/ 10 w 20"/>
                <a:gd name="T9" fmla="*/ 0 h 20"/>
                <a:gd name="T10" fmla="*/ 10 w 20"/>
                <a:gd name="T11" fmla="*/ 16 h 20"/>
                <a:gd name="T12" fmla="*/ 4 w 20"/>
                <a:gd name="T13" fmla="*/ 10 h 20"/>
                <a:gd name="T14" fmla="*/ 10 w 20"/>
                <a:gd name="T15" fmla="*/ 4 h 20"/>
                <a:gd name="T16" fmla="*/ 16 w 20"/>
                <a:gd name="T17" fmla="*/ 10 h 20"/>
                <a:gd name="T18" fmla="*/ 10 w 20"/>
                <a:gd name="T19" fmla="*/ 1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" h="20">
                  <a:moveTo>
                    <a:pt x="10" y="0"/>
                  </a:moveTo>
                  <a:cubicBezTo>
                    <a:pt x="4" y="0"/>
                    <a:pt x="0" y="4"/>
                    <a:pt x="0" y="10"/>
                  </a:cubicBezTo>
                  <a:cubicBezTo>
                    <a:pt x="0" y="16"/>
                    <a:pt x="4" y="20"/>
                    <a:pt x="10" y="20"/>
                  </a:cubicBezTo>
                  <a:cubicBezTo>
                    <a:pt x="16" y="20"/>
                    <a:pt x="20" y="16"/>
                    <a:pt x="20" y="10"/>
                  </a:cubicBezTo>
                  <a:cubicBezTo>
                    <a:pt x="20" y="4"/>
                    <a:pt x="16" y="0"/>
                    <a:pt x="10" y="0"/>
                  </a:cubicBezTo>
                  <a:close/>
                  <a:moveTo>
                    <a:pt x="10" y="16"/>
                  </a:moveTo>
                  <a:cubicBezTo>
                    <a:pt x="7" y="16"/>
                    <a:pt x="4" y="13"/>
                    <a:pt x="4" y="10"/>
                  </a:cubicBezTo>
                  <a:cubicBezTo>
                    <a:pt x="4" y="7"/>
                    <a:pt x="7" y="4"/>
                    <a:pt x="10" y="4"/>
                  </a:cubicBezTo>
                  <a:cubicBezTo>
                    <a:pt x="13" y="4"/>
                    <a:pt x="16" y="7"/>
                    <a:pt x="16" y="10"/>
                  </a:cubicBezTo>
                  <a:cubicBezTo>
                    <a:pt x="16" y="13"/>
                    <a:pt x="13" y="16"/>
                    <a:pt x="10" y="1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7" name="Freeform 35">
              <a:extLst>
                <a:ext uri="{FF2B5EF4-FFF2-40B4-BE49-F238E27FC236}">
                  <a16:creationId xmlns:a16="http://schemas.microsoft.com/office/drawing/2014/main" id="{A68D60A8-494B-D6AC-E6C7-867272E156B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346950" y="3659188"/>
              <a:ext cx="61913" cy="61913"/>
            </a:xfrm>
            <a:custGeom>
              <a:avLst/>
              <a:gdLst>
                <a:gd name="T0" fmla="*/ 0 w 16"/>
                <a:gd name="T1" fmla="*/ 8 h 16"/>
                <a:gd name="T2" fmla="*/ 8 w 16"/>
                <a:gd name="T3" fmla="*/ 16 h 16"/>
                <a:gd name="T4" fmla="*/ 16 w 16"/>
                <a:gd name="T5" fmla="*/ 8 h 16"/>
                <a:gd name="T6" fmla="*/ 8 w 16"/>
                <a:gd name="T7" fmla="*/ 0 h 16"/>
                <a:gd name="T8" fmla="*/ 0 w 16"/>
                <a:gd name="T9" fmla="*/ 8 h 16"/>
                <a:gd name="T10" fmla="*/ 8 w 16"/>
                <a:gd name="T11" fmla="*/ 4 h 16"/>
                <a:gd name="T12" fmla="*/ 12 w 16"/>
                <a:gd name="T13" fmla="*/ 8 h 16"/>
                <a:gd name="T14" fmla="*/ 8 w 16"/>
                <a:gd name="T15" fmla="*/ 12 h 16"/>
                <a:gd name="T16" fmla="*/ 4 w 16"/>
                <a:gd name="T17" fmla="*/ 8 h 16"/>
                <a:gd name="T18" fmla="*/ 8 w 16"/>
                <a:gd name="T1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" h="16">
                  <a:moveTo>
                    <a:pt x="0" y="8"/>
                  </a:moveTo>
                  <a:cubicBezTo>
                    <a:pt x="0" y="12"/>
                    <a:pt x="4" y="16"/>
                    <a:pt x="8" y="16"/>
                  </a:cubicBezTo>
                  <a:cubicBezTo>
                    <a:pt x="12" y="16"/>
                    <a:pt x="16" y="12"/>
                    <a:pt x="16" y="8"/>
                  </a:cubicBezTo>
                  <a:cubicBezTo>
                    <a:pt x="16" y="4"/>
                    <a:pt x="12" y="0"/>
                    <a:pt x="8" y="0"/>
                  </a:cubicBezTo>
                  <a:cubicBezTo>
                    <a:pt x="4" y="0"/>
                    <a:pt x="0" y="4"/>
                    <a:pt x="0" y="8"/>
                  </a:cubicBezTo>
                  <a:close/>
                  <a:moveTo>
                    <a:pt x="8" y="4"/>
                  </a:moveTo>
                  <a:cubicBezTo>
                    <a:pt x="10" y="4"/>
                    <a:pt x="12" y="6"/>
                    <a:pt x="12" y="8"/>
                  </a:cubicBezTo>
                  <a:cubicBezTo>
                    <a:pt x="12" y="10"/>
                    <a:pt x="10" y="12"/>
                    <a:pt x="8" y="12"/>
                  </a:cubicBezTo>
                  <a:cubicBezTo>
                    <a:pt x="6" y="12"/>
                    <a:pt x="4" y="10"/>
                    <a:pt x="4" y="8"/>
                  </a:cubicBezTo>
                  <a:cubicBezTo>
                    <a:pt x="4" y="6"/>
                    <a:pt x="6" y="4"/>
                    <a:pt x="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8" name="Oval 36">
              <a:extLst>
                <a:ext uri="{FF2B5EF4-FFF2-40B4-BE49-F238E27FC236}">
                  <a16:creationId xmlns:a16="http://schemas.microsoft.com/office/drawing/2014/main" id="{9C09AA50-A0C2-7CF5-B269-0AD2C1FF7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408863" y="3767138"/>
              <a:ext cx="30163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9" name="Oval 37">
              <a:extLst>
                <a:ext uri="{FF2B5EF4-FFF2-40B4-BE49-F238E27FC236}">
                  <a16:creationId xmlns:a16="http://schemas.microsoft.com/office/drawing/2014/main" id="{AE9B0B96-026A-A76B-6C81-08AB4F56DE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653338" y="3536950"/>
              <a:ext cx="31750" cy="30163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23E52AD3-FF59-9CC5-6207-17E7EB9B123D}"/>
              </a:ext>
            </a:extLst>
          </p:cNvPr>
          <p:cNvSpPr txBox="1">
            <a:spLocks noChangeArrowheads="1"/>
          </p:cNvSpPr>
          <p:nvPr/>
        </p:nvSpPr>
        <p:spPr bwMode="auto">
          <a:xfrm rot="19800000">
            <a:off x="8272647" y="2921343"/>
            <a:ext cx="914033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500">
                <a:solidFill>
                  <a:schemeClr val="bg1"/>
                </a:solidFill>
              </a:rPr>
              <a:t>Stage</a:t>
            </a:r>
            <a:r>
              <a:rPr lang="id-ID" altLang="en-US" sz="1500" b="1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16C5D82-A005-95A6-B8E2-51EBFD4D7326}"/>
              </a:ext>
            </a:extLst>
          </p:cNvPr>
          <p:cNvSpPr txBox="1">
            <a:spLocks noChangeArrowheads="1"/>
          </p:cNvSpPr>
          <p:nvPr/>
        </p:nvSpPr>
        <p:spPr bwMode="auto">
          <a:xfrm rot="1909079">
            <a:off x="6928149" y="3541263"/>
            <a:ext cx="39786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500" b="1">
                <a:solidFill>
                  <a:schemeClr val="bg1"/>
                </a:solidFill>
              </a:rPr>
              <a:t>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51A6A3B-1848-0238-82EA-AB50A9204AC5}"/>
              </a:ext>
            </a:extLst>
          </p:cNvPr>
          <p:cNvSpPr txBox="1">
            <a:spLocks noChangeArrowheads="1"/>
          </p:cNvSpPr>
          <p:nvPr/>
        </p:nvSpPr>
        <p:spPr bwMode="auto">
          <a:xfrm rot="19800000">
            <a:off x="8486665" y="3384893"/>
            <a:ext cx="974947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500">
                <a:solidFill>
                  <a:schemeClr val="bg1"/>
                </a:solidFill>
              </a:rPr>
              <a:t>Stage</a:t>
            </a:r>
            <a:r>
              <a:rPr lang="id-ID" altLang="en-US" sz="1500" b="1">
                <a:solidFill>
                  <a:schemeClr val="bg1"/>
                </a:solidFill>
              </a:rPr>
              <a:t>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2540D18-F2E9-911A-1624-EA4369E05D30}"/>
              </a:ext>
            </a:extLst>
          </p:cNvPr>
          <p:cNvSpPr txBox="1">
            <a:spLocks noChangeArrowheads="1"/>
          </p:cNvSpPr>
          <p:nvPr/>
        </p:nvSpPr>
        <p:spPr bwMode="auto">
          <a:xfrm rot="19800000">
            <a:off x="8756533" y="3915118"/>
            <a:ext cx="976549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500">
                <a:solidFill>
                  <a:schemeClr val="bg1"/>
                </a:solidFill>
              </a:rPr>
              <a:t>Stage </a:t>
            </a:r>
            <a:r>
              <a:rPr lang="id-ID" altLang="en-US" sz="1500" b="1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64C8ED7-81D7-A0FA-C0AA-8B08C403C243}"/>
              </a:ext>
            </a:extLst>
          </p:cNvPr>
          <p:cNvSpPr txBox="1">
            <a:spLocks noChangeArrowheads="1"/>
          </p:cNvSpPr>
          <p:nvPr/>
        </p:nvSpPr>
        <p:spPr bwMode="auto">
          <a:xfrm rot="19800000">
            <a:off x="9124024" y="4578693"/>
            <a:ext cx="97975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500">
                <a:solidFill>
                  <a:schemeClr val="bg1"/>
                </a:solidFill>
              </a:rPr>
              <a:t>Stage </a:t>
            </a:r>
            <a:r>
              <a:rPr lang="id-ID" altLang="en-US" sz="1500" b="1">
                <a:solidFill>
                  <a:schemeClr val="bg1"/>
                </a:solidFill>
              </a:rPr>
              <a:t>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6E0DCF1-E9EC-620A-1EA4-1B703B2CF480}"/>
              </a:ext>
            </a:extLst>
          </p:cNvPr>
          <p:cNvSpPr txBox="1">
            <a:spLocks noChangeArrowheads="1"/>
          </p:cNvSpPr>
          <p:nvPr/>
        </p:nvSpPr>
        <p:spPr bwMode="auto">
          <a:xfrm rot="1909079">
            <a:off x="6713767" y="3981000"/>
            <a:ext cx="412292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500" b="1">
                <a:solidFill>
                  <a:schemeClr val="bg1"/>
                </a:solidFill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3BBF9B6-36FE-E87B-458C-8FA534A4E420}"/>
              </a:ext>
            </a:extLst>
          </p:cNvPr>
          <p:cNvSpPr txBox="1">
            <a:spLocks noChangeArrowheads="1"/>
          </p:cNvSpPr>
          <p:nvPr/>
        </p:nvSpPr>
        <p:spPr bwMode="auto">
          <a:xfrm rot="1909079">
            <a:off x="6458187" y="4496938"/>
            <a:ext cx="410690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500" b="1">
                <a:solidFill>
                  <a:schemeClr val="bg1"/>
                </a:solidFill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B1233B8-0223-E163-6AAC-F1012AC5F898}"/>
              </a:ext>
            </a:extLst>
          </p:cNvPr>
          <p:cNvSpPr txBox="1">
            <a:spLocks noChangeArrowheads="1"/>
          </p:cNvSpPr>
          <p:nvPr/>
        </p:nvSpPr>
        <p:spPr bwMode="auto">
          <a:xfrm rot="1909079">
            <a:off x="6128765" y="5097806"/>
            <a:ext cx="413896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500" b="1">
                <a:solidFill>
                  <a:schemeClr val="bg1"/>
                </a:solidFill>
              </a:rPr>
              <a:t>04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D5125D1-2C53-252C-D093-9D8A7D92AA05}"/>
              </a:ext>
            </a:extLst>
          </p:cNvPr>
          <p:cNvGrpSpPr/>
          <p:nvPr/>
        </p:nvGrpSpPr>
        <p:grpSpPr>
          <a:xfrm>
            <a:off x="2554180" y="2712481"/>
            <a:ext cx="208235" cy="207614"/>
            <a:chOff x="2138511" y="2464802"/>
            <a:chExt cx="354012" cy="352956"/>
          </a:xfrm>
          <a:solidFill>
            <a:schemeClr val="accent2"/>
          </a:solidFill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D9651EC7-DC1D-D062-0D39-C86CC2B357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B8B046AE-A1C8-4000-3759-E50BEBA34F5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CAB2893-C311-219A-2A4F-1F0B563E4603}"/>
              </a:ext>
            </a:extLst>
          </p:cNvPr>
          <p:cNvGrpSpPr/>
          <p:nvPr/>
        </p:nvGrpSpPr>
        <p:grpSpPr>
          <a:xfrm>
            <a:off x="2554180" y="3352080"/>
            <a:ext cx="208235" cy="207614"/>
            <a:chOff x="2138511" y="2464802"/>
            <a:chExt cx="354012" cy="352956"/>
          </a:xfrm>
          <a:solidFill>
            <a:schemeClr val="accent3"/>
          </a:solidFill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29538FA2-1DB9-A3EF-1758-73BB14C775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F838BAAE-AAA9-C4D2-B02F-6319BFF2D9E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3DC3CE49-5E06-AC63-A9D7-5E66BF4EDF40}"/>
              </a:ext>
            </a:extLst>
          </p:cNvPr>
          <p:cNvGrpSpPr/>
          <p:nvPr/>
        </p:nvGrpSpPr>
        <p:grpSpPr>
          <a:xfrm>
            <a:off x="2554180" y="4001683"/>
            <a:ext cx="208235" cy="207614"/>
            <a:chOff x="2138511" y="2464802"/>
            <a:chExt cx="354012" cy="352956"/>
          </a:xfrm>
          <a:solidFill>
            <a:schemeClr val="accent4"/>
          </a:solidFill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3E9B470A-601A-174D-40EC-8402992C94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6" name="Freeform 45">
              <a:extLst>
                <a:ext uri="{FF2B5EF4-FFF2-40B4-BE49-F238E27FC236}">
                  <a16:creationId xmlns:a16="http://schemas.microsoft.com/office/drawing/2014/main" id="{E6BC08E9-5734-A481-994E-5C9DB75B5F26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1A04918-C95D-A413-7EF0-B852FD530251}"/>
              </a:ext>
            </a:extLst>
          </p:cNvPr>
          <p:cNvGrpSpPr/>
          <p:nvPr/>
        </p:nvGrpSpPr>
        <p:grpSpPr>
          <a:xfrm>
            <a:off x="2554180" y="4637170"/>
            <a:ext cx="208235" cy="207614"/>
            <a:chOff x="2138511" y="2464802"/>
            <a:chExt cx="354012" cy="352956"/>
          </a:xfrm>
          <a:solidFill>
            <a:schemeClr val="accent5"/>
          </a:solidFill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B136E0BA-12DF-02B5-2A59-7C1AE27E28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29830" y="2555417"/>
              <a:ext cx="171376" cy="171727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C29FEE04-597E-FDD9-F295-AFEA5D6D516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138511" y="2464802"/>
              <a:ext cx="354012" cy="352956"/>
            </a:xfrm>
            <a:custGeom>
              <a:avLst/>
              <a:gdLst>
                <a:gd name="T0" fmla="*/ 212 w 423"/>
                <a:gd name="T1" fmla="*/ 0 h 424"/>
                <a:gd name="T2" fmla="*/ 0 w 423"/>
                <a:gd name="T3" fmla="*/ 212 h 424"/>
                <a:gd name="T4" fmla="*/ 212 w 423"/>
                <a:gd name="T5" fmla="*/ 424 h 424"/>
                <a:gd name="T6" fmla="*/ 423 w 423"/>
                <a:gd name="T7" fmla="*/ 212 h 424"/>
                <a:gd name="T8" fmla="*/ 212 w 423"/>
                <a:gd name="T9" fmla="*/ 0 h 424"/>
                <a:gd name="T10" fmla="*/ 212 w 423"/>
                <a:gd name="T11" fmla="*/ 386 h 424"/>
                <a:gd name="T12" fmla="*/ 38 w 423"/>
                <a:gd name="T13" fmla="*/ 212 h 424"/>
                <a:gd name="T14" fmla="*/ 212 w 423"/>
                <a:gd name="T15" fmla="*/ 38 h 424"/>
                <a:gd name="T16" fmla="*/ 386 w 423"/>
                <a:gd name="T17" fmla="*/ 212 h 424"/>
                <a:gd name="T18" fmla="*/ 212 w 423"/>
                <a:gd name="T19" fmla="*/ 386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23" h="424">
                  <a:moveTo>
                    <a:pt x="212" y="0"/>
                  </a:moveTo>
                  <a:cubicBezTo>
                    <a:pt x="95" y="0"/>
                    <a:pt x="0" y="95"/>
                    <a:pt x="0" y="212"/>
                  </a:cubicBezTo>
                  <a:cubicBezTo>
                    <a:pt x="0" y="329"/>
                    <a:pt x="95" y="424"/>
                    <a:pt x="212" y="424"/>
                  </a:cubicBezTo>
                  <a:cubicBezTo>
                    <a:pt x="329" y="424"/>
                    <a:pt x="423" y="329"/>
                    <a:pt x="423" y="212"/>
                  </a:cubicBezTo>
                  <a:cubicBezTo>
                    <a:pt x="423" y="95"/>
                    <a:pt x="329" y="0"/>
                    <a:pt x="212" y="0"/>
                  </a:cubicBezTo>
                  <a:close/>
                  <a:moveTo>
                    <a:pt x="212" y="386"/>
                  </a:moveTo>
                  <a:cubicBezTo>
                    <a:pt x="116" y="386"/>
                    <a:pt x="38" y="308"/>
                    <a:pt x="38" y="212"/>
                  </a:cubicBezTo>
                  <a:cubicBezTo>
                    <a:pt x="38" y="116"/>
                    <a:pt x="116" y="38"/>
                    <a:pt x="212" y="38"/>
                  </a:cubicBezTo>
                  <a:cubicBezTo>
                    <a:pt x="308" y="38"/>
                    <a:pt x="386" y="116"/>
                    <a:pt x="386" y="212"/>
                  </a:cubicBezTo>
                  <a:cubicBezTo>
                    <a:pt x="386" y="308"/>
                    <a:pt x="308" y="386"/>
                    <a:pt x="212" y="38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30CDD94A-A56F-D9A4-E7C2-1B9B75DCB6D7}"/>
              </a:ext>
            </a:extLst>
          </p:cNvPr>
          <p:cNvGrpSpPr>
            <a:grpSpLocks/>
          </p:cNvGrpSpPr>
          <p:nvPr/>
        </p:nvGrpSpPr>
        <p:grpSpPr bwMode="auto">
          <a:xfrm>
            <a:off x="2762251" y="2659065"/>
            <a:ext cx="1641475" cy="610487"/>
            <a:chOff x="2615766" y="2382903"/>
            <a:chExt cx="2188443" cy="815665"/>
          </a:xfrm>
        </p:grpSpPr>
        <p:sp>
          <p:nvSpPr>
            <p:cNvPr id="149545" name="TextBox 50">
              <a:extLst>
                <a:ext uri="{FF2B5EF4-FFF2-40B4-BE49-F238E27FC236}">
                  <a16:creationId xmlns:a16="http://schemas.microsoft.com/office/drawing/2014/main" id="{04707B2F-D8EC-CA38-C0B2-963EBE4F33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15766" y="2382903"/>
              <a:ext cx="1614118" cy="430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eaLnBrk="1" hangingPunct="1"/>
              <a:r>
                <a:rPr lang="id-ID" altLang="en-US" sz="1500">
                  <a:solidFill>
                    <a:schemeClr val="accent2"/>
                  </a:solidFill>
                </a:rPr>
                <a:t>Order Entry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9267269D-5A34-3781-C2E0-6E78BE46B4C1}"/>
                </a:ext>
              </a:extLst>
            </p:cNvPr>
            <p:cNvSpPr txBox="1"/>
            <p:nvPr/>
          </p:nvSpPr>
          <p:spPr>
            <a:xfrm>
              <a:off x="2615766" y="2637428"/>
              <a:ext cx="2188443" cy="5611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id-ID" sz="750" dirty="0">
                  <a:solidFill>
                    <a:schemeClr val="tx2"/>
                  </a:solidFill>
                </a:rPr>
                <a:t>Suitable for all category</a:t>
              </a:r>
              <a:r>
                <a:rPr lang="en-US" sz="750" dirty="0">
                  <a:solidFill>
                    <a:schemeClr val="tx2"/>
                  </a:solidFill>
                </a:rPr>
                <a:t>, </a:t>
              </a:r>
              <a:r>
                <a:rPr lang="en-US" sz="750" dirty="0" err="1">
                  <a:solidFill>
                    <a:schemeClr val="tx2"/>
                  </a:solidFill>
                </a:rPr>
                <a:t>Lorem</a:t>
              </a:r>
              <a:r>
                <a:rPr lang="en-US" sz="750" dirty="0">
                  <a:solidFill>
                    <a:schemeClr val="tx2"/>
                  </a:solidFill>
                </a:rPr>
                <a:t> </a:t>
              </a:r>
              <a:r>
                <a:rPr lang="en-US" sz="750" dirty="0" err="1">
                  <a:solidFill>
                    <a:schemeClr val="tx2"/>
                  </a:solidFill>
                </a:rPr>
                <a:t>Ipsum</a:t>
              </a:r>
              <a:r>
                <a:rPr lang="en-US" sz="750" dirty="0">
                  <a:solidFill>
                    <a:schemeClr val="tx2"/>
                  </a:solidFill>
                </a:rPr>
                <a:t> is not simply random text.</a:t>
              </a:r>
              <a:r>
                <a:rPr lang="id-ID" sz="750" dirty="0">
                  <a:solidFill>
                    <a:schemeClr val="tx2"/>
                  </a:solidFill>
                </a:rPr>
                <a:t> </a:t>
              </a:r>
              <a:endParaRPr lang="en-US" sz="75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49072DF-0664-6CAA-71BC-1D125536414A}"/>
              </a:ext>
            </a:extLst>
          </p:cNvPr>
          <p:cNvGrpSpPr>
            <a:grpSpLocks/>
          </p:cNvGrpSpPr>
          <p:nvPr/>
        </p:nvGrpSpPr>
        <p:grpSpPr bwMode="auto">
          <a:xfrm>
            <a:off x="2762251" y="3302000"/>
            <a:ext cx="1641475" cy="612075"/>
            <a:chOff x="2615766" y="3418610"/>
            <a:chExt cx="2188443" cy="815727"/>
          </a:xfrm>
        </p:grpSpPr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8C6C4285-3104-884F-ED1A-6936FE4C2143}"/>
                </a:ext>
              </a:extLst>
            </p:cNvPr>
            <p:cNvSpPr txBox="1"/>
            <p:nvPr/>
          </p:nvSpPr>
          <p:spPr>
            <a:xfrm>
              <a:off x="2615766" y="3418610"/>
              <a:ext cx="1727246" cy="43069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d-ID" sz="1500" dirty="0">
                  <a:solidFill>
                    <a:schemeClr val="accent3"/>
                  </a:solidFill>
                </a:rPr>
                <a:t>Credit Criteria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90A8F21B-734D-CCE5-5081-60D24356DBAA}"/>
                </a:ext>
              </a:extLst>
            </p:cNvPr>
            <p:cNvSpPr txBox="1"/>
            <p:nvPr/>
          </p:nvSpPr>
          <p:spPr>
            <a:xfrm>
              <a:off x="2615766" y="3674610"/>
              <a:ext cx="2188443" cy="5597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id-ID" sz="750" dirty="0">
                  <a:solidFill>
                    <a:schemeClr val="tx2"/>
                  </a:solidFill>
                </a:rPr>
                <a:t>Suitable for all category</a:t>
              </a:r>
              <a:r>
                <a:rPr lang="en-US" sz="750" dirty="0">
                  <a:solidFill>
                    <a:schemeClr val="tx2"/>
                  </a:solidFill>
                </a:rPr>
                <a:t>, </a:t>
              </a:r>
              <a:r>
                <a:rPr lang="en-US" sz="750" dirty="0" err="1">
                  <a:solidFill>
                    <a:schemeClr val="tx2"/>
                  </a:solidFill>
                </a:rPr>
                <a:t>Lorem</a:t>
              </a:r>
              <a:r>
                <a:rPr lang="en-US" sz="750" dirty="0">
                  <a:solidFill>
                    <a:schemeClr val="tx2"/>
                  </a:solidFill>
                </a:rPr>
                <a:t> </a:t>
              </a:r>
              <a:r>
                <a:rPr lang="en-US" sz="750" dirty="0" err="1">
                  <a:solidFill>
                    <a:schemeClr val="tx2"/>
                  </a:solidFill>
                </a:rPr>
                <a:t>Ipsum</a:t>
              </a:r>
              <a:r>
                <a:rPr lang="en-US" sz="750" dirty="0">
                  <a:solidFill>
                    <a:schemeClr val="tx2"/>
                  </a:solidFill>
                </a:rPr>
                <a:t> is not simply random text.</a:t>
              </a:r>
              <a:r>
                <a:rPr lang="id-ID" sz="750" dirty="0">
                  <a:solidFill>
                    <a:schemeClr val="tx2"/>
                  </a:solidFill>
                </a:rPr>
                <a:t> </a:t>
              </a:r>
              <a:endParaRPr lang="en-US" sz="75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1A965D46-419C-E2AC-A97D-E51FF2D9CA7D}"/>
              </a:ext>
            </a:extLst>
          </p:cNvPr>
          <p:cNvGrpSpPr>
            <a:grpSpLocks/>
          </p:cNvGrpSpPr>
          <p:nvPr/>
        </p:nvGrpSpPr>
        <p:grpSpPr bwMode="auto">
          <a:xfrm>
            <a:off x="2762251" y="3963991"/>
            <a:ext cx="1641475" cy="610487"/>
            <a:chOff x="2615766" y="4433853"/>
            <a:chExt cx="2188443" cy="815665"/>
          </a:xfrm>
        </p:grpSpPr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08742892-1072-102B-F724-7F6890947761}"/>
                </a:ext>
              </a:extLst>
            </p:cNvPr>
            <p:cNvSpPr txBox="1"/>
            <p:nvPr/>
          </p:nvSpPr>
          <p:spPr>
            <a:xfrm>
              <a:off x="2615766" y="4433853"/>
              <a:ext cx="1459246" cy="43177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d-ID" sz="1500" dirty="0">
                  <a:solidFill>
                    <a:schemeClr val="accent4"/>
                  </a:solidFill>
                </a:rPr>
                <a:t>Buy product</a:t>
              </a:r>
            </a:p>
          </p:txBody>
        </p: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093D1966-6038-B65C-8A6C-15399D58913A}"/>
                </a:ext>
              </a:extLst>
            </p:cNvPr>
            <p:cNvSpPr txBox="1"/>
            <p:nvPr/>
          </p:nvSpPr>
          <p:spPr>
            <a:xfrm>
              <a:off x="2615766" y="4688378"/>
              <a:ext cx="2188443" cy="56114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id-ID" sz="750" dirty="0">
                  <a:solidFill>
                    <a:schemeClr val="tx2"/>
                  </a:solidFill>
                </a:rPr>
                <a:t>Suitable for all category</a:t>
              </a:r>
              <a:r>
                <a:rPr lang="en-US" sz="750" dirty="0">
                  <a:solidFill>
                    <a:schemeClr val="tx2"/>
                  </a:solidFill>
                </a:rPr>
                <a:t>, </a:t>
              </a:r>
              <a:r>
                <a:rPr lang="en-US" sz="750" dirty="0" err="1">
                  <a:solidFill>
                    <a:schemeClr val="tx2"/>
                  </a:solidFill>
                </a:rPr>
                <a:t>Lorem</a:t>
              </a:r>
              <a:r>
                <a:rPr lang="en-US" sz="750" dirty="0">
                  <a:solidFill>
                    <a:schemeClr val="tx2"/>
                  </a:solidFill>
                </a:rPr>
                <a:t> </a:t>
              </a:r>
              <a:r>
                <a:rPr lang="en-US" sz="750" dirty="0" err="1">
                  <a:solidFill>
                    <a:schemeClr val="tx2"/>
                  </a:solidFill>
                </a:rPr>
                <a:t>Ipsum</a:t>
              </a:r>
              <a:r>
                <a:rPr lang="en-US" sz="750" dirty="0">
                  <a:solidFill>
                    <a:schemeClr val="tx2"/>
                  </a:solidFill>
                </a:rPr>
                <a:t> is not simply random text.</a:t>
              </a:r>
              <a:r>
                <a:rPr lang="id-ID" sz="750" dirty="0">
                  <a:solidFill>
                    <a:schemeClr val="tx2"/>
                  </a:solidFill>
                </a:rPr>
                <a:t> </a:t>
              </a:r>
              <a:endParaRPr lang="en-US" sz="750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89131BF-EBC7-698D-828C-D0171BFF897E}"/>
              </a:ext>
            </a:extLst>
          </p:cNvPr>
          <p:cNvGrpSpPr>
            <a:grpSpLocks/>
          </p:cNvGrpSpPr>
          <p:nvPr/>
        </p:nvGrpSpPr>
        <p:grpSpPr bwMode="auto">
          <a:xfrm>
            <a:off x="2762251" y="4591050"/>
            <a:ext cx="1641475" cy="612075"/>
            <a:chOff x="2615766" y="5589923"/>
            <a:chExt cx="2188443" cy="815727"/>
          </a:xfrm>
        </p:grpSpPr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8B9DFB6-B717-16A3-F485-F516EA3F490A}"/>
                </a:ext>
              </a:extLst>
            </p:cNvPr>
            <p:cNvSpPr txBox="1"/>
            <p:nvPr/>
          </p:nvSpPr>
          <p:spPr>
            <a:xfrm>
              <a:off x="2615766" y="5589923"/>
              <a:ext cx="1261348" cy="43069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id-ID" sz="1500" dirty="0">
                  <a:solidFill>
                    <a:schemeClr val="accent5"/>
                  </a:solidFill>
                </a:rPr>
                <a:t>Sales Call</a:t>
              </a: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A35FDFCB-6A73-4594-B7A7-83774FBF99F4}"/>
                </a:ext>
              </a:extLst>
            </p:cNvPr>
            <p:cNvSpPr txBox="1"/>
            <p:nvPr/>
          </p:nvSpPr>
          <p:spPr>
            <a:xfrm>
              <a:off x="2615766" y="5845923"/>
              <a:ext cx="2188443" cy="5597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id-ID" sz="750" dirty="0">
                  <a:solidFill>
                    <a:schemeClr val="tx2"/>
                  </a:solidFill>
                </a:rPr>
                <a:t>Suitable for all category</a:t>
              </a:r>
              <a:r>
                <a:rPr lang="en-US" sz="750" dirty="0">
                  <a:solidFill>
                    <a:schemeClr val="tx2"/>
                  </a:solidFill>
                </a:rPr>
                <a:t>, </a:t>
              </a:r>
              <a:r>
                <a:rPr lang="en-US" sz="750" dirty="0" err="1">
                  <a:solidFill>
                    <a:schemeClr val="tx2"/>
                  </a:solidFill>
                </a:rPr>
                <a:t>Lorem</a:t>
              </a:r>
              <a:r>
                <a:rPr lang="en-US" sz="750" dirty="0">
                  <a:solidFill>
                    <a:schemeClr val="tx2"/>
                  </a:solidFill>
                </a:rPr>
                <a:t> </a:t>
              </a:r>
              <a:r>
                <a:rPr lang="en-US" sz="750" dirty="0" err="1">
                  <a:solidFill>
                    <a:schemeClr val="tx2"/>
                  </a:solidFill>
                </a:rPr>
                <a:t>Ipsum</a:t>
              </a:r>
              <a:r>
                <a:rPr lang="en-US" sz="750" dirty="0">
                  <a:solidFill>
                    <a:schemeClr val="tx2"/>
                  </a:solidFill>
                </a:rPr>
                <a:t> is not simply random text.</a:t>
              </a:r>
              <a:r>
                <a:rPr lang="id-ID" sz="750" dirty="0">
                  <a:solidFill>
                    <a:schemeClr val="tx2"/>
                  </a:solidFill>
                </a:rPr>
                <a:t> </a:t>
              </a:r>
              <a:endParaRPr lang="en-US" sz="750" b="1" dirty="0">
                <a:solidFill>
                  <a:schemeClr val="tx2"/>
                </a:solidFill>
              </a:endParaRPr>
            </a:p>
          </p:txBody>
        </p:sp>
      </p:grp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A5BC53E2-9176-E68C-7914-339363FBD754}"/>
              </a:ext>
            </a:extLst>
          </p:cNvPr>
          <p:cNvCxnSpPr/>
          <p:nvPr/>
        </p:nvCxnSpPr>
        <p:spPr>
          <a:xfrm>
            <a:off x="5194300" y="2336801"/>
            <a:ext cx="0" cy="2924175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4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4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id="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id="6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4750"/>
                            </p:stCondLst>
                            <p:childTnLst>
                              <p:par>
                                <p:cTn id="7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75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9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9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id="10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8250"/>
                            </p:stCondLst>
                            <p:childTnLst>
                              <p:par>
                                <p:cTn id="1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8750"/>
                            </p:stCondLst>
                            <p:childTnLst>
                              <p:par>
                                <p:cTn id="11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9250"/>
                            </p:stCondLst>
                            <p:childTnLst>
                              <p:par>
                                <p:cTn id="1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9750"/>
                            </p:stCondLst>
                            <p:childTnLst>
                              <p:par>
                                <p:cTn id="129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025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Picture Placeholder 2">
            <a:extLst>
              <a:ext uri="{FF2B5EF4-FFF2-40B4-BE49-F238E27FC236}">
                <a16:creationId xmlns:a16="http://schemas.microsoft.com/office/drawing/2014/main" id="{C05C44C8-B5E4-413C-C0D4-0D7D82E7062C}"/>
              </a:ext>
            </a:extLst>
          </p:cNvPr>
          <p:cNvSpPr>
            <a:spLocks noGrp="1" noTextEdit="1"/>
          </p:cNvSpPr>
          <p:nvPr>
            <p:ph type="pic" sz="quarter" idx="11"/>
          </p:nvPr>
        </p:nvSpPr>
        <p:spPr>
          <a:custGeom>
            <a:avLst/>
            <a:gdLst>
              <a:gd name="T0" fmla="*/ 4913438 w 12192000"/>
              <a:gd name="T1" fmla="*/ 0 h 6858000"/>
              <a:gd name="T2" fmla="*/ 9144000 w 12192000"/>
              <a:gd name="T3" fmla="*/ 0 h 6858000"/>
              <a:gd name="T4" fmla="*/ 9144000 w 12192000"/>
              <a:gd name="T5" fmla="*/ 1067624 h 6858000"/>
              <a:gd name="T6" fmla="*/ 4801218 w 12192000"/>
              <a:gd name="T7" fmla="*/ 6858000 h 6858000"/>
              <a:gd name="T8" fmla="*/ 0 w 12192000"/>
              <a:gd name="T9" fmla="*/ 6858000 h 6858000"/>
              <a:gd name="T10" fmla="*/ 0 w 12192000"/>
              <a:gd name="T11" fmla="*/ 6551250 h 6858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2192000" h="6858000">
                <a:moveTo>
                  <a:pt x="6551251" y="0"/>
                </a:moveTo>
                <a:lnTo>
                  <a:pt x="12192000" y="0"/>
                </a:lnTo>
                <a:lnTo>
                  <a:pt x="12192000" y="1067624"/>
                </a:lnTo>
                <a:lnTo>
                  <a:pt x="6401624" y="6858000"/>
                </a:lnTo>
                <a:lnTo>
                  <a:pt x="0" y="6858000"/>
                </a:lnTo>
                <a:lnTo>
                  <a:pt x="0" y="6551250"/>
                </a:lnTo>
                <a:lnTo>
                  <a:pt x="6551251" y="0"/>
                </a:lnTo>
                <a:close/>
              </a:path>
            </a:pathLst>
          </a:custGeom>
        </p:spPr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841743-375B-D6F6-AE44-5344BE40F62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92313" y="1082676"/>
            <a:ext cx="2786062" cy="3397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Company story </a:t>
            </a:r>
            <a:endParaRPr lang="id-ID" dirty="0"/>
          </a:p>
          <a:p>
            <a:pPr>
              <a:spcAft>
                <a:spcPts val="0"/>
              </a:spcAft>
              <a:defRPr/>
            </a:pPr>
            <a:r>
              <a:rPr lang="en-US" dirty="0"/>
              <a:t>timeline</a:t>
            </a:r>
          </a:p>
        </p:txBody>
      </p:sp>
      <p:sp>
        <p:nvSpPr>
          <p:cNvPr id="96" name="Rectangle 95">
            <a:extLst>
              <a:ext uri="{FF2B5EF4-FFF2-40B4-BE49-F238E27FC236}">
                <a16:creationId xmlns:a16="http://schemas.microsoft.com/office/drawing/2014/main" id="{9B8A12D2-D2F2-A21F-8A9E-C19D743C3C67}"/>
              </a:ext>
            </a:extLst>
          </p:cNvPr>
          <p:cNvSpPr/>
          <p:nvPr/>
        </p:nvSpPr>
        <p:spPr>
          <a:xfrm rot="18415771">
            <a:off x="658019" y="1473994"/>
            <a:ext cx="11366500" cy="4062412"/>
          </a:xfrm>
          <a:prstGeom prst="rect">
            <a:avLst/>
          </a:prstGeom>
          <a:solidFill>
            <a:schemeClr val="tx1">
              <a:alpha val="82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FBBE161-3E2F-883E-80BC-BED0CC1E80F0}"/>
              </a:ext>
            </a:extLst>
          </p:cNvPr>
          <p:cNvCxnSpPr/>
          <p:nvPr/>
        </p:nvCxnSpPr>
        <p:spPr>
          <a:xfrm>
            <a:off x="-4872038" y="-2032000"/>
            <a:ext cx="144145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CA82100C-5F04-27FA-F6EE-A8FAA97B9D04}"/>
              </a:ext>
            </a:extLst>
          </p:cNvPr>
          <p:cNvCxnSpPr/>
          <p:nvPr/>
        </p:nvCxnSpPr>
        <p:spPr>
          <a:xfrm>
            <a:off x="-3271838" y="-2032000"/>
            <a:ext cx="28956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82EB2F5C-A03C-8EFF-DC77-5062940879EC}"/>
              </a:ext>
            </a:extLst>
          </p:cNvPr>
          <p:cNvSpPr txBox="1"/>
          <p:nvPr/>
        </p:nvSpPr>
        <p:spPr>
          <a:xfrm>
            <a:off x="3235325" y="5041901"/>
            <a:ext cx="1765300" cy="27781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dirty="0">
                <a:solidFill>
                  <a:schemeClr val="bg1"/>
                </a:solidFill>
                <a:latin typeface="Raleway" panose="020B0503030101060003" pitchFamily="34" charset="0"/>
              </a:rPr>
              <a:t>Start The Journey</a:t>
            </a:r>
            <a:r>
              <a:rPr lang="id-ID" sz="1050" dirty="0">
                <a:solidFill>
                  <a:schemeClr val="bg1"/>
                </a:solidFill>
                <a:latin typeface="Raleway" panose="020B0503030101060003" pitchFamily="34" charset="0"/>
              </a:rPr>
              <a:t> - </a:t>
            </a:r>
            <a:r>
              <a:rPr lang="id-ID" sz="1200" b="1" dirty="0">
                <a:solidFill>
                  <a:schemeClr val="bg1"/>
                </a:solidFill>
                <a:latin typeface="Raleway" panose="020B0503030101060003" pitchFamily="34" charset="0"/>
              </a:rPr>
              <a:t>2000</a:t>
            </a:r>
            <a:endParaRPr lang="id-ID" sz="1050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40" name="Content Placeholder 11">
            <a:extLst>
              <a:ext uri="{FF2B5EF4-FFF2-40B4-BE49-F238E27FC236}">
                <a16:creationId xmlns:a16="http://schemas.microsoft.com/office/drawing/2014/main" id="{A802FE45-599D-818D-BD25-38417CBF97A5}"/>
              </a:ext>
            </a:extLst>
          </p:cNvPr>
          <p:cNvSpPr txBox="1">
            <a:spLocks/>
          </p:cNvSpPr>
          <p:nvPr/>
        </p:nvSpPr>
        <p:spPr>
          <a:xfrm>
            <a:off x="5249863" y="4949826"/>
            <a:ext cx="2341562" cy="6207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825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Suitable for all categories business and personal presentation, 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31D6C7C-1E14-BFFB-A1FA-225D69F4B1EF}"/>
              </a:ext>
            </a:extLst>
          </p:cNvPr>
          <p:cNvSpPr txBox="1"/>
          <p:nvPr/>
        </p:nvSpPr>
        <p:spPr>
          <a:xfrm>
            <a:off x="4195764" y="3930651"/>
            <a:ext cx="1582737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dirty="0">
                <a:solidFill>
                  <a:schemeClr val="bg1"/>
                </a:solidFill>
                <a:latin typeface="Raleway" panose="020B0503030101060003" pitchFamily="34" charset="0"/>
              </a:rPr>
              <a:t>N</a:t>
            </a:r>
            <a:r>
              <a:rPr lang="id-ID" sz="1050" dirty="0">
                <a:solidFill>
                  <a:schemeClr val="bg1"/>
                </a:solidFill>
                <a:latin typeface="Raleway" panose="020B0503030101060003" pitchFamily="34" charset="0"/>
              </a:rPr>
              <a:t>ew Employee- </a:t>
            </a:r>
            <a:r>
              <a:rPr lang="id-ID" sz="1200" b="1" dirty="0">
                <a:solidFill>
                  <a:schemeClr val="bg1"/>
                </a:solidFill>
                <a:latin typeface="Raleway" panose="020B0503030101060003" pitchFamily="34" charset="0"/>
              </a:rPr>
              <a:t>2005</a:t>
            </a:r>
            <a:endParaRPr lang="id-ID" sz="1050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46" name="Content Placeholder 11">
            <a:extLst>
              <a:ext uri="{FF2B5EF4-FFF2-40B4-BE49-F238E27FC236}">
                <a16:creationId xmlns:a16="http://schemas.microsoft.com/office/drawing/2014/main" id="{95377264-44D7-2819-C867-DC6D6025D8F4}"/>
              </a:ext>
            </a:extLst>
          </p:cNvPr>
          <p:cNvSpPr txBox="1">
            <a:spLocks/>
          </p:cNvSpPr>
          <p:nvPr/>
        </p:nvSpPr>
        <p:spPr>
          <a:xfrm>
            <a:off x="6096000" y="3852863"/>
            <a:ext cx="2343150" cy="620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825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Suitable for all categories business and personal presentation,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25C6C3FB-EE68-5663-C403-35774A36CBDD}"/>
              </a:ext>
            </a:extLst>
          </p:cNvPr>
          <p:cNvSpPr txBox="1"/>
          <p:nvPr/>
        </p:nvSpPr>
        <p:spPr>
          <a:xfrm>
            <a:off x="5089243" y="2832101"/>
            <a:ext cx="1338828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dirty="0">
                <a:solidFill>
                  <a:schemeClr val="bg1"/>
                </a:solidFill>
                <a:latin typeface="Raleway" panose="020B0503030101060003" pitchFamily="34" charset="0"/>
              </a:rPr>
              <a:t>N</a:t>
            </a:r>
            <a:r>
              <a:rPr lang="id-ID" sz="1050" dirty="0">
                <a:solidFill>
                  <a:schemeClr val="bg1"/>
                </a:solidFill>
                <a:latin typeface="Raleway" panose="020B0503030101060003" pitchFamily="34" charset="0"/>
              </a:rPr>
              <a:t>ew Office- </a:t>
            </a:r>
            <a:r>
              <a:rPr lang="id-ID" sz="1200" b="1" dirty="0">
                <a:solidFill>
                  <a:schemeClr val="bg1"/>
                </a:solidFill>
                <a:latin typeface="Raleway" panose="020B0503030101060003" pitchFamily="34" charset="0"/>
              </a:rPr>
              <a:t>2009</a:t>
            </a:r>
            <a:endParaRPr lang="id-ID" sz="1050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48" name="Content Placeholder 11">
            <a:extLst>
              <a:ext uri="{FF2B5EF4-FFF2-40B4-BE49-F238E27FC236}">
                <a16:creationId xmlns:a16="http://schemas.microsoft.com/office/drawing/2014/main" id="{F795EC0D-EB23-634F-0906-CAF164092761}"/>
              </a:ext>
            </a:extLst>
          </p:cNvPr>
          <p:cNvSpPr txBox="1">
            <a:spLocks/>
          </p:cNvSpPr>
          <p:nvPr/>
        </p:nvSpPr>
        <p:spPr>
          <a:xfrm>
            <a:off x="6859588" y="2757488"/>
            <a:ext cx="2343150" cy="620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825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Suitable for all categories business and personal presentation, 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F29BB0D-B123-5892-55DB-32D181DB4F97}"/>
              </a:ext>
            </a:extLst>
          </p:cNvPr>
          <p:cNvSpPr txBox="1"/>
          <p:nvPr/>
        </p:nvSpPr>
        <p:spPr>
          <a:xfrm>
            <a:off x="5871791" y="1698626"/>
            <a:ext cx="1521570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1050" dirty="0">
                <a:solidFill>
                  <a:schemeClr val="bg1"/>
                </a:solidFill>
                <a:latin typeface="Raleway" panose="020B0503030101060003" pitchFamily="34" charset="0"/>
              </a:rPr>
              <a:t>G</a:t>
            </a:r>
            <a:r>
              <a:rPr lang="id-ID" sz="1050" dirty="0">
                <a:solidFill>
                  <a:schemeClr val="bg1"/>
                </a:solidFill>
                <a:latin typeface="Raleway" panose="020B0503030101060003" pitchFamily="34" charset="0"/>
              </a:rPr>
              <a:t>lobal Explore- </a:t>
            </a:r>
            <a:r>
              <a:rPr lang="id-ID" sz="1200" b="1" dirty="0">
                <a:solidFill>
                  <a:schemeClr val="bg1"/>
                </a:solidFill>
                <a:latin typeface="Raleway" panose="020B0503030101060003" pitchFamily="34" charset="0"/>
              </a:rPr>
              <a:t>2011</a:t>
            </a:r>
            <a:endParaRPr lang="id-ID" sz="1050" b="1" dirty="0">
              <a:solidFill>
                <a:schemeClr val="bg1"/>
              </a:solidFill>
              <a:latin typeface="Raleway" panose="020B0503030101060003" pitchFamily="34" charset="0"/>
            </a:endParaRPr>
          </a:p>
        </p:txBody>
      </p:sp>
      <p:sp>
        <p:nvSpPr>
          <p:cNvPr id="50" name="Content Placeholder 11">
            <a:extLst>
              <a:ext uri="{FF2B5EF4-FFF2-40B4-BE49-F238E27FC236}">
                <a16:creationId xmlns:a16="http://schemas.microsoft.com/office/drawing/2014/main" id="{CF9F24EB-89FA-EA39-BA5E-C12010020D5A}"/>
              </a:ext>
            </a:extLst>
          </p:cNvPr>
          <p:cNvSpPr txBox="1">
            <a:spLocks/>
          </p:cNvSpPr>
          <p:nvPr/>
        </p:nvSpPr>
        <p:spPr>
          <a:xfrm>
            <a:off x="7750175" y="1611313"/>
            <a:ext cx="2343150" cy="62071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  <a:defRPr/>
            </a:pPr>
            <a:r>
              <a:rPr lang="id-ID" sz="825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Suitable for all categories business and personal presentation, </a:t>
            </a:r>
          </a:p>
        </p:txBody>
      </p: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248E62B5-6694-9546-C5D6-7A76FE640296}"/>
              </a:ext>
            </a:extLst>
          </p:cNvPr>
          <p:cNvCxnSpPr/>
          <p:nvPr/>
        </p:nvCxnSpPr>
        <p:spPr>
          <a:xfrm flipV="1">
            <a:off x="4495800" y="1041401"/>
            <a:ext cx="3683000" cy="4900613"/>
          </a:xfrm>
          <a:prstGeom prst="line">
            <a:avLst/>
          </a:prstGeom>
          <a:ln w="28575">
            <a:solidFill>
              <a:schemeClr val="bg1"/>
            </a:solidFill>
            <a:headEnd type="diamon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Oval 59">
            <a:extLst>
              <a:ext uri="{FF2B5EF4-FFF2-40B4-BE49-F238E27FC236}">
                <a16:creationId xmlns:a16="http://schemas.microsoft.com/office/drawing/2014/main" id="{2369C09F-3EBC-52BD-7F91-432C0331788C}"/>
              </a:ext>
            </a:extLst>
          </p:cNvPr>
          <p:cNvSpPr/>
          <p:nvPr/>
        </p:nvSpPr>
        <p:spPr>
          <a:xfrm rot="18900000">
            <a:off x="6654801" y="2898776"/>
            <a:ext cx="157163" cy="1571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BD73E2C9-74FC-F352-8273-20DAB420EEBB}"/>
              </a:ext>
            </a:extLst>
          </p:cNvPr>
          <p:cNvSpPr/>
          <p:nvPr/>
        </p:nvSpPr>
        <p:spPr>
          <a:xfrm rot="18900000">
            <a:off x="5018088" y="5091113"/>
            <a:ext cx="157162" cy="15716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AE4B8AC7-EF59-40BC-CCFE-56202C9CC16D}"/>
              </a:ext>
            </a:extLst>
          </p:cNvPr>
          <p:cNvSpPr/>
          <p:nvPr/>
        </p:nvSpPr>
        <p:spPr>
          <a:xfrm rot="18900000">
            <a:off x="5851526" y="3994151"/>
            <a:ext cx="157163" cy="1571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7FC56A18-BDDD-336A-9FF9-DFB25AE2581B}"/>
              </a:ext>
            </a:extLst>
          </p:cNvPr>
          <p:cNvSpPr/>
          <p:nvPr/>
        </p:nvSpPr>
        <p:spPr>
          <a:xfrm rot="18900000">
            <a:off x="7529513" y="1746250"/>
            <a:ext cx="157162" cy="1587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/>
          </a:p>
        </p:txBody>
      </p:sp>
    </p:spTree>
    <p:custDataLst>
      <p:tags r:id="rId1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5" grpId="0"/>
      <p:bldP spid="46" grpId="0"/>
      <p:bldP spid="47" grpId="0"/>
      <p:bldP spid="48" grpId="0"/>
      <p:bldP spid="49" grpId="0"/>
      <p:bldP spid="50" grpId="0"/>
      <p:bldP spid="60" grpId="0" animBg="1"/>
      <p:bldP spid="62" grpId="0" animBg="1"/>
      <p:bldP spid="63" grpId="0" animBg="1"/>
      <p:bldP spid="6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Freeform 60">
            <a:extLst>
              <a:ext uri="{FF2B5EF4-FFF2-40B4-BE49-F238E27FC236}">
                <a16:creationId xmlns:a16="http://schemas.microsoft.com/office/drawing/2014/main" id="{29C0D639-647F-E94A-FFF7-EF7098FDE2D4}"/>
              </a:ext>
            </a:extLst>
          </p:cNvPr>
          <p:cNvSpPr>
            <a:spLocks/>
          </p:cNvSpPr>
          <p:nvPr/>
        </p:nvSpPr>
        <p:spPr bwMode="auto">
          <a:xfrm>
            <a:off x="3598864" y="2786064"/>
            <a:ext cx="1684337" cy="1508125"/>
          </a:xfrm>
          <a:custGeom>
            <a:avLst/>
            <a:gdLst>
              <a:gd name="connsiteX0" fmla="*/ 1005682 w 2246313"/>
              <a:gd name="connsiteY0" fmla="*/ 0 h 2011363"/>
              <a:gd name="connsiteX1" fmla="*/ 1005682 w 2246313"/>
              <a:gd name="connsiteY1" fmla="*/ 502841 h 2011363"/>
              <a:gd name="connsiteX2" fmla="*/ 1813803 w 2246313"/>
              <a:gd name="connsiteY2" fmla="*/ 502841 h 2011363"/>
              <a:gd name="connsiteX3" fmla="*/ 1813410 w 2246313"/>
              <a:gd name="connsiteY3" fmla="*/ 506782 h 2011363"/>
              <a:gd name="connsiteX4" fmla="*/ 2173765 w 2246313"/>
              <a:gd name="connsiteY4" fmla="*/ 953953 h 2011363"/>
              <a:gd name="connsiteX5" fmla="*/ 2246313 w 2246313"/>
              <a:gd name="connsiteY5" fmla="*/ 961349 h 2011363"/>
              <a:gd name="connsiteX6" fmla="*/ 2246313 w 2246313"/>
              <a:gd name="connsiteY6" fmla="*/ 1508522 h 2011363"/>
              <a:gd name="connsiteX7" fmla="*/ 1005682 w 2246313"/>
              <a:gd name="connsiteY7" fmla="*/ 1508522 h 2011363"/>
              <a:gd name="connsiteX8" fmla="*/ 1005682 w 2246313"/>
              <a:gd name="connsiteY8" fmla="*/ 2011363 h 2011363"/>
              <a:gd name="connsiteX9" fmla="*/ 0 w 2246313"/>
              <a:gd name="connsiteY9" fmla="*/ 1005682 h 20113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46313" h="2011363">
                <a:moveTo>
                  <a:pt x="1005682" y="0"/>
                </a:moveTo>
                <a:lnTo>
                  <a:pt x="1005682" y="502841"/>
                </a:lnTo>
                <a:lnTo>
                  <a:pt x="1813803" y="502841"/>
                </a:lnTo>
                <a:lnTo>
                  <a:pt x="1813410" y="506782"/>
                </a:lnTo>
                <a:cubicBezTo>
                  <a:pt x="1813410" y="727358"/>
                  <a:pt x="1968111" y="911391"/>
                  <a:pt x="2173765" y="953953"/>
                </a:cubicBezTo>
                <a:lnTo>
                  <a:pt x="2246313" y="961349"/>
                </a:lnTo>
                <a:lnTo>
                  <a:pt x="2246313" y="1508522"/>
                </a:lnTo>
                <a:lnTo>
                  <a:pt x="1005682" y="1508522"/>
                </a:lnTo>
                <a:lnTo>
                  <a:pt x="1005682" y="2011363"/>
                </a:lnTo>
                <a:lnTo>
                  <a:pt x="0" y="1005682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AC5934E-E393-4193-C30C-9F33CCC1AC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8" y="828676"/>
            <a:ext cx="3040062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Arrow process</a:t>
            </a:r>
          </a:p>
        </p:txBody>
      </p:sp>
      <p:sp>
        <p:nvSpPr>
          <p:cNvPr id="3" name="Freeform 5">
            <a:extLst>
              <a:ext uri="{FF2B5EF4-FFF2-40B4-BE49-F238E27FC236}">
                <a16:creationId xmlns:a16="http://schemas.microsoft.com/office/drawing/2014/main" id="{605C68CE-BF08-8CE1-D58A-A019044FC771}"/>
              </a:ext>
            </a:extLst>
          </p:cNvPr>
          <p:cNvSpPr>
            <a:spLocks/>
          </p:cNvSpPr>
          <p:nvPr/>
        </p:nvSpPr>
        <p:spPr bwMode="auto">
          <a:xfrm>
            <a:off x="5383214" y="3451226"/>
            <a:ext cx="676275" cy="676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4" name="Freeform 6">
            <a:extLst>
              <a:ext uri="{FF2B5EF4-FFF2-40B4-BE49-F238E27FC236}">
                <a16:creationId xmlns:a16="http://schemas.microsoft.com/office/drawing/2014/main" id="{1EBD9783-A26C-8FDE-F128-EC9EB2941AD0}"/>
              </a:ext>
            </a:extLst>
          </p:cNvPr>
          <p:cNvSpPr>
            <a:spLocks/>
          </p:cNvSpPr>
          <p:nvPr/>
        </p:nvSpPr>
        <p:spPr bwMode="auto">
          <a:xfrm>
            <a:off x="5761039" y="2789239"/>
            <a:ext cx="676275" cy="6762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5" name="Freeform 7">
            <a:extLst>
              <a:ext uri="{FF2B5EF4-FFF2-40B4-BE49-F238E27FC236}">
                <a16:creationId xmlns:a16="http://schemas.microsoft.com/office/drawing/2014/main" id="{C8610B02-127F-A710-A613-FAD717CCDFA0}"/>
              </a:ext>
            </a:extLst>
          </p:cNvPr>
          <p:cNvSpPr>
            <a:spLocks/>
          </p:cNvSpPr>
          <p:nvPr/>
        </p:nvSpPr>
        <p:spPr bwMode="auto">
          <a:xfrm>
            <a:off x="5003801" y="2792413"/>
            <a:ext cx="676275" cy="677862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85CB23FD-5700-2BEF-5D69-C9A082CB2DCA}"/>
              </a:ext>
            </a:extLst>
          </p:cNvPr>
          <p:cNvSpPr>
            <a:spLocks/>
          </p:cNvSpPr>
          <p:nvPr/>
        </p:nvSpPr>
        <p:spPr bwMode="auto">
          <a:xfrm>
            <a:off x="6523039" y="4117976"/>
            <a:ext cx="676275" cy="6778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8" name="Freeform 10">
            <a:extLst>
              <a:ext uri="{FF2B5EF4-FFF2-40B4-BE49-F238E27FC236}">
                <a16:creationId xmlns:a16="http://schemas.microsoft.com/office/drawing/2014/main" id="{8B02EF2B-85A2-BA90-3D90-12557C1AFFCF}"/>
              </a:ext>
            </a:extLst>
          </p:cNvPr>
          <p:cNvSpPr>
            <a:spLocks/>
          </p:cNvSpPr>
          <p:nvPr/>
        </p:nvSpPr>
        <p:spPr bwMode="auto">
          <a:xfrm>
            <a:off x="6146801" y="3455988"/>
            <a:ext cx="676275" cy="677862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9" name="Freeform 11">
            <a:extLst>
              <a:ext uri="{FF2B5EF4-FFF2-40B4-BE49-F238E27FC236}">
                <a16:creationId xmlns:a16="http://schemas.microsoft.com/office/drawing/2014/main" id="{66D566CB-01B1-8F17-0D13-5C596572502B}"/>
              </a:ext>
            </a:extLst>
          </p:cNvPr>
          <p:cNvSpPr>
            <a:spLocks/>
          </p:cNvSpPr>
          <p:nvPr/>
        </p:nvSpPr>
        <p:spPr bwMode="auto">
          <a:xfrm>
            <a:off x="6900863" y="3460751"/>
            <a:ext cx="677862" cy="677863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63" name="Freeform 62">
            <a:extLst>
              <a:ext uri="{FF2B5EF4-FFF2-40B4-BE49-F238E27FC236}">
                <a16:creationId xmlns:a16="http://schemas.microsoft.com/office/drawing/2014/main" id="{29974AB9-A1DC-6F4B-7EF6-36129BC8F861}"/>
              </a:ext>
            </a:extLst>
          </p:cNvPr>
          <p:cNvSpPr>
            <a:spLocks/>
          </p:cNvSpPr>
          <p:nvPr/>
        </p:nvSpPr>
        <p:spPr bwMode="auto">
          <a:xfrm>
            <a:off x="7327901" y="3454400"/>
            <a:ext cx="1687513" cy="1506538"/>
          </a:xfrm>
          <a:custGeom>
            <a:avLst/>
            <a:gdLst>
              <a:gd name="connsiteX0" fmla="*/ 1245394 w 2249488"/>
              <a:gd name="connsiteY0" fmla="*/ 0 h 2008188"/>
              <a:gd name="connsiteX1" fmla="*/ 2249488 w 2249488"/>
              <a:gd name="connsiteY1" fmla="*/ 1004094 h 2008188"/>
              <a:gd name="connsiteX2" fmla="*/ 1245394 w 2249488"/>
              <a:gd name="connsiteY2" fmla="*/ 2008188 h 2008188"/>
              <a:gd name="connsiteX3" fmla="*/ 1245394 w 2249488"/>
              <a:gd name="connsiteY3" fmla="*/ 1506141 h 2008188"/>
              <a:gd name="connsiteX4" fmla="*/ 0 w 2249488"/>
              <a:gd name="connsiteY4" fmla="*/ 1506141 h 2008188"/>
              <a:gd name="connsiteX5" fmla="*/ 0 w 2249488"/>
              <a:gd name="connsiteY5" fmla="*/ 956909 h 2008188"/>
              <a:gd name="connsiteX6" fmla="*/ 31077 w 2249488"/>
              <a:gd name="connsiteY6" fmla="*/ 953776 h 2008188"/>
              <a:gd name="connsiteX7" fmla="*/ 391432 w 2249488"/>
              <a:gd name="connsiteY7" fmla="*/ 511635 h 2008188"/>
              <a:gd name="connsiteX8" fmla="*/ 390466 w 2249488"/>
              <a:gd name="connsiteY8" fmla="*/ 502047 h 2008188"/>
              <a:gd name="connsiteX9" fmla="*/ 1245394 w 2249488"/>
              <a:gd name="connsiteY9" fmla="*/ 502047 h 20081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49488" h="2008188">
                <a:moveTo>
                  <a:pt x="1245394" y="0"/>
                </a:moveTo>
                <a:lnTo>
                  <a:pt x="2249488" y="1004094"/>
                </a:lnTo>
                <a:lnTo>
                  <a:pt x="1245394" y="2008188"/>
                </a:lnTo>
                <a:lnTo>
                  <a:pt x="1245394" y="1506141"/>
                </a:lnTo>
                <a:lnTo>
                  <a:pt x="0" y="1506141"/>
                </a:lnTo>
                <a:lnTo>
                  <a:pt x="0" y="956909"/>
                </a:lnTo>
                <a:lnTo>
                  <a:pt x="31077" y="953776"/>
                </a:lnTo>
                <a:cubicBezTo>
                  <a:pt x="236732" y="911693"/>
                  <a:pt x="391432" y="729731"/>
                  <a:pt x="391432" y="511635"/>
                </a:cubicBezTo>
                <a:lnTo>
                  <a:pt x="390466" y="502047"/>
                </a:lnTo>
                <a:lnTo>
                  <a:pt x="1245394" y="502047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3657BD9-4095-F7EF-DC1B-A3CE99475EB9}"/>
              </a:ext>
            </a:extLst>
          </p:cNvPr>
          <p:cNvSpPr txBox="1"/>
          <p:nvPr/>
        </p:nvSpPr>
        <p:spPr>
          <a:xfrm>
            <a:off x="3066302" y="4146551"/>
            <a:ext cx="102944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1200" b="1" dirty="0">
                <a:solidFill>
                  <a:schemeClr val="accent3"/>
                </a:solidFill>
                <a:latin typeface="Raleway" panose="020B0003030101060003" pitchFamily="34" charset="0"/>
              </a:rPr>
              <a:t>Description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63ABDF1-BE68-2D18-4B2B-E9A3F02D6C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9352" y="3360739"/>
            <a:ext cx="88998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eaLnBrk="1" hangingPunct="1"/>
            <a:r>
              <a:rPr lang="id-ID" altLang="en-US" sz="1200" b="1">
                <a:solidFill>
                  <a:schemeClr val="bg1"/>
                </a:solidFill>
              </a:rPr>
              <a:t>Option 01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3BACFAF-CA36-265C-6210-F7407FD726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2401" y="4041776"/>
            <a:ext cx="9012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200" b="1">
                <a:solidFill>
                  <a:schemeClr val="bg1"/>
                </a:solidFill>
              </a:rPr>
              <a:t>Option 02</a:t>
            </a:r>
          </a:p>
        </p:txBody>
      </p:sp>
      <p:sp>
        <p:nvSpPr>
          <p:cNvPr id="14" name="Freeform 386">
            <a:extLst>
              <a:ext uri="{FF2B5EF4-FFF2-40B4-BE49-F238E27FC236}">
                <a16:creationId xmlns:a16="http://schemas.microsoft.com/office/drawing/2014/main" id="{C3B6B48D-799A-2080-3619-5EF2CCAE00CC}"/>
              </a:ext>
            </a:extLst>
          </p:cNvPr>
          <p:cNvSpPr>
            <a:spLocks noEditPoints="1"/>
          </p:cNvSpPr>
          <p:nvPr/>
        </p:nvSpPr>
        <p:spPr bwMode="auto">
          <a:xfrm>
            <a:off x="5222876" y="3003550"/>
            <a:ext cx="238125" cy="255588"/>
          </a:xfrm>
          <a:custGeom>
            <a:avLst/>
            <a:gdLst>
              <a:gd name="T0" fmla="*/ 56 w 60"/>
              <a:gd name="T1" fmla="*/ 0 h 64"/>
              <a:gd name="T2" fmla="*/ 8 w 60"/>
              <a:gd name="T3" fmla="*/ 0 h 64"/>
              <a:gd name="T4" fmla="*/ 4 w 60"/>
              <a:gd name="T5" fmla="*/ 4 h 64"/>
              <a:gd name="T6" fmla="*/ 4 w 60"/>
              <a:gd name="T7" fmla="*/ 12 h 64"/>
              <a:gd name="T8" fmla="*/ 10 w 60"/>
              <a:gd name="T9" fmla="*/ 12 h 64"/>
              <a:gd name="T10" fmla="*/ 12 w 60"/>
              <a:gd name="T11" fmla="*/ 14 h 64"/>
              <a:gd name="T12" fmla="*/ 10 w 60"/>
              <a:gd name="T13" fmla="*/ 16 h 64"/>
              <a:gd name="T14" fmla="*/ 2 w 60"/>
              <a:gd name="T15" fmla="*/ 16 h 64"/>
              <a:gd name="T16" fmla="*/ 0 w 60"/>
              <a:gd name="T17" fmla="*/ 18 h 64"/>
              <a:gd name="T18" fmla="*/ 2 w 60"/>
              <a:gd name="T19" fmla="*/ 20 h 64"/>
              <a:gd name="T20" fmla="*/ 4 w 60"/>
              <a:gd name="T21" fmla="*/ 20 h 64"/>
              <a:gd name="T22" fmla="*/ 4 w 60"/>
              <a:gd name="T23" fmla="*/ 28 h 64"/>
              <a:gd name="T24" fmla="*/ 10 w 60"/>
              <a:gd name="T25" fmla="*/ 28 h 64"/>
              <a:gd name="T26" fmla="*/ 12 w 60"/>
              <a:gd name="T27" fmla="*/ 30 h 64"/>
              <a:gd name="T28" fmla="*/ 10 w 60"/>
              <a:gd name="T29" fmla="*/ 32 h 64"/>
              <a:gd name="T30" fmla="*/ 2 w 60"/>
              <a:gd name="T31" fmla="*/ 32 h 64"/>
              <a:gd name="T32" fmla="*/ 0 w 60"/>
              <a:gd name="T33" fmla="*/ 34 h 64"/>
              <a:gd name="T34" fmla="*/ 2 w 60"/>
              <a:gd name="T35" fmla="*/ 36 h 64"/>
              <a:gd name="T36" fmla="*/ 4 w 60"/>
              <a:gd name="T37" fmla="*/ 36 h 64"/>
              <a:gd name="T38" fmla="*/ 4 w 60"/>
              <a:gd name="T39" fmla="*/ 44 h 64"/>
              <a:gd name="T40" fmla="*/ 10 w 60"/>
              <a:gd name="T41" fmla="*/ 44 h 64"/>
              <a:gd name="T42" fmla="*/ 12 w 60"/>
              <a:gd name="T43" fmla="*/ 46 h 64"/>
              <a:gd name="T44" fmla="*/ 10 w 60"/>
              <a:gd name="T45" fmla="*/ 48 h 64"/>
              <a:gd name="T46" fmla="*/ 2 w 60"/>
              <a:gd name="T47" fmla="*/ 48 h 64"/>
              <a:gd name="T48" fmla="*/ 0 w 60"/>
              <a:gd name="T49" fmla="*/ 50 h 64"/>
              <a:gd name="T50" fmla="*/ 2 w 60"/>
              <a:gd name="T51" fmla="*/ 52 h 64"/>
              <a:gd name="T52" fmla="*/ 4 w 60"/>
              <a:gd name="T53" fmla="*/ 52 h 64"/>
              <a:gd name="T54" fmla="*/ 4 w 60"/>
              <a:gd name="T55" fmla="*/ 60 h 64"/>
              <a:gd name="T56" fmla="*/ 8 w 60"/>
              <a:gd name="T57" fmla="*/ 64 h 64"/>
              <a:gd name="T58" fmla="*/ 56 w 60"/>
              <a:gd name="T59" fmla="*/ 64 h 64"/>
              <a:gd name="T60" fmla="*/ 60 w 60"/>
              <a:gd name="T61" fmla="*/ 60 h 64"/>
              <a:gd name="T62" fmla="*/ 60 w 60"/>
              <a:gd name="T63" fmla="*/ 4 h 64"/>
              <a:gd name="T64" fmla="*/ 56 w 60"/>
              <a:gd name="T65" fmla="*/ 0 h 64"/>
              <a:gd name="T66" fmla="*/ 48 w 60"/>
              <a:gd name="T67" fmla="*/ 28 h 64"/>
              <a:gd name="T68" fmla="*/ 24 w 60"/>
              <a:gd name="T69" fmla="*/ 28 h 64"/>
              <a:gd name="T70" fmla="*/ 24 w 60"/>
              <a:gd name="T71" fmla="*/ 12 h 64"/>
              <a:gd name="T72" fmla="*/ 48 w 60"/>
              <a:gd name="T73" fmla="*/ 12 h 64"/>
              <a:gd name="T74" fmla="*/ 48 w 60"/>
              <a:gd name="T75" fmla="*/ 28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0" h="64">
                <a:moveTo>
                  <a:pt x="56" y="0"/>
                </a:moveTo>
                <a:cubicBezTo>
                  <a:pt x="8" y="0"/>
                  <a:pt x="8" y="0"/>
                  <a:pt x="8" y="0"/>
                </a:cubicBezTo>
                <a:cubicBezTo>
                  <a:pt x="6" y="0"/>
                  <a:pt x="4" y="2"/>
                  <a:pt x="4" y="4"/>
                </a:cubicBezTo>
                <a:cubicBezTo>
                  <a:pt x="4" y="12"/>
                  <a:pt x="4" y="12"/>
                  <a:pt x="4" y="12"/>
                </a:cubicBezTo>
                <a:cubicBezTo>
                  <a:pt x="10" y="12"/>
                  <a:pt x="10" y="12"/>
                  <a:pt x="10" y="12"/>
                </a:cubicBezTo>
                <a:cubicBezTo>
                  <a:pt x="11" y="12"/>
                  <a:pt x="12" y="13"/>
                  <a:pt x="12" y="14"/>
                </a:cubicBezTo>
                <a:cubicBezTo>
                  <a:pt x="12" y="15"/>
                  <a:pt x="11" y="16"/>
                  <a:pt x="10" y="16"/>
                </a:cubicBezTo>
                <a:cubicBezTo>
                  <a:pt x="2" y="16"/>
                  <a:pt x="2" y="16"/>
                  <a:pt x="2" y="16"/>
                </a:cubicBezTo>
                <a:cubicBezTo>
                  <a:pt x="1" y="16"/>
                  <a:pt x="0" y="17"/>
                  <a:pt x="0" y="18"/>
                </a:cubicBezTo>
                <a:cubicBezTo>
                  <a:pt x="0" y="19"/>
                  <a:pt x="1" y="20"/>
                  <a:pt x="2" y="20"/>
                </a:cubicBezTo>
                <a:cubicBezTo>
                  <a:pt x="4" y="20"/>
                  <a:pt x="4" y="20"/>
                  <a:pt x="4" y="20"/>
                </a:cubicBezTo>
                <a:cubicBezTo>
                  <a:pt x="4" y="28"/>
                  <a:pt x="4" y="28"/>
                  <a:pt x="4" y="28"/>
                </a:cubicBezTo>
                <a:cubicBezTo>
                  <a:pt x="10" y="28"/>
                  <a:pt x="10" y="28"/>
                  <a:pt x="10" y="28"/>
                </a:cubicBezTo>
                <a:cubicBezTo>
                  <a:pt x="11" y="28"/>
                  <a:pt x="12" y="29"/>
                  <a:pt x="12" y="30"/>
                </a:cubicBezTo>
                <a:cubicBezTo>
                  <a:pt x="12" y="31"/>
                  <a:pt x="11" y="32"/>
                  <a:pt x="10" y="32"/>
                </a:cubicBezTo>
                <a:cubicBezTo>
                  <a:pt x="2" y="32"/>
                  <a:pt x="2" y="32"/>
                  <a:pt x="2" y="32"/>
                </a:cubicBezTo>
                <a:cubicBezTo>
                  <a:pt x="1" y="32"/>
                  <a:pt x="0" y="33"/>
                  <a:pt x="0" y="34"/>
                </a:cubicBezTo>
                <a:cubicBezTo>
                  <a:pt x="0" y="35"/>
                  <a:pt x="1" y="36"/>
                  <a:pt x="2" y="36"/>
                </a:cubicBezTo>
                <a:cubicBezTo>
                  <a:pt x="4" y="36"/>
                  <a:pt x="4" y="36"/>
                  <a:pt x="4" y="36"/>
                </a:cubicBezTo>
                <a:cubicBezTo>
                  <a:pt x="4" y="44"/>
                  <a:pt x="4" y="44"/>
                  <a:pt x="4" y="44"/>
                </a:cubicBezTo>
                <a:cubicBezTo>
                  <a:pt x="10" y="44"/>
                  <a:pt x="10" y="44"/>
                  <a:pt x="10" y="44"/>
                </a:cubicBezTo>
                <a:cubicBezTo>
                  <a:pt x="11" y="44"/>
                  <a:pt x="12" y="45"/>
                  <a:pt x="12" y="46"/>
                </a:cubicBezTo>
                <a:cubicBezTo>
                  <a:pt x="12" y="47"/>
                  <a:pt x="11" y="48"/>
                  <a:pt x="10" y="48"/>
                </a:cubicBezTo>
                <a:cubicBezTo>
                  <a:pt x="2" y="48"/>
                  <a:pt x="2" y="48"/>
                  <a:pt x="2" y="48"/>
                </a:cubicBezTo>
                <a:cubicBezTo>
                  <a:pt x="1" y="48"/>
                  <a:pt x="0" y="49"/>
                  <a:pt x="0" y="50"/>
                </a:cubicBezTo>
                <a:cubicBezTo>
                  <a:pt x="0" y="51"/>
                  <a:pt x="1" y="52"/>
                  <a:pt x="2" y="52"/>
                </a:cubicBezTo>
                <a:cubicBezTo>
                  <a:pt x="4" y="52"/>
                  <a:pt x="4" y="52"/>
                  <a:pt x="4" y="52"/>
                </a:cubicBezTo>
                <a:cubicBezTo>
                  <a:pt x="4" y="60"/>
                  <a:pt x="4" y="60"/>
                  <a:pt x="4" y="60"/>
                </a:cubicBezTo>
                <a:cubicBezTo>
                  <a:pt x="4" y="62"/>
                  <a:pt x="6" y="64"/>
                  <a:pt x="8" y="64"/>
                </a:cubicBezTo>
                <a:cubicBezTo>
                  <a:pt x="56" y="64"/>
                  <a:pt x="56" y="64"/>
                  <a:pt x="56" y="64"/>
                </a:cubicBezTo>
                <a:cubicBezTo>
                  <a:pt x="58" y="64"/>
                  <a:pt x="60" y="62"/>
                  <a:pt x="60" y="60"/>
                </a:cubicBezTo>
                <a:cubicBezTo>
                  <a:pt x="60" y="4"/>
                  <a:pt x="60" y="4"/>
                  <a:pt x="60" y="4"/>
                </a:cubicBezTo>
                <a:cubicBezTo>
                  <a:pt x="60" y="2"/>
                  <a:pt x="58" y="0"/>
                  <a:pt x="56" y="0"/>
                </a:cubicBezTo>
                <a:close/>
                <a:moveTo>
                  <a:pt x="48" y="28"/>
                </a:moveTo>
                <a:cubicBezTo>
                  <a:pt x="24" y="28"/>
                  <a:pt x="24" y="28"/>
                  <a:pt x="24" y="28"/>
                </a:cubicBezTo>
                <a:cubicBezTo>
                  <a:pt x="24" y="12"/>
                  <a:pt x="24" y="12"/>
                  <a:pt x="24" y="12"/>
                </a:cubicBezTo>
                <a:cubicBezTo>
                  <a:pt x="48" y="12"/>
                  <a:pt x="48" y="12"/>
                  <a:pt x="48" y="12"/>
                </a:cubicBezTo>
                <a:lnTo>
                  <a:pt x="48" y="2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5" name="Freeform 184">
            <a:extLst>
              <a:ext uri="{FF2B5EF4-FFF2-40B4-BE49-F238E27FC236}">
                <a16:creationId xmlns:a16="http://schemas.microsoft.com/office/drawing/2014/main" id="{0CE1ACD2-D265-9D11-A575-46E180F7E650}"/>
              </a:ext>
            </a:extLst>
          </p:cNvPr>
          <p:cNvSpPr>
            <a:spLocks/>
          </p:cNvSpPr>
          <p:nvPr/>
        </p:nvSpPr>
        <p:spPr bwMode="auto">
          <a:xfrm>
            <a:off x="5986464" y="3043239"/>
            <a:ext cx="225425" cy="168275"/>
          </a:xfrm>
          <a:custGeom>
            <a:avLst/>
            <a:gdLst>
              <a:gd name="T0" fmla="*/ 67 w 152"/>
              <a:gd name="T1" fmla="*/ 19 h 114"/>
              <a:gd name="T2" fmla="*/ 50 w 152"/>
              <a:gd name="T3" fmla="*/ 0 h 114"/>
              <a:gd name="T4" fmla="*/ 0 w 152"/>
              <a:gd name="T5" fmla="*/ 0 h 114"/>
              <a:gd name="T6" fmla="*/ 0 w 152"/>
              <a:gd name="T7" fmla="*/ 114 h 114"/>
              <a:gd name="T8" fmla="*/ 152 w 152"/>
              <a:gd name="T9" fmla="*/ 114 h 114"/>
              <a:gd name="T10" fmla="*/ 152 w 152"/>
              <a:gd name="T11" fmla="*/ 19 h 114"/>
              <a:gd name="T12" fmla="*/ 67 w 152"/>
              <a:gd name="T13" fmla="*/ 19 h 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2" h="114">
                <a:moveTo>
                  <a:pt x="67" y="19"/>
                </a:moveTo>
                <a:lnTo>
                  <a:pt x="50" y="0"/>
                </a:lnTo>
                <a:lnTo>
                  <a:pt x="0" y="0"/>
                </a:lnTo>
                <a:lnTo>
                  <a:pt x="0" y="114"/>
                </a:lnTo>
                <a:lnTo>
                  <a:pt x="152" y="114"/>
                </a:lnTo>
                <a:lnTo>
                  <a:pt x="152" y="19"/>
                </a:lnTo>
                <a:lnTo>
                  <a:pt x="67" y="1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1A4C02A-7CCE-A76D-C2DE-7E7EA3D9F324}"/>
              </a:ext>
            </a:extLst>
          </p:cNvPr>
          <p:cNvGrpSpPr/>
          <p:nvPr/>
        </p:nvGrpSpPr>
        <p:grpSpPr>
          <a:xfrm>
            <a:off x="5588304" y="3647350"/>
            <a:ext cx="266253" cy="283129"/>
            <a:chOff x="4535488" y="4030663"/>
            <a:chExt cx="225425" cy="239713"/>
          </a:xfrm>
          <a:solidFill>
            <a:schemeClr val="bg1"/>
          </a:solidFill>
        </p:grpSpPr>
        <p:sp>
          <p:nvSpPr>
            <p:cNvPr id="17" name="Rectangle 431">
              <a:extLst>
                <a:ext uri="{FF2B5EF4-FFF2-40B4-BE49-F238E27FC236}">
                  <a16:creationId xmlns:a16="http://schemas.microsoft.com/office/drawing/2014/main" id="{D5B6F2C0-2883-2C58-9E6B-B295108B79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49776" y="4179888"/>
              <a:ext cx="90488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8" name="Rectangle 432">
              <a:extLst>
                <a:ext uri="{FF2B5EF4-FFF2-40B4-BE49-F238E27FC236}">
                  <a16:creationId xmlns:a16="http://schemas.microsoft.com/office/drawing/2014/main" id="{A5A8B457-1589-13D7-5F7A-1F5F121D8D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6138" y="4179888"/>
              <a:ext cx="88900" cy="904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9" name="Freeform 433">
              <a:extLst>
                <a:ext uri="{FF2B5EF4-FFF2-40B4-BE49-F238E27FC236}">
                  <a16:creationId xmlns:a16="http://schemas.microsoft.com/office/drawing/2014/main" id="{2ACFA5CB-FD5D-67A3-4850-D12E318579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4535488" y="4030663"/>
              <a:ext cx="225425" cy="134938"/>
            </a:xfrm>
            <a:custGeom>
              <a:avLst/>
              <a:gdLst>
                <a:gd name="T0" fmla="*/ 36 w 60"/>
                <a:gd name="T1" fmla="*/ 20 h 36"/>
                <a:gd name="T2" fmla="*/ 36 w 60"/>
                <a:gd name="T3" fmla="*/ 20 h 36"/>
                <a:gd name="T4" fmla="*/ 52 w 60"/>
                <a:gd name="T5" fmla="*/ 10 h 36"/>
                <a:gd name="T6" fmla="*/ 42 w 60"/>
                <a:gd name="T7" fmla="*/ 0 h 36"/>
                <a:gd name="T8" fmla="*/ 32 w 60"/>
                <a:gd name="T9" fmla="*/ 16 h 36"/>
                <a:gd name="T10" fmla="*/ 32 w 60"/>
                <a:gd name="T11" fmla="*/ 16 h 36"/>
                <a:gd name="T12" fmla="*/ 28 w 60"/>
                <a:gd name="T13" fmla="*/ 16 h 36"/>
                <a:gd name="T14" fmla="*/ 28 w 60"/>
                <a:gd name="T15" fmla="*/ 16 h 36"/>
                <a:gd name="T16" fmla="*/ 18 w 60"/>
                <a:gd name="T17" fmla="*/ 0 h 36"/>
                <a:gd name="T18" fmla="*/ 8 w 60"/>
                <a:gd name="T19" fmla="*/ 10 h 36"/>
                <a:gd name="T20" fmla="*/ 24 w 60"/>
                <a:gd name="T21" fmla="*/ 20 h 36"/>
                <a:gd name="T22" fmla="*/ 24 w 60"/>
                <a:gd name="T23" fmla="*/ 20 h 36"/>
                <a:gd name="T24" fmla="*/ 0 w 60"/>
                <a:gd name="T25" fmla="*/ 20 h 36"/>
                <a:gd name="T26" fmla="*/ 0 w 60"/>
                <a:gd name="T27" fmla="*/ 36 h 36"/>
                <a:gd name="T28" fmla="*/ 28 w 60"/>
                <a:gd name="T29" fmla="*/ 36 h 36"/>
                <a:gd name="T30" fmla="*/ 28 w 60"/>
                <a:gd name="T31" fmla="*/ 20 h 36"/>
                <a:gd name="T32" fmla="*/ 32 w 60"/>
                <a:gd name="T33" fmla="*/ 20 h 36"/>
                <a:gd name="T34" fmla="*/ 32 w 60"/>
                <a:gd name="T35" fmla="*/ 36 h 36"/>
                <a:gd name="T36" fmla="*/ 60 w 60"/>
                <a:gd name="T37" fmla="*/ 36 h 36"/>
                <a:gd name="T38" fmla="*/ 60 w 60"/>
                <a:gd name="T39" fmla="*/ 20 h 36"/>
                <a:gd name="T40" fmla="*/ 36 w 60"/>
                <a:gd name="T41" fmla="*/ 20 h 36"/>
                <a:gd name="T42" fmla="*/ 12 w 60"/>
                <a:gd name="T43" fmla="*/ 10 h 36"/>
                <a:gd name="T44" fmla="*/ 18 w 60"/>
                <a:gd name="T45" fmla="*/ 4 h 36"/>
                <a:gd name="T46" fmla="*/ 24 w 60"/>
                <a:gd name="T47" fmla="*/ 16 h 36"/>
                <a:gd name="T48" fmla="*/ 12 w 60"/>
                <a:gd name="T49" fmla="*/ 10 h 36"/>
                <a:gd name="T50" fmla="*/ 42 w 60"/>
                <a:gd name="T51" fmla="*/ 4 h 36"/>
                <a:gd name="T52" fmla="*/ 48 w 60"/>
                <a:gd name="T53" fmla="*/ 10 h 36"/>
                <a:gd name="T54" fmla="*/ 36 w 60"/>
                <a:gd name="T55" fmla="*/ 16 h 36"/>
                <a:gd name="T56" fmla="*/ 42 w 60"/>
                <a:gd name="T57" fmla="*/ 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0" h="36">
                  <a:moveTo>
                    <a:pt x="36" y="20"/>
                  </a:moveTo>
                  <a:cubicBezTo>
                    <a:pt x="36" y="20"/>
                    <a:pt x="36" y="20"/>
                    <a:pt x="36" y="20"/>
                  </a:cubicBezTo>
                  <a:cubicBezTo>
                    <a:pt x="42" y="19"/>
                    <a:pt x="52" y="17"/>
                    <a:pt x="52" y="10"/>
                  </a:cubicBezTo>
                  <a:cubicBezTo>
                    <a:pt x="52" y="5"/>
                    <a:pt x="47" y="0"/>
                    <a:pt x="42" y="0"/>
                  </a:cubicBezTo>
                  <a:cubicBezTo>
                    <a:pt x="37" y="0"/>
                    <a:pt x="33" y="4"/>
                    <a:pt x="32" y="16"/>
                  </a:cubicBezTo>
                  <a:cubicBezTo>
                    <a:pt x="32" y="16"/>
                    <a:pt x="32" y="16"/>
                    <a:pt x="32" y="16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8" y="16"/>
                    <a:pt x="28" y="16"/>
                    <a:pt x="28" y="16"/>
                  </a:cubicBezTo>
                  <a:cubicBezTo>
                    <a:pt x="27" y="4"/>
                    <a:pt x="23" y="0"/>
                    <a:pt x="18" y="0"/>
                  </a:cubicBezTo>
                  <a:cubicBezTo>
                    <a:pt x="13" y="0"/>
                    <a:pt x="8" y="5"/>
                    <a:pt x="8" y="10"/>
                  </a:cubicBezTo>
                  <a:cubicBezTo>
                    <a:pt x="8" y="17"/>
                    <a:pt x="18" y="19"/>
                    <a:pt x="24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28" y="36"/>
                    <a:pt x="28" y="36"/>
                    <a:pt x="28" y="36"/>
                  </a:cubicBezTo>
                  <a:cubicBezTo>
                    <a:pt x="28" y="20"/>
                    <a:pt x="28" y="20"/>
                    <a:pt x="28" y="20"/>
                  </a:cubicBezTo>
                  <a:cubicBezTo>
                    <a:pt x="32" y="20"/>
                    <a:pt x="32" y="20"/>
                    <a:pt x="32" y="20"/>
                  </a:cubicBezTo>
                  <a:cubicBezTo>
                    <a:pt x="32" y="36"/>
                    <a:pt x="32" y="36"/>
                    <a:pt x="32" y="36"/>
                  </a:cubicBezTo>
                  <a:cubicBezTo>
                    <a:pt x="60" y="36"/>
                    <a:pt x="60" y="36"/>
                    <a:pt x="60" y="36"/>
                  </a:cubicBezTo>
                  <a:cubicBezTo>
                    <a:pt x="60" y="20"/>
                    <a:pt x="60" y="20"/>
                    <a:pt x="60" y="20"/>
                  </a:cubicBezTo>
                  <a:lnTo>
                    <a:pt x="36" y="20"/>
                  </a:lnTo>
                  <a:close/>
                  <a:moveTo>
                    <a:pt x="12" y="10"/>
                  </a:moveTo>
                  <a:cubicBezTo>
                    <a:pt x="12" y="7"/>
                    <a:pt x="15" y="4"/>
                    <a:pt x="18" y="4"/>
                  </a:cubicBezTo>
                  <a:cubicBezTo>
                    <a:pt x="21" y="4"/>
                    <a:pt x="23" y="8"/>
                    <a:pt x="24" y="16"/>
                  </a:cubicBezTo>
                  <a:cubicBezTo>
                    <a:pt x="18" y="15"/>
                    <a:pt x="12" y="13"/>
                    <a:pt x="12" y="10"/>
                  </a:cubicBezTo>
                  <a:close/>
                  <a:moveTo>
                    <a:pt x="42" y="4"/>
                  </a:moveTo>
                  <a:cubicBezTo>
                    <a:pt x="45" y="4"/>
                    <a:pt x="48" y="7"/>
                    <a:pt x="48" y="10"/>
                  </a:cubicBezTo>
                  <a:cubicBezTo>
                    <a:pt x="48" y="13"/>
                    <a:pt x="42" y="15"/>
                    <a:pt x="36" y="16"/>
                  </a:cubicBezTo>
                  <a:cubicBezTo>
                    <a:pt x="37" y="8"/>
                    <a:pt x="39" y="4"/>
                    <a:pt x="4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6394679B-01F3-6071-5F78-7A7BCF54F419}"/>
              </a:ext>
            </a:extLst>
          </p:cNvPr>
          <p:cNvGrpSpPr/>
          <p:nvPr/>
        </p:nvGrpSpPr>
        <p:grpSpPr>
          <a:xfrm>
            <a:off x="7049758" y="3660081"/>
            <a:ext cx="379440" cy="279098"/>
            <a:chOff x="5775325" y="3484563"/>
            <a:chExt cx="714376" cy="525462"/>
          </a:xfrm>
          <a:solidFill>
            <a:schemeClr val="bg1"/>
          </a:solidFill>
        </p:grpSpPr>
        <p:sp>
          <p:nvSpPr>
            <p:cNvPr id="21" name="Freeform 5">
              <a:extLst>
                <a:ext uri="{FF2B5EF4-FFF2-40B4-BE49-F238E27FC236}">
                  <a16:creationId xmlns:a16="http://schemas.microsoft.com/office/drawing/2014/main" id="{673C0F36-C6CB-6A27-D4CB-6232B3D3A637}"/>
                </a:ext>
              </a:extLst>
            </p:cNvPr>
            <p:cNvSpPr>
              <a:spLocks/>
            </p:cNvSpPr>
            <p:nvPr/>
          </p:nvSpPr>
          <p:spPr bwMode="auto">
            <a:xfrm>
              <a:off x="5775325" y="3662363"/>
              <a:ext cx="350838" cy="314325"/>
            </a:xfrm>
            <a:custGeom>
              <a:avLst/>
              <a:gdLst>
                <a:gd name="T0" fmla="*/ 0 w 52"/>
                <a:gd name="T1" fmla="*/ 3 h 46"/>
                <a:gd name="T2" fmla="*/ 13 w 52"/>
                <a:gd name="T3" fmla="*/ 12 h 46"/>
                <a:gd name="T4" fmla="*/ 23 w 52"/>
                <a:gd name="T5" fmla="*/ 34 h 46"/>
                <a:gd name="T6" fmla="*/ 42 w 52"/>
                <a:gd name="T7" fmla="*/ 45 h 46"/>
                <a:gd name="T8" fmla="*/ 27 w 52"/>
                <a:gd name="T9" fmla="*/ 17 h 46"/>
                <a:gd name="T10" fmla="*/ 45 w 52"/>
                <a:gd name="T11" fmla="*/ 44 h 46"/>
                <a:gd name="T12" fmla="*/ 50 w 52"/>
                <a:gd name="T13" fmla="*/ 29 h 46"/>
                <a:gd name="T14" fmla="*/ 0 w 52"/>
                <a:gd name="T15" fmla="*/ 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2" h="46">
                  <a:moveTo>
                    <a:pt x="0" y="3"/>
                  </a:moveTo>
                  <a:cubicBezTo>
                    <a:pt x="6" y="5"/>
                    <a:pt x="10" y="7"/>
                    <a:pt x="13" y="12"/>
                  </a:cubicBezTo>
                  <a:cubicBezTo>
                    <a:pt x="18" y="20"/>
                    <a:pt x="19" y="26"/>
                    <a:pt x="23" y="34"/>
                  </a:cubicBezTo>
                  <a:cubicBezTo>
                    <a:pt x="28" y="44"/>
                    <a:pt x="38" y="46"/>
                    <a:pt x="42" y="45"/>
                  </a:cubicBezTo>
                  <a:cubicBezTo>
                    <a:pt x="42" y="36"/>
                    <a:pt x="36" y="24"/>
                    <a:pt x="27" y="17"/>
                  </a:cubicBezTo>
                  <a:cubicBezTo>
                    <a:pt x="38" y="24"/>
                    <a:pt x="44" y="33"/>
                    <a:pt x="45" y="44"/>
                  </a:cubicBezTo>
                  <a:cubicBezTo>
                    <a:pt x="45" y="44"/>
                    <a:pt x="52" y="39"/>
                    <a:pt x="50" y="29"/>
                  </a:cubicBezTo>
                  <a:cubicBezTo>
                    <a:pt x="46" y="5"/>
                    <a:pt x="18" y="0"/>
                    <a:pt x="0" y="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2" name="Freeform 6">
              <a:extLst>
                <a:ext uri="{FF2B5EF4-FFF2-40B4-BE49-F238E27FC236}">
                  <a16:creationId xmlns:a16="http://schemas.microsoft.com/office/drawing/2014/main" id="{3DC173EE-D179-5ADB-A98A-66CD03E8EBE6}"/>
                </a:ext>
              </a:extLst>
            </p:cNvPr>
            <p:cNvSpPr>
              <a:spLocks/>
            </p:cNvSpPr>
            <p:nvPr/>
          </p:nvSpPr>
          <p:spPr bwMode="auto">
            <a:xfrm>
              <a:off x="6072188" y="3484563"/>
              <a:ext cx="417513" cy="525462"/>
            </a:xfrm>
            <a:custGeom>
              <a:avLst/>
              <a:gdLst>
                <a:gd name="T0" fmla="*/ 0 w 62"/>
                <a:gd name="T1" fmla="*/ 38 h 77"/>
                <a:gd name="T2" fmla="*/ 8 w 62"/>
                <a:gd name="T3" fmla="*/ 56 h 77"/>
                <a:gd name="T4" fmla="*/ 5 w 62"/>
                <a:gd name="T5" fmla="*/ 70 h 77"/>
                <a:gd name="T6" fmla="*/ 10 w 62"/>
                <a:gd name="T7" fmla="*/ 74 h 77"/>
                <a:gd name="T8" fmla="*/ 29 w 62"/>
                <a:gd name="T9" fmla="*/ 29 h 77"/>
                <a:gd name="T10" fmla="*/ 13 w 62"/>
                <a:gd name="T11" fmla="*/ 75 h 77"/>
                <a:gd name="T12" fmla="*/ 39 w 62"/>
                <a:gd name="T13" fmla="*/ 52 h 77"/>
                <a:gd name="T14" fmla="*/ 46 w 62"/>
                <a:gd name="T15" fmla="*/ 18 h 77"/>
                <a:gd name="T16" fmla="*/ 62 w 62"/>
                <a:gd name="T17" fmla="*/ 0 h 77"/>
                <a:gd name="T18" fmla="*/ 0 w 62"/>
                <a:gd name="T19" fmla="*/ 38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2" h="77">
                  <a:moveTo>
                    <a:pt x="0" y="38"/>
                  </a:moveTo>
                  <a:cubicBezTo>
                    <a:pt x="5" y="43"/>
                    <a:pt x="7" y="48"/>
                    <a:pt x="8" y="56"/>
                  </a:cubicBezTo>
                  <a:cubicBezTo>
                    <a:pt x="9" y="61"/>
                    <a:pt x="7" y="66"/>
                    <a:pt x="5" y="70"/>
                  </a:cubicBezTo>
                  <a:cubicBezTo>
                    <a:pt x="6" y="73"/>
                    <a:pt x="10" y="74"/>
                    <a:pt x="10" y="74"/>
                  </a:cubicBezTo>
                  <a:cubicBezTo>
                    <a:pt x="11" y="56"/>
                    <a:pt x="14" y="42"/>
                    <a:pt x="29" y="29"/>
                  </a:cubicBezTo>
                  <a:cubicBezTo>
                    <a:pt x="17" y="42"/>
                    <a:pt x="12" y="62"/>
                    <a:pt x="13" y="75"/>
                  </a:cubicBezTo>
                  <a:cubicBezTo>
                    <a:pt x="21" y="77"/>
                    <a:pt x="35" y="69"/>
                    <a:pt x="39" y="52"/>
                  </a:cubicBezTo>
                  <a:cubicBezTo>
                    <a:pt x="43" y="39"/>
                    <a:pt x="41" y="30"/>
                    <a:pt x="46" y="18"/>
                  </a:cubicBezTo>
                  <a:cubicBezTo>
                    <a:pt x="50" y="9"/>
                    <a:pt x="55" y="5"/>
                    <a:pt x="62" y="0"/>
                  </a:cubicBezTo>
                  <a:cubicBezTo>
                    <a:pt x="40" y="1"/>
                    <a:pt x="8" y="13"/>
                    <a:pt x="0" y="3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919809D3-8E54-B30B-3924-59767DCCF77A}"/>
              </a:ext>
            </a:extLst>
          </p:cNvPr>
          <p:cNvGrpSpPr/>
          <p:nvPr/>
        </p:nvGrpSpPr>
        <p:grpSpPr>
          <a:xfrm>
            <a:off x="6358398" y="3657213"/>
            <a:ext cx="252449" cy="275309"/>
            <a:chOff x="9217025" y="1244600"/>
            <a:chExt cx="403225" cy="439738"/>
          </a:xfrm>
          <a:solidFill>
            <a:schemeClr val="bg1"/>
          </a:solidFill>
        </p:grpSpPr>
        <p:sp>
          <p:nvSpPr>
            <p:cNvPr id="24" name="Rectangle 5">
              <a:extLst>
                <a:ext uri="{FF2B5EF4-FFF2-40B4-BE49-F238E27FC236}">
                  <a16:creationId xmlns:a16="http://schemas.microsoft.com/office/drawing/2014/main" id="{7BEFCB71-C7EB-7D91-0AE6-FC54530944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8938" y="1422400"/>
              <a:ext cx="46038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5" name="Rectangle 6">
              <a:extLst>
                <a:ext uri="{FF2B5EF4-FFF2-40B4-BE49-F238E27FC236}">
                  <a16:creationId xmlns:a16="http://schemas.microsoft.com/office/drawing/2014/main" id="{9E67E698-4E0A-4BDF-DD4D-AFA13A2612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8938" y="1498600"/>
              <a:ext cx="46038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6" name="Rectangle 7">
              <a:extLst>
                <a:ext uri="{FF2B5EF4-FFF2-40B4-BE49-F238E27FC236}">
                  <a16:creationId xmlns:a16="http://schemas.microsoft.com/office/drawing/2014/main" id="{BD548B00-2B7C-3A8E-A129-C4FCEC30BDF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78938" y="1576388"/>
              <a:ext cx="46038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7" name="Rectangle 8">
              <a:extLst>
                <a:ext uri="{FF2B5EF4-FFF2-40B4-BE49-F238E27FC236}">
                  <a16:creationId xmlns:a16="http://schemas.microsoft.com/office/drawing/2014/main" id="{1DAB6B3F-1BE9-087A-9028-BB08457FD1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6725" y="1452563"/>
              <a:ext cx="2016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8" name="Rectangle 9">
              <a:extLst>
                <a:ext uri="{FF2B5EF4-FFF2-40B4-BE49-F238E27FC236}">
                  <a16:creationId xmlns:a16="http://schemas.microsoft.com/office/drawing/2014/main" id="{537DD287-0B68-C2D1-FD24-501DC0638C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6725" y="1530350"/>
              <a:ext cx="201613" cy="142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9" name="Rectangle 10">
              <a:extLst>
                <a:ext uri="{FF2B5EF4-FFF2-40B4-BE49-F238E27FC236}">
                  <a16:creationId xmlns:a16="http://schemas.microsoft.com/office/drawing/2014/main" id="{2A843FF5-1F55-586D-E61F-772D0DB8BA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356725" y="1606550"/>
              <a:ext cx="201613" cy="158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0" name="Freeform 11">
              <a:extLst>
                <a:ext uri="{FF2B5EF4-FFF2-40B4-BE49-F238E27FC236}">
                  <a16:creationId xmlns:a16="http://schemas.microsoft.com/office/drawing/2014/main" id="{A34A72A6-4E51-8C8A-1A5C-CD6841D3DF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217025" y="1290638"/>
              <a:ext cx="403225" cy="393700"/>
            </a:xfrm>
            <a:custGeom>
              <a:avLst/>
              <a:gdLst>
                <a:gd name="T0" fmla="*/ 92 w 104"/>
                <a:gd name="T1" fmla="*/ 0 h 102"/>
                <a:gd name="T2" fmla="*/ 84 w 104"/>
                <a:gd name="T3" fmla="*/ 0 h 102"/>
                <a:gd name="T4" fmla="*/ 84 w 104"/>
                <a:gd name="T5" fmla="*/ 16 h 102"/>
                <a:gd name="T6" fmla="*/ 80 w 104"/>
                <a:gd name="T7" fmla="*/ 20 h 102"/>
                <a:gd name="T8" fmla="*/ 72 w 104"/>
                <a:gd name="T9" fmla="*/ 20 h 102"/>
                <a:gd name="T10" fmla="*/ 68 w 104"/>
                <a:gd name="T11" fmla="*/ 16 h 102"/>
                <a:gd name="T12" fmla="*/ 68 w 104"/>
                <a:gd name="T13" fmla="*/ 0 h 102"/>
                <a:gd name="T14" fmla="*/ 36 w 104"/>
                <a:gd name="T15" fmla="*/ 0 h 102"/>
                <a:gd name="T16" fmla="*/ 36 w 104"/>
                <a:gd name="T17" fmla="*/ 16 h 102"/>
                <a:gd name="T18" fmla="*/ 32 w 104"/>
                <a:gd name="T19" fmla="*/ 20 h 102"/>
                <a:gd name="T20" fmla="*/ 24 w 104"/>
                <a:gd name="T21" fmla="*/ 20 h 102"/>
                <a:gd name="T22" fmla="*/ 20 w 104"/>
                <a:gd name="T23" fmla="*/ 16 h 102"/>
                <a:gd name="T24" fmla="*/ 20 w 104"/>
                <a:gd name="T25" fmla="*/ 0 h 102"/>
                <a:gd name="T26" fmla="*/ 12 w 104"/>
                <a:gd name="T27" fmla="*/ 0 h 102"/>
                <a:gd name="T28" fmla="*/ 0 w 104"/>
                <a:gd name="T29" fmla="*/ 12 h 102"/>
                <a:gd name="T30" fmla="*/ 0 w 104"/>
                <a:gd name="T31" fmla="*/ 20 h 102"/>
                <a:gd name="T32" fmla="*/ 0 w 104"/>
                <a:gd name="T33" fmla="*/ 24 h 102"/>
                <a:gd name="T34" fmla="*/ 0 w 104"/>
                <a:gd name="T35" fmla="*/ 28 h 102"/>
                <a:gd name="T36" fmla="*/ 0 w 104"/>
                <a:gd name="T37" fmla="*/ 91 h 102"/>
                <a:gd name="T38" fmla="*/ 12 w 104"/>
                <a:gd name="T39" fmla="*/ 102 h 102"/>
                <a:gd name="T40" fmla="*/ 92 w 104"/>
                <a:gd name="T41" fmla="*/ 102 h 102"/>
                <a:gd name="T42" fmla="*/ 104 w 104"/>
                <a:gd name="T43" fmla="*/ 91 h 102"/>
                <a:gd name="T44" fmla="*/ 104 w 104"/>
                <a:gd name="T45" fmla="*/ 28 h 102"/>
                <a:gd name="T46" fmla="*/ 104 w 104"/>
                <a:gd name="T47" fmla="*/ 24 h 102"/>
                <a:gd name="T48" fmla="*/ 104 w 104"/>
                <a:gd name="T49" fmla="*/ 20 h 102"/>
                <a:gd name="T50" fmla="*/ 104 w 104"/>
                <a:gd name="T51" fmla="*/ 12 h 102"/>
                <a:gd name="T52" fmla="*/ 92 w 104"/>
                <a:gd name="T53" fmla="*/ 0 h 102"/>
                <a:gd name="T54" fmla="*/ 96 w 104"/>
                <a:gd name="T55" fmla="*/ 91 h 102"/>
                <a:gd name="T56" fmla="*/ 92 w 104"/>
                <a:gd name="T57" fmla="*/ 94 h 102"/>
                <a:gd name="T58" fmla="*/ 12 w 104"/>
                <a:gd name="T59" fmla="*/ 94 h 102"/>
                <a:gd name="T60" fmla="*/ 8 w 104"/>
                <a:gd name="T61" fmla="*/ 91 h 102"/>
                <a:gd name="T62" fmla="*/ 8 w 104"/>
                <a:gd name="T63" fmla="*/ 28 h 102"/>
                <a:gd name="T64" fmla="*/ 96 w 104"/>
                <a:gd name="T65" fmla="*/ 28 h 102"/>
                <a:gd name="T66" fmla="*/ 96 w 104"/>
                <a:gd name="T67" fmla="*/ 9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4" h="102">
                  <a:moveTo>
                    <a:pt x="92" y="0"/>
                  </a:moveTo>
                  <a:cubicBezTo>
                    <a:pt x="84" y="0"/>
                    <a:pt x="84" y="0"/>
                    <a:pt x="84" y="0"/>
                  </a:cubicBezTo>
                  <a:cubicBezTo>
                    <a:pt x="84" y="16"/>
                    <a:pt x="84" y="16"/>
                    <a:pt x="84" y="16"/>
                  </a:cubicBezTo>
                  <a:cubicBezTo>
                    <a:pt x="84" y="18"/>
                    <a:pt x="82" y="20"/>
                    <a:pt x="80" y="20"/>
                  </a:cubicBezTo>
                  <a:cubicBezTo>
                    <a:pt x="72" y="20"/>
                    <a:pt x="72" y="20"/>
                    <a:pt x="72" y="20"/>
                  </a:cubicBezTo>
                  <a:cubicBezTo>
                    <a:pt x="70" y="20"/>
                    <a:pt x="68" y="18"/>
                    <a:pt x="68" y="16"/>
                  </a:cubicBezTo>
                  <a:cubicBezTo>
                    <a:pt x="68" y="0"/>
                    <a:pt x="68" y="0"/>
                    <a:pt x="68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36" y="16"/>
                    <a:pt x="36" y="16"/>
                    <a:pt x="36" y="16"/>
                  </a:cubicBezTo>
                  <a:cubicBezTo>
                    <a:pt x="36" y="18"/>
                    <a:pt x="34" y="20"/>
                    <a:pt x="32" y="20"/>
                  </a:cubicBezTo>
                  <a:cubicBezTo>
                    <a:pt x="24" y="20"/>
                    <a:pt x="24" y="20"/>
                    <a:pt x="24" y="20"/>
                  </a:cubicBezTo>
                  <a:cubicBezTo>
                    <a:pt x="22" y="20"/>
                    <a:pt x="20" y="18"/>
                    <a:pt x="20" y="16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0"/>
                    <a:pt x="0" y="5"/>
                    <a:pt x="0" y="1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7"/>
                    <a:pt x="5" y="102"/>
                    <a:pt x="12" y="102"/>
                  </a:cubicBezTo>
                  <a:cubicBezTo>
                    <a:pt x="92" y="102"/>
                    <a:pt x="92" y="102"/>
                    <a:pt x="92" y="102"/>
                  </a:cubicBezTo>
                  <a:cubicBezTo>
                    <a:pt x="99" y="102"/>
                    <a:pt x="104" y="97"/>
                    <a:pt x="104" y="91"/>
                  </a:cubicBezTo>
                  <a:cubicBezTo>
                    <a:pt x="104" y="28"/>
                    <a:pt x="104" y="28"/>
                    <a:pt x="104" y="28"/>
                  </a:cubicBezTo>
                  <a:cubicBezTo>
                    <a:pt x="104" y="24"/>
                    <a:pt x="104" y="24"/>
                    <a:pt x="104" y="24"/>
                  </a:cubicBezTo>
                  <a:cubicBezTo>
                    <a:pt x="104" y="20"/>
                    <a:pt x="104" y="20"/>
                    <a:pt x="104" y="20"/>
                  </a:cubicBezTo>
                  <a:cubicBezTo>
                    <a:pt x="104" y="12"/>
                    <a:pt x="104" y="12"/>
                    <a:pt x="104" y="12"/>
                  </a:cubicBezTo>
                  <a:cubicBezTo>
                    <a:pt x="104" y="5"/>
                    <a:pt x="99" y="0"/>
                    <a:pt x="92" y="0"/>
                  </a:cubicBezTo>
                  <a:close/>
                  <a:moveTo>
                    <a:pt x="96" y="91"/>
                  </a:moveTo>
                  <a:cubicBezTo>
                    <a:pt x="96" y="92"/>
                    <a:pt x="94" y="94"/>
                    <a:pt x="92" y="94"/>
                  </a:cubicBezTo>
                  <a:cubicBezTo>
                    <a:pt x="12" y="94"/>
                    <a:pt x="12" y="94"/>
                    <a:pt x="12" y="94"/>
                  </a:cubicBezTo>
                  <a:cubicBezTo>
                    <a:pt x="10" y="94"/>
                    <a:pt x="8" y="92"/>
                    <a:pt x="8" y="91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96" y="28"/>
                    <a:pt x="96" y="28"/>
                    <a:pt x="96" y="28"/>
                  </a:cubicBezTo>
                  <a:lnTo>
                    <a:pt x="96" y="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1" name="Freeform 12">
              <a:extLst>
                <a:ext uri="{FF2B5EF4-FFF2-40B4-BE49-F238E27FC236}">
                  <a16:creationId xmlns:a16="http://schemas.microsoft.com/office/drawing/2014/main" id="{AF7F315C-1C43-C9CD-B274-1DDC2FAC9711}"/>
                </a:ext>
              </a:extLst>
            </p:cNvPr>
            <p:cNvSpPr>
              <a:spLocks/>
            </p:cNvSpPr>
            <p:nvPr/>
          </p:nvSpPr>
          <p:spPr bwMode="auto">
            <a:xfrm>
              <a:off x="9310688" y="1244600"/>
              <a:ext cx="30163" cy="107950"/>
            </a:xfrm>
            <a:custGeom>
              <a:avLst/>
              <a:gdLst>
                <a:gd name="T0" fmla="*/ 4 w 8"/>
                <a:gd name="T1" fmla="*/ 28 h 28"/>
                <a:gd name="T2" fmla="*/ 8 w 8"/>
                <a:gd name="T3" fmla="*/ 24 h 28"/>
                <a:gd name="T4" fmla="*/ 8 w 8"/>
                <a:gd name="T5" fmla="*/ 4 h 28"/>
                <a:gd name="T6" fmla="*/ 4 w 8"/>
                <a:gd name="T7" fmla="*/ 0 h 28"/>
                <a:gd name="T8" fmla="*/ 0 w 8"/>
                <a:gd name="T9" fmla="*/ 4 h 28"/>
                <a:gd name="T10" fmla="*/ 0 w 8"/>
                <a:gd name="T11" fmla="*/ 24 h 28"/>
                <a:gd name="T12" fmla="*/ 4 w 8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8">
                  <a:moveTo>
                    <a:pt x="4" y="28"/>
                  </a:moveTo>
                  <a:cubicBezTo>
                    <a:pt x="6" y="28"/>
                    <a:pt x="8" y="26"/>
                    <a:pt x="8" y="2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6"/>
                    <a:pt x="2" y="28"/>
                    <a:pt x="4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2" name="Freeform 13">
              <a:extLst>
                <a:ext uri="{FF2B5EF4-FFF2-40B4-BE49-F238E27FC236}">
                  <a16:creationId xmlns:a16="http://schemas.microsoft.com/office/drawing/2014/main" id="{38F479B8-AAE9-CE3B-9453-4F255BBC6F26}"/>
                </a:ext>
              </a:extLst>
            </p:cNvPr>
            <p:cNvSpPr>
              <a:spLocks/>
            </p:cNvSpPr>
            <p:nvPr/>
          </p:nvSpPr>
          <p:spPr bwMode="auto">
            <a:xfrm>
              <a:off x="9496425" y="1244600"/>
              <a:ext cx="30163" cy="107950"/>
            </a:xfrm>
            <a:custGeom>
              <a:avLst/>
              <a:gdLst>
                <a:gd name="T0" fmla="*/ 4 w 8"/>
                <a:gd name="T1" fmla="*/ 28 h 28"/>
                <a:gd name="T2" fmla="*/ 8 w 8"/>
                <a:gd name="T3" fmla="*/ 24 h 28"/>
                <a:gd name="T4" fmla="*/ 8 w 8"/>
                <a:gd name="T5" fmla="*/ 4 h 28"/>
                <a:gd name="T6" fmla="*/ 4 w 8"/>
                <a:gd name="T7" fmla="*/ 0 h 28"/>
                <a:gd name="T8" fmla="*/ 0 w 8"/>
                <a:gd name="T9" fmla="*/ 4 h 28"/>
                <a:gd name="T10" fmla="*/ 0 w 8"/>
                <a:gd name="T11" fmla="*/ 24 h 28"/>
                <a:gd name="T12" fmla="*/ 4 w 8"/>
                <a:gd name="T13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28">
                  <a:moveTo>
                    <a:pt x="4" y="28"/>
                  </a:moveTo>
                  <a:cubicBezTo>
                    <a:pt x="6" y="28"/>
                    <a:pt x="8" y="26"/>
                    <a:pt x="8" y="24"/>
                  </a:cubicBezTo>
                  <a:cubicBezTo>
                    <a:pt x="8" y="4"/>
                    <a:pt x="8" y="4"/>
                    <a:pt x="8" y="4"/>
                  </a:cubicBezTo>
                  <a:cubicBezTo>
                    <a:pt x="8" y="2"/>
                    <a:pt x="6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24"/>
                    <a:pt x="0" y="24"/>
                    <a:pt x="0" y="24"/>
                  </a:cubicBezTo>
                  <a:cubicBezTo>
                    <a:pt x="0" y="26"/>
                    <a:pt x="2" y="28"/>
                    <a:pt x="4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33" name="Freeform 51">
            <a:extLst>
              <a:ext uri="{FF2B5EF4-FFF2-40B4-BE49-F238E27FC236}">
                <a16:creationId xmlns:a16="http://schemas.microsoft.com/office/drawing/2014/main" id="{E6DAC78C-A5EE-6981-A51C-F04AD179A63D}"/>
              </a:ext>
            </a:extLst>
          </p:cNvPr>
          <p:cNvSpPr>
            <a:spLocks noEditPoints="1"/>
          </p:cNvSpPr>
          <p:nvPr/>
        </p:nvSpPr>
        <p:spPr bwMode="auto">
          <a:xfrm>
            <a:off x="6699250" y="4265614"/>
            <a:ext cx="323850" cy="382587"/>
          </a:xfrm>
          <a:custGeom>
            <a:avLst/>
            <a:gdLst>
              <a:gd name="T0" fmla="*/ 576 w 576"/>
              <a:gd name="T1" fmla="*/ 493 h 681"/>
              <a:gd name="T2" fmla="*/ 576 w 576"/>
              <a:gd name="T3" fmla="*/ 186 h 681"/>
              <a:gd name="T4" fmla="*/ 288 w 576"/>
              <a:gd name="T5" fmla="*/ 0 h 681"/>
              <a:gd name="T6" fmla="*/ 0 w 576"/>
              <a:gd name="T7" fmla="*/ 186 h 681"/>
              <a:gd name="T8" fmla="*/ 0 w 576"/>
              <a:gd name="T9" fmla="*/ 493 h 681"/>
              <a:gd name="T10" fmla="*/ 288 w 576"/>
              <a:gd name="T11" fmla="*/ 681 h 681"/>
              <a:gd name="T12" fmla="*/ 576 w 576"/>
              <a:gd name="T13" fmla="*/ 493 h 681"/>
              <a:gd name="T14" fmla="*/ 532 w 576"/>
              <a:gd name="T15" fmla="*/ 203 h 681"/>
              <a:gd name="T16" fmla="*/ 290 w 576"/>
              <a:gd name="T17" fmla="*/ 362 h 681"/>
              <a:gd name="T18" fmla="*/ 191 w 576"/>
              <a:gd name="T19" fmla="*/ 297 h 681"/>
              <a:gd name="T20" fmla="*/ 432 w 576"/>
              <a:gd name="T21" fmla="*/ 138 h 681"/>
              <a:gd name="T22" fmla="*/ 532 w 576"/>
              <a:gd name="T23" fmla="*/ 203 h 681"/>
              <a:gd name="T24" fmla="*/ 138 w 576"/>
              <a:gd name="T25" fmla="*/ 260 h 681"/>
              <a:gd name="T26" fmla="*/ 47 w 576"/>
              <a:gd name="T27" fmla="*/ 201 h 681"/>
              <a:gd name="T28" fmla="*/ 288 w 576"/>
              <a:gd name="T29" fmla="*/ 44 h 681"/>
              <a:gd name="T30" fmla="*/ 378 w 576"/>
              <a:gd name="T31" fmla="*/ 103 h 681"/>
              <a:gd name="T32" fmla="*/ 138 w 576"/>
              <a:gd name="T33" fmla="*/ 260 h 681"/>
              <a:gd name="T34" fmla="*/ 38 w 576"/>
              <a:gd name="T35" fmla="*/ 472 h 681"/>
              <a:gd name="T36" fmla="*/ 38 w 576"/>
              <a:gd name="T37" fmla="*/ 223 h 681"/>
              <a:gd name="T38" fmla="*/ 128 w 576"/>
              <a:gd name="T39" fmla="*/ 281 h 681"/>
              <a:gd name="T40" fmla="*/ 128 w 576"/>
              <a:gd name="T41" fmla="*/ 389 h 681"/>
              <a:gd name="T42" fmla="*/ 182 w 576"/>
              <a:gd name="T43" fmla="*/ 419 h 681"/>
              <a:gd name="T44" fmla="*/ 182 w 576"/>
              <a:gd name="T45" fmla="*/ 317 h 681"/>
              <a:gd name="T46" fmla="*/ 277 w 576"/>
              <a:gd name="T47" fmla="*/ 379 h 681"/>
              <a:gd name="T48" fmla="*/ 277 w 576"/>
              <a:gd name="T49" fmla="*/ 628 h 681"/>
              <a:gd name="T50" fmla="*/ 38 w 576"/>
              <a:gd name="T51" fmla="*/ 472 h 681"/>
              <a:gd name="T52" fmla="*/ 297 w 576"/>
              <a:gd name="T53" fmla="*/ 380 h 681"/>
              <a:gd name="T54" fmla="*/ 539 w 576"/>
              <a:gd name="T55" fmla="*/ 223 h 681"/>
              <a:gd name="T56" fmla="*/ 539 w 576"/>
              <a:gd name="T57" fmla="*/ 472 h 681"/>
              <a:gd name="T58" fmla="*/ 297 w 576"/>
              <a:gd name="T59" fmla="*/ 631 h 681"/>
              <a:gd name="T60" fmla="*/ 297 w 576"/>
              <a:gd name="T61" fmla="*/ 380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576" h="681">
                <a:moveTo>
                  <a:pt x="576" y="493"/>
                </a:moveTo>
                <a:lnTo>
                  <a:pt x="576" y="186"/>
                </a:lnTo>
                <a:lnTo>
                  <a:pt x="288" y="0"/>
                </a:lnTo>
                <a:lnTo>
                  <a:pt x="0" y="186"/>
                </a:lnTo>
                <a:lnTo>
                  <a:pt x="0" y="493"/>
                </a:lnTo>
                <a:lnTo>
                  <a:pt x="288" y="681"/>
                </a:lnTo>
                <a:lnTo>
                  <a:pt x="576" y="493"/>
                </a:lnTo>
                <a:close/>
                <a:moveTo>
                  <a:pt x="532" y="203"/>
                </a:moveTo>
                <a:lnTo>
                  <a:pt x="290" y="362"/>
                </a:lnTo>
                <a:lnTo>
                  <a:pt x="191" y="297"/>
                </a:lnTo>
                <a:lnTo>
                  <a:pt x="432" y="138"/>
                </a:lnTo>
                <a:lnTo>
                  <a:pt x="532" y="203"/>
                </a:lnTo>
                <a:close/>
                <a:moveTo>
                  <a:pt x="138" y="260"/>
                </a:moveTo>
                <a:lnTo>
                  <a:pt x="47" y="201"/>
                </a:lnTo>
                <a:lnTo>
                  <a:pt x="288" y="44"/>
                </a:lnTo>
                <a:lnTo>
                  <a:pt x="378" y="103"/>
                </a:lnTo>
                <a:lnTo>
                  <a:pt x="138" y="260"/>
                </a:lnTo>
                <a:close/>
                <a:moveTo>
                  <a:pt x="38" y="472"/>
                </a:moveTo>
                <a:lnTo>
                  <a:pt x="38" y="223"/>
                </a:lnTo>
                <a:lnTo>
                  <a:pt x="128" y="281"/>
                </a:lnTo>
                <a:lnTo>
                  <a:pt x="128" y="389"/>
                </a:lnTo>
                <a:lnTo>
                  <a:pt x="182" y="419"/>
                </a:lnTo>
                <a:lnTo>
                  <a:pt x="182" y="317"/>
                </a:lnTo>
                <a:lnTo>
                  <a:pt x="277" y="379"/>
                </a:lnTo>
                <a:lnTo>
                  <a:pt x="277" y="628"/>
                </a:lnTo>
                <a:lnTo>
                  <a:pt x="38" y="472"/>
                </a:lnTo>
                <a:close/>
                <a:moveTo>
                  <a:pt x="297" y="380"/>
                </a:moveTo>
                <a:lnTo>
                  <a:pt x="539" y="223"/>
                </a:lnTo>
                <a:lnTo>
                  <a:pt x="539" y="472"/>
                </a:lnTo>
                <a:lnTo>
                  <a:pt x="297" y="631"/>
                </a:lnTo>
                <a:lnTo>
                  <a:pt x="297" y="38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70DB1A-22AC-1549-828D-CCC41A5935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8577" y="2073276"/>
            <a:ext cx="102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eaLnBrk="1" hangingPunct="1"/>
            <a:r>
              <a:rPr lang="id-ID" altLang="en-US" sz="1200" b="1">
                <a:solidFill>
                  <a:schemeClr val="accent1"/>
                </a:solidFill>
              </a:rPr>
              <a:t>Description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0652BC8-1520-F02C-685E-4CBDE549D606}"/>
              </a:ext>
            </a:extLst>
          </p:cNvPr>
          <p:cNvSpPr/>
          <p:nvPr/>
        </p:nvSpPr>
        <p:spPr>
          <a:xfrm>
            <a:off x="2471739" y="2255838"/>
            <a:ext cx="2046287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id-ID" sz="1050" dirty="0">
                <a:solidFill>
                  <a:schemeClr val="tx2"/>
                </a:solidFill>
              </a:rPr>
              <a:t>Suitable for all categories business and personal presentation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C33CEA4-EBBD-220A-B586-E6B99350EE02}"/>
              </a:ext>
            </a:extLst>
          </p:cNvPr>
          <p:cNvSpPr txBox="1"/>
          <p:nvPr/>
        </p:nvSpPr>
        <p:spPr>
          <a:xfrm>
            <a:off x="4334715" y="4692651"/>
            <a:ext cx="102944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1200" b="1" dirty="0">
                <a:solidFill>
                  <a:schemeClr val="accent4"/>
                </a:solidFill>
                <a:latin typeface="Raleway" panose="020B0003030101060003" pitchFamily="34" charset="0"/>
              </a:rPr>
              <a:t>Description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EC2CFA9-6B6D-31B4-846E-F4D15E659DAA}"/>
              </a:ext>
            </a:extLst>
          </p:cNvPr>
          <p:cNvSpPr/>
          <p:nvPr/>
        </p:nvSpPr>
        <p:spPr>
          <a:xfrm>
            <a:off x="3317875" y="4875213"/>
            <a:ext cx="2046288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id-ID" sz="1050" dirty="0">
                <a:solidFill>
                  <a:schemeClr val="tx2"/>
                </a:solidFill>
              </a:rPr>
              <a:t>Suitable for all categories business and personal presentation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60F9E887-9F00-97EF-7F55-EC839742E161}"/>
              </a:ext>
            </a:extLst>
          </p:cNvPr>
          <p:cNvSpPr txBox="1"/>
          <p:nvPr/>
        </p:nvSpPr>
        <p:spPr>
          <a:xfrm>
            <a:off x="7345364" y="4818064"/>
            <a:ext cx="102944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d-ID" sz="1200" b="1" dirty="0">
                <a:solidFill>
                  <a:schemeClr val="accent5"/>
                </a:solidFill>
                <a:latin typeface="Raleway" panose="020B0003030101060003" pitchFamily="34" charset="0"/>
              </a:rPr>
              <a:t>Description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9651914A-F854-0892-7D14-1165401F02CE}"/>
              </a:ext>
            </a:extLst>
          </p:cNvPr>
          <p:cNvSpPr/>
          <p:nvPr/>
        </p:nvSpPr>
        <p:spPr>
          <a:xfrm>
            <a:off x="7345363" y="4999038"/>
            <a:ext cx="2017712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d-ID" sz="1050" dirty="0">
                <a:solidFill>
                  <a:schemeClr val="tx2"/>
                </a:solidFill>
              </a:rPr>
              <a:t>Suitable for all categories business and personal presentation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DAF8E0E-B192-8395-3CE8-79B9FA990B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0351" y="2260601"/>
            <a:ext cx="102944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200" b="1">
                <a:solidFill>
                  <a:schemeClr val="accent2"/>
                </a:solidFill>
              </a:rPr>
              <a:t>Description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364B12B-3E8E-CBB6-BC84-14A84B59C998}"/>
              </a:ext>
            </a:extLst>
          </p:cNvPr>
          <p:cNvSpPr/>
          <p:nvPr/>
        </p:nvSpPr>
        <p:spPr>
          <a:xfrm>
            <a:off x="6610351" y="2443163"/>
            <a:ext cx="2170113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d-ID" sz="1050" dirty="0">
                <a:solidFill>
                  <a:schemeClr val="tx2"/>
                </a:solidFill>
              </a:rPr>
              <a:t>Suitable for all categories business and personal presentation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5C2B4EF-16FC-D499-731B-95381517705C}"/>
              </a:ext>
            </a:extLst>
          </p:cNvPr>
          <p:cNvSpPr txBox="1"/>
          <p:nvPr/>
        </p:nvSpPr>
        <p:spPr>
          <a:xfrm>
            <a:off x="8450264" y="2844801"/>
            <a:ext cx="1029449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d-ID" sz="1200" b="1" dirty="0">
                <a:solidFill>
                  <a:schemeClr val="accent6"/>
                </a:solidFill>
                <a:latin typeface="Raleway" panose="020B0003030101060003" pitchFamily="34" charset="0"/>
              </a:rPr>
              <a:t>Description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197801-555F-8D46-765B-3B33317A789F}"/>
              </a:ext>
            </a:extLst>
          </p:cNvPr>
          <p:cNvSpPr/>
          <p:nvPr/>
        </p:nvSpPr>
        <p:spPr>
          <a:xfrm>
            <a:off x="8450263" y="3025775"/>
            <a:ext cx="2170112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id-ID" sz="1050" dirty="0">
                <a:solidFill>
                  <a:schemeClr val="tx2"/>
                </a:solidFill>
              </a:rPr>
              <a:t>Suitable for all categories business and personal presentation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94A087D-EC7F-AF6A-3185-94629AE422B2}"/>
              </a:ext>
            </a:extLst>
          </p:cNvPr>
          <p:cNvCxnSpPr/>
          <p:nvPr/>
        </p:nvCxnSpPr>
        <p:spPr>
          <a:xfrm flipH="1" flipV="1">
            <a:off x="4827588" y="2297114"/>
            <a:ext cx="500062" cy="503237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D8C31C84-BC0D-0E0A-EA57-9BD8F6F8C256}"/>
              </a:ext>
            </a:extLst>
          </p:cNvPr>
          <p:cNvCxnSpPr/>
          <p:nvPr/>
        </p:nvCxnSpPr>
        <p:spPr>
          <a:xfrm flipH="1">
            <a:off x="4545014" y="2301875"/>
            <a:ext cx="282575" cy="0"/>
          </a:xfrm>
          <a:prstGeom prst="line">
            <a:avLst/>
          </a:prstGeom>
          <a:ln w="19050"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E8EB19E-706E-BAFE-9D23-230E625B69E6}"/>
              </a:ext>
            </a:extLst>
          </p:cNvPr>
          <p:cNvCxnSpPr/>
          <p:nvPr/>
        </p:nvCxnSpPr>
        <p:spPr>
          <a:xfrm flipH="1">
            <a:off x="5502276" y="4124325"/>
            <a:ext cx="233363" cy="23495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04B03B2-FBAC-84B6-627A-CC745FA2B39A}"/>
              </a:ext>
            </a:extLst>
          </p:cNvPr>
          <p:cNvCxnSpPr/>
          <p:nvPr/>
        </p:nvCxnSpPr>
        <p:spPr>
          <a:xfrm flipH="1">
            <a:off x="4162425" y="4356100"/>
            <a:ext cx="1346200" cy="0"/>
          </a:xfrm>
          <a:prstGeom prst="line">
            <a:avLst/>
          </a:prstGeom>
          <a:ln w="19050">
            <a:solidFill>
              <a:schemeClr val="accent3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E45A8A95-27E7-42A5-1AE8-E7908E4F092C}"/>
              </a:ext>
            </a:extLst>
          </p:cNvPr>
          <p:cNvCxnSpPr/>
          <p:nvPr/>
        </p:nvCxnSpPr>
        <p:spPr>
          <a:xfrm flipH="1">
            <a:off x="5718175" y="4138613"/>
            <a:ext cx="762000" cy="766762"/>
          </a:xfrm>
          <a:prstGeom prst="line">
            <a:avLst/>
          </a:prstGeom>
          <a:ln w="190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4FD88672-5E71-BED5-452A-6B8D149AB3B0}"/>
              </a:ext>
            </a:extLst>
          </p:cNvPr>
          <p:cNvCxnSpPr/>
          <p:nvPr/>
        </p:nvCxnSpPr>
        <p:spPr>
          <a:xfrm flipH="1">
            <a:off x="5364164" y="4899025"/>
            <a:ext cx="363537" cy="0"/>
          </a:xfrm>
          <a:prstGeom prst="line">
            <a:avLst/>
          </a:prstGeom>
          <a:ln w="19050">
            <a:solidFill>
              <a:schemeClr val="accent4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774ACAD3-2AF8-F4A4-2340-FF3BDD99186C}"/>
              </a:ext>
            </a:extLst>
          </p:cNvPr>
          <p:cNvCxnSpPr/>
          <p:nvPr/>
        </p:nvCxnSpPr>
        <p:spPr>
          <a:xfrm flipV="1">
            <a:off x="6094413" y="2482850"/>
            <a:ext cx="309562" cy="31273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5991F1D8-70BD-D3D9-504F-DB9F5F3955D8}"/>
              </a:ext>
            </a:extLst>
          </p:cNvPr>
          <p:cNvCxnSpPr/>
          <p:nvPr/>
        </p:nvCxnSpPr>
        <p:spPr>
          <a:xfrm>
            <a:off x="6403976" y="2486025"/>
            <a:ext cx="176213" cy="0"/>
          </a:xfrm>
          <a:prstGeom prst="line">
            <a:avLst/>
          </a:prstGeom>
          <a:ln w="19050">
            <a:solidFill>
              <a:schemeClr val="accent2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C0EC7CDD-23C9-B730-A38A-9CFE6DC08B8F}"/>
              </a:ext>
            </a:extLst>
          </p:cNvPr>
          <p:cNvCxnSpPr/>
          <p:nvPr/>
        </p:nvCxnSpPr>
        <p:spPr>
          <a:xfrm flipV="1">
            <a:off x="7235825" y="3060701"/>
            <a:ext cx="407988" cy="409575"/>
          </a:xfrm>
          <a:prstGeom prst="line">
            <a:avLst/>
          </a:prstGeom>
          <a:ln w="1905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0BE97CF-7586-DCAB-EB98-CE62D487A16C}"/>
              </a:ext>
            </a:extLst>
          </p:cNvPr>
          <p:cNvCxnSpPr/>
          <p:nvPr/>
        </p:nvCxnSpPr>
        <p:spPr>
          <a:xfrm>
            <a:off x="7635876" y="3063875"/>
            <a:ext cx="722313" cy="0"/>
          </a:xfrm>
          <a:prstGeom prst="line">
            <a:avLst/>
          </a:prstGeom>
          <a:ln w="19050">
            <a:solidFill>
              <a:schemeClr val="accent6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0FDF3F4E-2CB3-725E-210E-407F9CC2BAE2}"/>
              </a:ext>
            </a:extLst>
          </p:cNvPr>
          <p:cNvCxnSpPr/>
          <p:nvPr/>
        </p:nvCxnSpPr>
        <p:spPr>
          <a:xfrm>
            <a:off x="6880226" y="4786313"/>
            <a:ext cx="269875" cy="271462"/>
          </a:xfrm>
          <a:prstGeom prst="line">
            <a:avLst/>
          </a:prstGeom>
          <a:ln w="19050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87F18529-51B5-399B-E746-EAA003D46649}"/>
              </a:ext>
            </a:extLst>
          </p:cNvPr>
          <p:cNvCxnSpPr/>
          <p:nvPr/>
        </p:nvCxnSpPr>
        <p:spPr>
          <a:xfrm>
            <a:off x="7150100" y="5054600"/>
            <a:ext cx="152400" cy="0"/>
          </a:xfrm>
          <a:prstGeom prst="line">
            <a:avLst/>
          </a:prstGeom>
          <a:ln w="19050">
            <a:solidFill>
              <a:schemeClr val="accent5"/>
            </a:solidFill>
            <a:tailEnd type="diamon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2B7B7A55-389E-4E74-3992-9ADD084CF773}"/>
              </a:ext>
            </a:extLst>
          </p:cNvPr>
          <p:cNvSpPr/>
          <p:nvPr/>
        </p:nvSpPr>
        <p:spPr>
          <a:xfrm>
            <a:off x="2044700" y="4325938"/>
            <a:ext cx="2046288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id-ID" sz="1050" dirty="0">
                <a:solidFill>
                  <a:schemeClr val="tx2"/>
                </a:solidFill>
              </a:rPr>
              <a:t>Suitable for all categories business and personal presentation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  <p:bldP spid="8" grpId="0" animBg="1"/>
      <p:bldP spid="9" grpId="0" animBg="1"/>
      <p:bldP spid="11" grpId="0"/>
      <p:bldP spid="12" grpId="0"/>
      <p:bldP spid="1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EF59AD24-3DC2-2D38-BEF4-1E772C876AD6}"/>
              </a:ext>
            </a:extLst>
          </p:cNvPr>
          <p:cNvPicPr>
            <a:picLocks noGrp="1" noChangeAspect="1"/>
          </p:cNvPicPr>
          <p:nvPr>
            <p:ph type="pic" sz="quarter" idx="1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59" b="2559"/>
          <a:stretch>
            <a:fillRect/>
          </a:stretch>
        </p:blipFill>
        <p:spPr>
          <a:xfrm>
            <a:off x="3124200" y="4473575"/>
            <a:ext cx="952500" cy="949325"/>
          </a:xfrm>
        </p:spPr>
      </p:pic>
      <p:pic>
        <p:nvPicPr>
          <p:cNvPr id="90" name="Picture Placeholder 89">
            <a:extLst>
              <a:ext uri="{FF2B5EF4-FFF2-40B4-BE49-F238E27FC236}">
                <a16:creationId xmlns:a16="http://schemas.microsoft.com/office/drawing/2014/main" id="{B25D00A4-312F-399D-7D1F-0EAED939730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" b="250"/>
          <a:stretch>
            <a:fillRect/>
          </a:stretch>
        </p:blipFill>
        <p:spPr>
          <a:xfrm>
            <a:off x="6216651" y="4624423"/>
            <a:ext cx="650876" cy="647627"/>
          </a:xfrm>
        </p:spPr>
      </p:pic>
      <p:pic>
        <p:nvPicPr>
          <p:cNvPr id="96" name="Picture Placeholder 95">
            <a:extLst>
              <a:ext uri="{FF2B5EF4-FFF2-40B4-BE49-F238E27FC236}">
                <a16:creationId xmlns:a16="http://schemas.microsoft.com/office/drawing/2014/main" id="{BEA5A1B3-DC5A-C4D2-1EAF-28F04BDB9428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76" b="2776"/>
          <a:stretch>
            <a:fillRect/>
          </a:stretch>
        </p:blipFill>
        <p:spPr>
          <a:xfrm>
            <a:off x="8393113" y="4473575"/>
            <a:ext cx="952500" cy="949325"/>
          </a:xfrm>
        </p:spPr>
      </p:pic>
      <p:pic>
        <p:nvPicPr>
          <p:cNvPr id="94" name="Picture Placeholder 93">
            <a:extLst>
              <a:ext uri="{FF2B5EF4-FFF2-40B4-BE49-F238E27FC236}">
                <a16:creationId xmlns:a16="http://schemas.microsoft.com/office/drawing/2014/main" id="{C6757943-9702-27E9-6E93-27DF3ADC179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" b="167"/>
          <a:stretch>
            <a:fillRect/>
          </a:stretch>
        </p:blipFill>
        <p:spPr>
          <a:xfrm>
            <a:off x="7516813" y="2033588"/>
            <a:ext cx="952500" cy="949325"/>
          </a:xfrm>
        </p:spPr>
      </p:pic>
      <p:pic>
        <p:nvPicPr>
          <p:cNvPr id="79" name="Picture Placeholder 78">
            <a:extLst>
              <a:ext uri="{FF2B5EF4-FFF2-40B4-BE49-F238E27FC236}">
                <a16:creationId xmlns:a16="http://schemas.microsoft.com/office/drawing/2014/main" id="{D084CAB1-8CC7-7D95-FC91-8F244EFE89BD}"/>
              </a:ext>
            </a:extLst>
          </p:cNvPr>
          <p:cNvPicPr>
            <a:picLocks noGrp="1" noChangeAspect="1"/>
          </p:cNvPicPr>
          <p:nvPr>
            <p:ph type="pic" sz="quarter" idx="12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" b="167"/>
          <a:stretch>
            <a:fillRect/>
          </a:stretch>
        </p:blipFill>
        <p:spPr>
          <a:xfrm>
            <a:off x="4465638" y="2033588"/>
            <a:ext cx="952500" cy="949325"/>
          </a:xfrm>
        </p:spPr>
      </p:pic>
      <p:pic>
        <p:nvPicPr>
          <p:cNvPr id="74" name="Picture Placeholder 73">
            <a:extLst>
              <a:ext uri="{FF2B5EF4-FFF2-40B4-BE49-F238E27FC236}">
                <a16:creationId xmlns:a16="http://schemas.microsoft.com/office/drawing/2014/main" id="{0EAB5F0E-1462-BD7C-2A13-3061840F080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0" b="250"/>
          <a:stretch>
            <a:fillRect/>
          </a:stretch>
        </p:blipFill>
        <p:spPr>
          <a:xfrm>
            <a:off x="2170113" y="2033588"/>
            <a:ext cx="954087" cy="949325"/>
          </a:xfrm>
        </p:spPr>
      </p:pic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54145C97-3EAA-F2CB-BD6A-F03096E69FAD}"/>
              </a:ext>
            </a:extLst>
          </p:cNvPr>
          <p:cNvSpPr/>
          <p:nvPr/>
        </p:nvSpPr>
        <p:spPr>
          <a:xfrm>
            <a:off x="2420939" y="3635375"/>
            <a:ext cx="7450137" cy="18573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DC1D3FF-E839-DD3A-D691-3B7FA073D151}"/>
              </a:ext>
            </a:extLst>
          </p:cNvPr>
          <p:cNvSpPr/>
          <p:nvPr/>
        </p:nvSpPr>
        <p:spPr>
          <a:xfrm>
            <a:off x="2503488" y="3694113"/>
            <a:ext cx="7283450" cy="6826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id-ID" sz="135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3635A7C-E4E0-292C-3686-295D048ED6B7}"/>
              </a:ext>
            </a:extLst>
          </p:cNvPr>
          <p:cNvCxnSpPr/>
          <p:nvPr/>
        </p:nvCxnSpPr>
        <p:spPr>
          <a:xfrm>
            <a:off x="3162300" y="3603626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3A4FFDC-F553-5FA0-1258-473815D41C6D}"/>
              </a:ext>
            </a:extLst>
          </p:cNvPr>
          <p:cNvCxnSpPr/>
          <p:nvPr/>
        </p:nvCxnSpPr>
        <p:spPr>
          <a:xfrm>
            <a:off x="4597400" y="3603626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8405B79-05AD-872B-CD17-4E576796AC7A}"/>
              </a:ext>
            </a:extLst>
          </p:cNvPr>
          <p:cNvCxnSpPr/>
          <p:nvPr/>
        </p:nvCxnSpPr>
        <p:spPr>
          <a:xfrm>
            <a:off x="6091238" y="3603626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EA68696-D9C0-D812-E1E4-D9A9A723930F}"/>
              </a:ext>
            </a:extLst>
          </p:cNvPr>
          <p:cNvCxnSpPr/>
          <p:nvPr/>
        </p:nvCxnSpPr>
        <p:spPr>
          <a:xfrm>
            <a:off x="7585075" y="3603626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EB3F8A4-B41D-2E31-44F4-EE539C952C7B}"/>
              </a:ext>
            </a:extLst>
          </p:cNvPr>
          <p:cNvCxnSpPr/>
          <p:nvPr/>
        </p:nvCxnSpPr>
        <p:spPr>
          <a:xfrm>
            <a:off x="9020175" y="3603626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0FE993C0-69B1-5240-D7BA-2AF6795F8819}"/>
              </a:ext>
            </a:extLst>
          </p:cNvPr>
          <p:cNvCxnSpPr/>
          <p:nvPr/>
        </p:nvCxnSpPr>
        <p:spPr>
          <a:xfrm>
            <a:off x="3162300" y="3757614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BA7A22D2-D925-55F3-3F4A-5FCBFF8D867F}"/>
              </a:ext>
            </a:extLst>
          </p:cNvPr>
          <p:cNvCxnSpPr/>
          <p:nvPr/>
        </p:nvCxnSpPr>
        <p:spPr>
          <a:xfrm>
            <a:off x="4597400" y="3757614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215E4AB-FA52-693F-67A1-270CD832C5E0}"/>
              </a:ext>
            </a:extLst>
          </p:cNvPr>
          <p:cNvCxnSpPr/>
          <p:nvPr/>
        </p:nvCxnSpPr>
        <p:spPr>
          <a:xfrm>
            <a:off x="6091238" y="3757614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F125C57-9ED4-6E97-557B-C7EED066B63B}"/>
              </a:ext>
            </a:extLst>
          </p:cNvPr>
          <p:cNvCxnSpPr/>
          <p:nvPr/>
        </p:nvCxnSpPr>
        <p:spPr>
          <a:xfrm>
            <a:off x="7585075" y="3757614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123C79D3-C55C-20C6-D698-FC3CB2580C8A}"/>
              </a:ext>
            </a:extLst>
          </p:cNvPr>
          <p:cNvCxnSpPr/>
          <p:nvPr/>
        </p:nvCxnSpPr>
        <p:spPr>
          <a:xfrm>
            <a:off x="9020175" y="3757614"/>
            <a:ext cx="0" cy="8572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A25F7CA8-7774-E17B-9B40-58EA26810403}"/>
              </a:ext>
            </a:extLst>
          </p:cNvPr>
          <p:cNvSpPr txBox="1"/>
          <p:nvPr/>
        </p:nvSpPr>
        <p:spPr>
          <a:xfrm>
            <a:off x="2928939" y="3903663"/>
            <a:ext cx="465137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latin typeface="+mj-lt"/>
              </a:rPr>
              <a:t>1991</a:t>
            </a:r>
            <a:endParaRPr lang="id-ID" sz="1050" dirty="0">
              <a:latin typeface="+mj-lt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2854373-C7A3-0523-1765-8673E878BC8E}"/>
              </a:ext>
            </a:extLst>
          </p:cNvPr>
          <p:cNvSpPr txBox="1"/>
          <p:nvPr/>
        </p:nvSpPr>
        <p:spPr>
          <a:xfrm>
            <a:off x="4365625" y="3903663"/>
            <a:ext cx="4635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latin typeface="+mj-lt"/>
              </a:rPr>
              <a:t>1998</a:t>
            </a:r>
            <a:endParaRPr lang="id-ID" sz="1050" dirty="0"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138466-8AC7-62E7-0DBC-DE2F35EAC6A7}"/>
              </a:ext>
            </a:extLst>
          </p:cNvPr>
          <p:cNvSpPr txBox="1"/>
          <p:nvPr/>
        </p:nvSpPr>
        <p:spPr>
          <a:xfrm>
            <a:off x="5864225" y="3903663"/>
            <a:ext cx="4635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latin typeface="+mj-lt"/>
              </a:rPr>
              <a:t>2005</a:t>
            </a:r>
            <a:endParaRPr lang="id-ID" sz="1050" dirty="0">
              <a:latin typeface="+mj-l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FA5BBFE-D4FA-B78E-9001-ECACB012C298}"/>
              </a:ext>
            </a:extLst>
          </p:cNvPr>
          <p:cNvSpPr txBox="1"/>
          <p:nvPr/>
        </p:nvSpPr>
        <p:spPr>
          <a:xfrm>
            <a:off x="7353300" y="3903663"/>
            <a:ext cx="4635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latin typeface="+mj-lt"/>
              </a:rPr>
              <a:t>2012</a:t>
            </a:r>
            <a:endParaRPr lang="id-ID" sz="1050" dirty="0"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BC4A2D-8BC6-6EFB-1821-24EC63F6AF48}"/>
              </a:ext>
            </a:extLst>
          </p:cNvPr>
          <p:cNvSpPr txBox="1"/>
          <p:nvPr/>
        </p:nvSpPr>
        <p:spPr>
          <a:xfrm>
            <a:off x="8788400" y="3903663"/>
            <a:ext cx="463550" cy="25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050" dirty="0">
                <a:latin typeface="+mj-lt"/>
              </a:rPr>
              <a:t>2019</a:t>
            </a:r>
            <a:endParaRPr lang="id-ID" sz="1050" dirty="0">
              <a:latin typeface="+mj-lt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8A28C5C2-0D28-A4AE-A0EA-8EE74F7ACEA7}"/>
              </a:ext>
            </a:extLst>
          </p:cNvPr>
          <p:cNvGrpSpPr>
            <a:grpSpLocks/>
          </p:cNvGrpSpPr>
          <p:nvPr/>
        </p:nvGrpSpPr>
        <p:grpSpPr bwMode="auto">
          <a:xfrm>
            <a:off x="4843464" y="3630614"/>
            <a:ext cx="193675" cy="193675"/>
            <a:chOff x="1808797" y="4204478"/>
            <a:chExt cx="301873" cy="301873"/>
          </a:xfrm>
        </p:grpSpPr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D76E9999-1572-95EA-172E-0538281A6D96}"/>
                </a:ext>
              </a:extLst>
            </p:cNvPr>
            <p:cNvSpPr/>
            <p:nvPr/>
          </p:nvSpPr>
          <p:spPr>
            <a:xfrm>
              <a:off x="1808797" y="4204478"/>
              <a:ext cx="301873" cy="301873"/>
            </a:xfrm>
            <a:prstGeom prst="ellipse">
              <a:avLst/>
            </a:prstGeom>
            <a:solidFill>
              <a:schemeClr val="accent3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0B6FDC7-273B-F231-8995-8276A489D5C4}"/>
                </a:ext>
              </a:extLst>
            </p:cNvPr>
            <p:cNvSpPr/>
            <p:nvPr/>
          </p:nvSpPr>
          <p:spPr>
            <a:xfrm>
              <a:off x="1868182" y="4263863"/>
              <a:ext cx="183103" cy="18310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7D0532C-FF85-F6CA-5F55-CEA7DF642A65}"/>
              </a:ext>
            </a:extLst>
          </p:cNvPr>
          <p:cNvGrpSpPr>
            <a:grpSpLocks/>
          </p:cNvGrpSpPr>
          <p:nvPr/>
        </p:nvGrpSpPr>
        <p:grpSpPr bwMode="auto">
          <a:xfrm>
            <a:off x="3495676" y="3630614"/>
            <a:ext cx="195263" cy="193675"/>
            <a:chOff x="1808797" y="4204478"/>
            <a:chExt cx="301873" cy="301873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F833988-02DD-E2EE-4701-9EC5D9B00937}"/>
                </a:ext>
              </a:extLst>
            </p:cNvPr>
            <p:cNvSpPr/>
            <p:nvPr/>
          </p:nvSpPr>
          <p:spPr>
            <a:xfrm>
              <a:off x="1808797" y="4204478"/>
              <a:ext cx="301873" cy="301873"/>
            </a:xfrm>
            <a:prstGeom prst="ellipse">
              <a:avLst/>
            </a:prstGeom>
            <a:solidFill>
              <a:schemeClr val="accent2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71AE8754-FB11-EC09-CFBC-515A71629BDC}"/>
                </a:ext>
              </a:extLst>
            </p:cNvPr>
            <p:cNvSpPr/>
            <p:nvPr/>
          </p:nvSpPr>
          <p:spPr>
            <a:xfrm>
              <a:off x="1867699" y="4263863"/>
              <a:ext cx="184069" cy="18310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DB0FE3A-B876-2513-C0E8-A9195F895569}"/>
              </a:ext>
            </a:extLst>
          </p:cNvPr>
          <p:cNvGrpSpPr>
            <a:grpSpLocks/>
          </p:cNvGrpSpPr>
          <p:nvPr/>
        </p:nvGrpSpPr>
        <p:grpSpPr bwMode="auto">
          <a:xfrm>
            <a:off x="6397626" y="3630614"/>
            <a:ext cx="195263" cy="193675"/>
            <a:chOff x="1808797" y="4204478"/>
            <a:chExt cx="301873" cy="30187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51AED76D-EE58-2BE4-9451-7198C55061A3}"/>
                </a:ext>
              </a:extLst>
            </p:cNvPr>
            <p:cNvSpPr/>
            <p:nvPr/>
          </p:nvSpPr>
          <p:spPr>
            <a:xfrm>
              <a:off x="1808797" y="4204478"/>
              <a:ext cx="301873" cy="301873"/>
            </a:xfrm>
            <a:prstGeom prst="ellipse">
              <a:avLst/>
            </a:prstGeom>
            <a:solidFill>
              <a:schemeClr val="accent4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0D26EA99-3596-39CA-4F65-E3D85F3288D5}"/>
                </a:ext>
              </a:extLst>
            </p:cNvPr>
            <p:cNvSpPr/>
            <p:nvPr/>
          </p:nvSpPr>
          <p:spPr>
            <a:xfrm>
              <a:off x="1867699" y="4263863"/>
              <a:ext cx="184069" cy="183103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80136F2-0D24-B222-88EE-C56FA70DBD0E}"/>
              </a:ext>
            </a:extLst>
          </p:cNvPr>
          <p:cNvGrpSpPr>
            <a:grpSpLocks/>
          </p:cNvGrpSpPr>
          <p:nvPr/>
        </p:nvGrpSpPr>
        <p:grpSpPr bwMode="auto">
          <a:xfrm>
            <a:off x="7904164" y="3630614"/>
            <a:ext cx="193675" cy="193675"/>
            <a:chOff x="1808797" y="4204478"/>
            <a:chExt cx="301873" cy="301873"/>
          </a:xfrm>
        </p:grpSpPr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3113601E-E198-1FC0-944D-557B23C71A47}"/>
                </a:ext>
              </a:extLst>
            </p:cNvPr>
            <p:cNvSpPr/>
            <p:nvPr/>
          </p:nvSpPr>
          <p:spPr>
            <a:xfrm>
              <a:off x="1808797" y="4204478"/>
              <a:ext cx="301873" cy="301873"/>
            </a:xfrm>
            <a:prstGeom prst="ellipse">
              <a:avLst/>
            </a:prstGeom>
            <a:solidFill>
              <a:schemeClr val="accent5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755F2E39-42DC-5485-5F11-9ABAC9A5B8B6}"/>
                </a:ext>
              </a:extLst>
            </p:cNvPr>
            <p:cNvSpPr/>
            <p:nvPr/>
          </p:nvSpPr>
          <p:spPr>
            <a:xfrm>
              <a:off x="1868182" y="4263863"/>
              <a:ext cx="183103" cy="183103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E6769D7-ADEB-38E3-1473-174ED72CD70F}"/>
              </a:ext>
            </a:extLst>
          </p:cNvPr>
          <p:cNvGrpSpPr>
            <a:grpSpLocks/>
          </p:cNvGrpSpPr>
          <p:nvPr/>
        </p:nvGrpSpPr>
        <p:grpSpPr bwMode="auto">
          <a:xfrm>
            <a:off x="8774114" y="3630614"/>
            <a:ext cx="193675" cy="193675"/>
            <a:chOff x="1808797" y="4204478"/>
            <a:chExt cx="301873" cy="301873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65CB9A77-7A67-B579-3811-C1129AB6C5EF}"/>
                </a:ext>
              </a:extLst>
            </p:cNvPr>
            <p:cNvSpPr/>
            <p:nvPr/>
          </p:nvSpPr>
          <p:spPr>
            <a:xfrm>
              <a:off x="1808797" y="4204478"/>
              <a:ext cx="301873" cy="301873"/>
            </a:xfrm>
            <a:prstGeom prst="ellipse">
              <a:avLst/>
            </a:prstGeom>
            <a:solidFill>
              <a:schemeClr val="accent6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464B87D8-4F7F-A76F-85C3-D6E91C78AEF7}"/>
                </a:ext>
              </a:extLst>
            </p:cNvPr>
            <p:cNvSpPr/>
            <p:nvPr/>
          </p:nvSpPr>
          <p:spPr>
            <a:xfrm>
              <a:off x="1868182" y="4263863"/>
              <a:ext cx="183103" cy="183103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9230F216-4008-DD43-A9B9-11F080243607}"/>
              </a:ext>
            </a:extLst>
          </p:cNvPr>
          <p:cNvGrpSpPr>
            <a:grpSpLocks/>
          </p:cNvGrpSpPr>
          <p:nvPr/>
        </p:nvGrpSpPr>
        <p:grpSpPr bwMode="auto">
          <a:xfrm>
            <a:off x="2554288" y="3630614"/>
            <a:ext cx="195262" cy="193675"/>
            <a:chOff x="1808797" y="4204478"/>
            <a:chExt cx="301873" cy="301873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CC6A4B2D-E904-6665-ED25-96CE184C5D15}"/>
                </a:ext>
              </a:extLst>
            </p:cNvPr>
            <p:cNvSpPr/>
            <p:nvPr/>
          </p:nvSpPr>
          <p:spPr>
            <a:xfrm>
              <a:off x="1808797" y="4204478"/>
              <a:ext cx="301873" cy="301873"/>
            </a:xfrm>
            <a:prstGeom prst="ellipse">
              <a:avLst/>
            </a:prstGeom>
            <a:solidFill>
              <a:schemeClr val="accent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3F5EED45-07E2-DB6E-F45F-B4E41892BEAA}"/>
                </a:ext>
              </a:extLst>
            </p:cNvPr>
            <p:cNvSpPr/>
            <p:nvPr/>
          </p:nvSpPr>
          <p:spPr>
            <a:xfrm>
              <a:off x="1867699" y="4263863"/>
              <a:ext cx="184069" cy="183103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</p:grp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4C3CD154-6121-8225-878B-B38D229AB1FE}"/>
              </a:ext>
            </a:extLst>
          </p:cNvPr>
          <p:cNvCxnSpPr/>
          <p:nvPr/>
        </p:nvCxnSpPr>
        <p:spPr>
          <a:xfrm flipV="1">
            <a:off x="2651125" y="2976563"/>
            <a:ext cx="0" cy="654050"/>
          </a:xfrm>
          <a:prstGeom prst="line">
            <a:avLst/>
          </a:prstGeom>
          <a:ln w="19050">
            <a:solidFill>
              <a:schemeClr val="accent1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EDC9DA8-C912-B8A6-117A-FAAE292C14D8}"/>
              </a:ext>
            </a:extLst>
          </p:cNvPr>
          <p:cNvCxnSpPr/>
          <p:nvPr/>
        </p:nvCxnSpPr>
        <p:spPr>
          <a:xfrm>
            <a:off x="3598863" y="3817938"/>
            <a:ext cx="0" cy="654050"/>
          </a:xfrm>
          <a:prstGeom prst="line">
            <a:avLst/>
          </a:prstGeom>
          <a:ln w="19050">
            <a:solidFill>
              <a:schemeClr val="accent2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B9F15A14-7EC0-A522-D3B4-84F19F101DA8}"/>
              </a:ext>
            </a:extLst>
          </p:cNvPr>
          <p:cNvCxnSpPr/>
          <p:nvPr/>
        </p:nvCxnSpPr>
        <p:spPr>
          <a:xfrm>
            <a:off x="6497638" y="3817938"/>
            <a:ext cx="0" cy="654050"/>
          </a:xfrm>
          <a:prstGeom prst="line">
            <a:avLst/>
          </a:prstGeom>
          <a:ln w="19050">
            <a:solidFill>
              <a:schemeClr val="accent4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966FB19-4B18-AB93-404E-8D693CEAC516}"/>
              </a:ext>
            </a:extLst>
          </p:cNvPr>
          <p:cNvCxnSpPr/>
          <p:nvPr/>
        </p:nvCxnSpPr>
        <p:spPr>
          <a:xfrm>
            <a:off x="8870950" y="3817938"/>
            <a:ext cx="0" cy="654050"/>
          </a:xfrm>
          <a:prstGeom prst="line">
            <a:avLst/>
          </a:prstGeom>
          <a:ln w="19050">
            <a:solidFill>
              <a:schemeClr val="accent6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1BB6A035-7DB6-C3C4-D002-1B4E60D22710}"/>
              </a:ext>
            </a:extLst>
          </p:cNvPr>
          <p:cNvCxnSpPr/>
          <p:nvPr/>
        </p:nvCxnSpPr>
        <p:spPr>
          <a:xfrm flipV="1">
            <a:off x="4943475" y="2976563"/>
            <a:ext cx="0" cy="654050"/>
          </a:xfrm>
          <a:prstGeom prst="line">
            <a:avLst/>
          </a:prstGeom>
          <a:ln w="19050">
            <a:solidFill>
              <a:schemeClr val="accent3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E8AFA81E-7A0D-AF6B-22BD-1F2DD56FF86B}"/>
              </a:ext>
            </a:extLst>
          </p:cNvPr>
          <p:cNvCxnSpPr/>
          <p:nvPr/>
        </p:nvCxnSpPr>
        <p:spPr>
          <a:xfrm flipV="1">
            <a:off x="7994650" y="2984500"/>
            <a:ext cx="0" cy="654050"/>
          </a:xfrm>
          <a:prstGeom prst="line">
            <a:avLst/>
          </a:prstGeom>
          <a:ln w="19050">
            <a:solidFill>
              <a:schemeClr val="accent5">
                <a:alpha val="34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5" name="Group 74">
            <a:extLst>
              <a:ext uri="{FF2B5EF4-FFF2-40B4-BE49-F238E27FC236}">
                <a16:creationId xmlns:a16="http://schemas.microsoft.com/office/drawing/2014/main" id="{25EAC914-A4BE-3745-93E6-E3674778CEB0}"/>
              </a:ext>
            </a:extLst>
          </p:cNvPr>
          <p:cNvGrpSpPr>
            <a:grpSpLocks/>
          </p:cNvGrpSpPr>
          <p:nvPr/>
        </p:nvGrpSpPr>
        <p:grpSpPr bwMode="auto">
          <a:xfrm>
            <a:off x="2176463" y="2025651"/>
            <a:ext cx="950912" cy="949325"/>
            <a:chOff x="870184" y="1557602"/>
            <a:chExt cx="1266887" cy="1266887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EAC0F21C-557E-9729-8C7F-93B93CB6A9B6}"/>
                </a:ext>
              </a:extLst>
            </p:cNvPr>
            <p:cNvSpPr/>
            <p:nvPr/>
          </p:nvSpPr>
          <p:spPr>
            <a:xfrm>
              <a:off x="870184" y="1557602"/>
              <a:ext cx="1266887" cy="126688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58" name="Freeform 57">
              <a:extLst>
                <a:ext uri="{FF2B5EF4-FFF2-40B4-BE49-F238E27FC236}">
                  <a16:creationId xmlns:a16="http://schemas.microsoft.com/office/drawing/2014/main" id="{16E25182-B941-476A-AE7D-643CDAC002F8}"/>
                </a:ext>
              </a:extLst>
            </p:cNvPr>
            <p:cNvSpPr/>
            <p:nvPr/>
          </p:nvSpPr>
          <p:spPr>
            <a:xfrm>
              <a:off x="980164" y="2530013"/>
              <a:ext cx="1046927" cy="281765"/>
            </a:xfrm>
            <a:custGeom>
              <a:avLst/>
              <a:gdLst>
                <a:gd name="connsiteX0" fmla="*/ 0 w 1058697"/>
                <a:gd name="connsiteY0" fmla="*/ 0 h 281093"/>
                <a:gd name="connsiteX1" fmla="*/ 1058697 w 1058697"/>
                <a:gd name="connsiteY1" fmla="*/ 0 h 281093"/>
                <a:gd name="connsiteX2" fmla="*/ 1054761 w 1058697"/>
                <a:gd name="connsiteY2" fmla="*/ 7112 h 281093"/>
                <a:gd name="connsiteX3" fmla="*/ 529348 w 1058697"/>
                <a:gd name="connsiteY3" fmla="*/ 281093 h 281093"/>
                <a:gd name="connsiteX4" fmla="*/ 3936 w 1058697"/>
                <a:gd name="connsiteY4" fmla="*/ 7112 h 281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697" h="281093">
                  <a:moveTo>
                    <a:pt x="0" y="0"/>
                  </a:moveTo>
                  <a:lnTo>
                    <a:pt x="1058697" y="0"/>
                  </a:lnTo>
                  <a:lnTo>
                    <a:pt x="1054761" y="7112"/>
                  </a:lnTo>
                  <a:cubicBezTo>
                    <a:pt x="940894" y="172413"/>
                    <a:pt x="748062" y="281093"/>
                    <a:pt x="529348" y="281093"/>
                  </a:cubicBezTo>
                  <a:cubicBezTo>
                    <a:pt x="310634" y="281093"/>
                    <a:pt x="117803" y="172413"/>
                    <a:pt x="3936" y="7112"/>
                  </a:cubicBezTo>
                  <a:close/>
                </a:path>
              </a:pathLst>
            </a:custGeom>
            <a:solidFill>
              <a:schemeClr val="accent1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 dirty="0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3341A4-24DB-3D80-5E5B-C58D0D50F167}"/>
                </a:ext>
              </a:extLst>
            </p:cNvPr>
            <p:cNvSpPr txBox="1"/>
            <p:nvPr/>
          </p:nvSpPr>
          <p:spPr>
            <a:xfrm>
              <a:off x="916714" y="2532130"/>
              <a:ext cx="1173827" cy="2775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50" dirty="0">
                  <a:solidFill>
                    <a:schemeClr val="bg1"/>
                  </a:solidFill>
                  <a:latin typeface="Raleway" panose="020B0503030101060003" pitchFamily="34" charset="0"/>
                </a:rPr>
                <a:t>Project 1</a:t>
              </a:r>
            </a:p>
          </p:txBody>
        </p:sp>
      </p:grpSp>
      <p:grpSp>
        <p:nvGrpSpPr>
          <p:cNvPr id="78" name="Group 77">
            <a:extLst>
              <a:ext uri="{FF2B5EF4-FFF2-40B4-BE49-F238E27FC236}">
                <a16:creationId xmlns:a16="http://schemas.microsoft.com/office/drawing/2014/main" id="{2C87E346-BBE9-0B88-0D66-5E1E6C646D6B}"/>
              </a:ext>
            </a:extLst>
          </p:cNvPr>
          <p:cNvGrpSpPr>
            <a:grpSpLocks/>
          </p:cNvGrpSpPr>
          <p:nvPr/>
        </p:nvGrpSpPr>
        <p:grpSpPr bwMode="auto">
          <a:xfrm>
            <a:off x="4468814" y="2025651"/>
            <a:ext cx="949325" cy="949325"/>
            <a:chOff x="3926179" y="1557602"/>
            <a:chExt cx="1266887" cy="1266887"/>
          </a:xfrm>
        </p:grpSpPr>
        <p:sp>
          <p:nvSpPr>
            <p:cNvPr id="59" name="Freeform 58">
              <a:extLst>
                <a:ext uri="{FF2B5EF4-FFF2-40B4-BE49-F238E27FC236}">
                  <a16:creationId xmlns:a16="http://schemas.microsoft.com/office/drawing/2014/main" id="{DAA74C3E-3884-C8A6-5732-BB6934C4362B}"/>
                </a:ext>
              </a:extLst>
            </p:cNvPr>
            <p:cNvSpPr/>
            <p:nvPr/>
          </p:nvSpPr>
          <p:spPr>
            <a:xfrm>
              <a:off x="4036343" y="2530013"/>
              <a:ext cx="1044440" cy="281765"/>
            </a:xfrm>
            <a:custGeom>
              <a:avLst/>
              <a:gdLst>
                <a:gd name="connsiteX0" fmla="*/ 0 w 1058697"/>
                <a:gd name="connsiteY0" fmla="*/ 0 h 281093"/>
                <a:gd name="connsiteX1" fmla="*/ 1058697 w 1058697"/>
                <a:gd name="connsiteY1" fmla="*/ 0 h 281093"/>
                <a:gd name="connsiteX2" fmla="*/ 1054761 w 1058697"/>
                <a:gd name="connsiteY2" fmla="*/ 7112 h 281093"/>
                <a:gd name="connsiteX3" fmla="*/ 529348 w 1058697"/>
                <a:gd name="connsiteY3" fmla="*/ 281093 h 281093"/>
                <a:gd name="connsiteX4" fmla="*/ 3936 w 1058697"/>
                <a:gd name="connsiteY4" fmla="*/ 7112 h 281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697" h="281093">
                  <a:moveTo>
                    <a:pt x="0" y="0"/>
                  </a:moveTo>
                  <a:lnTo>
                    <a:pt x="1058697" y="0"/>
                  </a:lnTo>
                  <a:lnTo>
                    <a:pt x="1054761" y="7112"/>
                  </a:lnTo>
                  <a:cubicBezTo>
                    <a:pt x="940894" y="172413"/>
                    <a:pt x="748062" y="281093"/>
                    <a:pt x="529348" y="281093"/>
                  </a:cubicBezTo>
                  <a:cubicBezTo>
                    <a:pt x="310634" y="281093"/>
                    <a:pt x="117803" y="172413"/>
                    <a:pt x="3936" y="7112"/>
                  </a:cubicBezTo>
                  <a:close/>
                </a:path>
              </a:pathLst>
            </a:custGeom>
            <a:solidFill>
              <a:schemeClr val="accent3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 dirty="0"/>
            </a:p>
          </p:txBody>
        </p:sp>
        <p:sp>
          <p:nvSpPr>
            <p:cNvPr id="63" name="Oval 62">
              <a:extLst>
                <a:ext uri="{FF2B5EF4-FFF2-40B4-BE49-F238E27FC236}">
                  <a16:creationId xmlns:a16="http://schemas.microsoft.com/office/drawing/2014/main" id="{550C59B0-D840-D3E8-CC3D-33E9C49E8B8B}"/>
                </a:ext>
              </a:extLst>
            </p:cNvPr>
            <p:cNvSpPr/>
            <p:nvPr/>
          </p:nvSpPr>
          <p:spPr>
            <a:xfrm>
              <a:off x="3926179" y="1557602"/>
              <a:ext cx="1266887" cy="1266887"/>
            </a:xfrm>
            <a:prstGeom prst="ellipse">
              <a:avLst/>
            </a:prstGeom>
            <a:noFill/>
            <a:ln w="38100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6707B24D-192E-EBF3-F8F6-13A52A172A38}"/>
                </a:ext>
              </a:extLst>
            </p:cNvPr>
            <p:cNvSpPr txBox="1"/>
            <p:nvPr/>
          </p:nvSpPr>
          <p:spPr>
            <a:xfrm>
              <a:off x="3985498" y="2532130"/>
              <a:ext cx="1173671" cy="2775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50" dirty="0">
                  <a:solidFill>
                    <a:schemeClr val="bg1"/>
                  </a:solidFill>
                  <a:latin typeface="Raleway" panose="020B0503030101060003" pitchFamily="34" charset="0"/>
                </a:rPr>
                <a:t>Project 3</a:t>
              </a:r>
            </a:p>
          </p:txBody>
        </p:sp>
      </p:grpSp>
      <p:grpSp>
        <p:nvGrpSpPr>
          <p:cNvPr id="82" name="Group 81">
            <a:extLst>
              <a:ext uri="{FF2B5EF4-FFF2-40B4-BE49-F238E27FC236}">
                <a16:creationId xmlns:a16="http://schemas.microsoft.com/office/drawing/2014/main" id="{AAC1D80D-5A9B-F0B9-D41C-560D6DC595A3}"/>
              </a:ext>
            </a:extLst>
          </p:cNvPr>
          <p:cNvGrpSpPr>
            <a:grpSpLocks/>
          </p:cNvGrpSpPr>
          <p:nvPr/>
        </p:nvGrpSpPr>
        <p:grpSpPr bwMode="auto">
          <a:xfrm>
            <a:off x="7518401" y="2033589"/>
            <a:ext cx="950913" cy="949325"/>
            <a:chOff x="7993107" y="1568232"/>
            <a:chExt cx="1266887" cy="1266887"/>
          </a:xfrm>
        </p:grpSpPr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173B18D1-6C9E-146F-70F1-40E535F92F9F}"/>
                </a:ext>
              </a:extLst>
            </p:cNvPr>
            <p:cNvSpPr/>
            <p:nvPr/>
          </p:nvSpPr>
          <p:spPr>
            <a:xfrm>
              <a:off x="8103087" y="2540641"/>
              <a:ext cx="1046927" cy="281767"/>
            </a:xfrm>
            <a:custGeom>
              <a:avLst/>
              <a:gdLst>
                <a:gd name="connsiteX0" fmla="*/ 0 w 1058697"/>
                <a:gd name="connsiteY0" fmla="*/ 0 h 281093"/>
                <a:gd name="connsiteX1" fmla="*/ 1058697 w 1058697"/>
                <a:gd name="connsiteY1" fmla="*/ 0 h 281093"/>
                <a:gd name="connsiteX2" fmla="*/ 1054761 w 1058697"/>
                <a:gd name="connsiteY2" fmla="*/ 7112 h 281093"/>
                <a:gd name="connsiteX3" fmla="*/ 529348 w 1058697"/>
                <a:gd name="connsiteY3" fmla="*/ 281093 h 281093"/>
                <a:gd name="connsiteX4" fmla="*/ 3936 w 1058697"/>
                <a:gd name="connsiteY4" fmla="*/ 7112 h 281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697" h="281093">
                  <a:moveTo>
                    <a:pt x="0" y="0"/>
                  </a:moveTo>
                  <a:lnTo>
                    <a:pt x="1058697" y="0"/>
                  </a:lnTo>
                  <a:lnTo>
                    <a:pt x="1054761" y="7112"/>
                  </a:lnTo>
                  <a:cubicBezTo>
                    <a:pt x="940894" y="172413"/>
                    <a:pt x="748062" y="281093"/>
                    <a:pt x="529348" y="281093"/>
                  </a:cubicBezTo>
                  <a:cubicBezTo>
                    <a:pt x="310634" y="281093"/>
                    <a:pt x="117803" y="172413"/>
                    <a:pt x="3936" y="7112"/>
                  </a:cubicBezTo>
                  <a:close/>
                </a:path>
              </a:pathLst>
            </a:custGeom>
            <a:solidFill>
              <a:schemeClr val="accent5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 dirty="0"/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A96CA687-D10F-7731-09C6-F16CBB5DD1B8}"/>
                </a:ext>
              </a:extLst>
            </p:cNvPr>
            <p:cNvSpPr/>
            <p:nvPr/>
          </p:nvSpPr>
          <p:spPr>
            <a:xfrm>
              <a:off x="7993107" y="1568232"/>
              <a:ext cx="1266887" cy="1266887"/>
            </a:xfrm>
            <a:prstGeom prst="ellipse">
              <a:avLst/>
            </a:prstGeom>
            <a:noFill/>
            <a:ln w="381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EF56E416-5606-7074-2C11-D99368E7A654}"/>
                </a:ext>
              </a:extLst>
            </p:cNvPr>
            <p:cNvSpPr txBox="1"/>
            <p:nvPr/>
          </p:nvSpPr>
          <p:spPr>
            <a:xfrm>
              <a:off x="8039637" y="2532167"/>
              <a:ext cx="1173827" cy="27752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50" dirty="0">
                  <a:solidFill>
                    <a:schemeClr val="bg1"/>
                  </a:solidFill>
                  <a:latin typeface="Raleway" panose="020B0503030101060003" pitchFamily="34" charset="0"/>
                </a:rPr>
                <a:t>Project 5</a:t>
              </a:r>
            </a:p>
          </p:txBody>
        </p:sp>
      </p:grpSp>
      <p:grpSp>
        <p:nvGrpSpPr>
          <p:cNvPr id="83" name="Group 82">
            <a:extLst>
              <a:ext uri="{FF2B5EF4-FFF2-40B4-BE49-F238E27FC236}">
                <a16:creationId xmlns:a16="http://schemas.microsoft.com/office/drawing/2014/main" id="{F118BC79-7640-EEC0-2B55-47BCD26DB002}"/>
              </a:ext>
            </a:extLst>
          </p:cNvPr>
          <p:cNvGrpSpPr>
            <a:grpSpLocks/>
          </p:cNvGrpSpPr>
          <p:nvPr/>
        </p:nvGrpSpPr>
        <p:grpSpPr bwMode="auto">
          <a:xfrm>
            <a:off x="8396289" y="4473576"/>
            <a:ext cx="949325" cy="949325"/>
            <a:chOff x="9286964" y="4820954"/>
            <a:chExt cx="1266887" cy="1266887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D4AAC374-5612-2FB5-FF87-7AFE313AC3D1}"/>
                </a:ext>
              </a:extLst>
            </p:cNvPr>
            <p:cNvSpPr/>
            <p:nvPr/>
          </p:nvSpPr>
          <p:spPr>
            <a:xfrm>
              <a:off x="9397128" y="5806076"/>
              <a:ext cx="1046559" cy="281765"/>
            </a:xfrm>
            <a:custGeom>
              <a:avLst/>
              <a:gdLst>
                <a:gd name="connsiteX0" fmla="*/ 0 w 1058697"/>
                <a:gd name="connsiteY0" fmla="*/ 0 h 281093"/>
                <a:gd name="connsiteX1" fmla="*/ 1058697 w 1058697"/>
                <a:gd name="connsiteY1" fmla="*/ 0 h 281093"/>
                <a:gd name="connsiteX2" fmla="*/ 1054761 w 1058697"/>
                <a:gd name="connsiteY2" fmla="*/ 7112 h 281093"/>
                <a:gd name="connsiteX3" fmla="*/ 529348 w 1058697"/>
                <a:gd name="connsiteY3" fmla="*/ 281093 h 281093"/>
                <a:gd name="connsiteX4" fmla="*/ 3936 w 1058697"/>
                <a:gd name="connsiteY4" fmla="*/ 7112 h 281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697" h="281093">
                  <a:moveTo>
                    <a:pt x="0" y="0"/>
                  </a:moveTo>
                  <a:lnTo>
                    <a:pt x="1058697" y="0"/>
                  </a:lnTo>
                  <a:lnTo>
                    <a:pt x="1054761" y="7112"/>
                  </a:lnTo>
                  <a:cubicBezTo>
                    <a:pt x="940894" y="172413"/>
                    <a:pt x="748062" y="281093"/>
                    <a:pt x="529348" y="281093"/>
                  </a:cubicBezTo>
                  <a:cubicBezTo>
                    <a:pt x="310634" y="281093"/>
                    <a:pt x="117803" y="172413"/>
                    <a:pt x="3936" y="7112"/>
                  </a:cubicBezTo>
                  <a:close/>
                </a:path>
              </a:pathLst>
            </a:custGeom>
            <a:solidFill>
              <a:schemeClr val="accent6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 dirty="0"/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DA2A7722-408F-B429-D771-52FC28256A52}"/>
                </a:ext>
              </a:extLst>
            </p:cNvPr>
            <p:cNvSpPr/>
            <p:nvPr/>
          </p:nvSpPr>
          <p:spPr>
            <a:xfrm flipV="1">
              <a:off x="9286964" y="4820954"/>
              <a:ext cx="1266887" cy="1266887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B1B8F51A-E90D-E938-D88A-A822F3757331}"/>
                </a:ext>
              </a:extLst>
            </p:cNvPr>
            <p:cNvSpPr txBox="1"/>
            <p:nvPr/>
          </p:nvSpPr>
          <p:spPr>
            <a:xfrm>
              <a:off x="9346283" y="5797602"/>
              <a:ext cx="1173671" cy="2754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50" dirty="0">
                  <a:solidFill>
                    <a:schemeClr val="bg1"/>
                  </a:solidFill>
                  <a:latin typeface="Raleway" panose="020B0503030101060003" pitchFamily="34" charset="0"/>
                </a:rPr>
                <a:t>Project 6</a:t>
              </a:r>
            </a:p>
          </p:txBody>
        </p:sp>
      </p:grpSp>
      <p:grpSp>
        <p:nvGrpSpPr>
          <p:cNvPr id="81" name="Group 80">
            <a:extLst>
              <a:ext uri="{FF2B5EF4-FFF2-40B4-BE49-F238E27FC236}">
                <a16:creationId xmlns:a16="http://schemas.microsoft.com/office/drawing/2014/main" id="{75AC799E-9834-0A65-FE3A-D52D84797461}"/>
              </a:ext>
            </a:extLst>
          </p:cNvPr>
          <p:cNvGrpSpPr>
            <a:grpSpLocks/>
          </p:cNvGrpSpPr>
          <p:nvPr/>
        </p:nvGrpSpPr>
        <p:grpSpPr bwMode="auto">
          <a:xfrm>
            <a:off x="6022976" y="4473576"/>
            <a:ext cx="950913" cy="949325"/>
            <a:chOff x="5998946" y="4820954"/>
            <a:chExt cx="1266887" cy="1266887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70C231DB-D97D-563A-F132-C550BEECFB30}"/>
                </a:ext>
              </a:extLst>
            </p:cNvPr>
            <p:cNvSpPr/>
            <p:nvPr/>
          </p:nvSpPr>
          <p:spPr>
            <a:xfrm>
              <a:off x="6079316" y="5806076"/>
              <a:ext cx="1044811" cy="281765"/>
            </a:xfrm>
            <a:custGeom>
              <a:avLst/>
              <a:gdLst>
                <a:gd name="connsiteX0" fmla="*/ 0 w 1058697"/>
                <a:gd name="connsiteY0" fmla="*/ 0 h 281093"/>
                <a:gd name="connsiteX1" fmla="*/ 1058697 w 1058697"/>
                <a:gd name="connsiteY1" fmla="*/ 0 h 281093"/>
                <a:gd name="connsiteX2" fmla="*/ 1054761 w 1058697"/>
                <a:gd name="connsiteY2" fmla="*/ 7112 h 281093"/>
                <a:gd name="connsiteX3" fmla="*/ 529348 w 1058697"/>
                <a:gd name="connsiteY3" fmla="*/ 281093 h 281093"/>
                <a:gd name="connsiteX4" fmla="*/ 3936 w 1058697"/>
                <a:gd name="connsiteY4" fmla="*/ 7112 h 281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697" h="281093">
                  <a:moveTo>
                    <a:pt x="0" y="0"/>
                  </a:moveTo>
                  <a:lnTo>
                    <a:pt x="1058697" y="0"/>
                  </a:lnTo>
                  <a:lnTo>
                    <a:pt x="1054761" y="7112"/>
                  </a:lnTo>
                  <a:cubicBezTo>
                    <a:pt x="940894" y="172413"/>
                    <a:pt x="748062" y="281093"/>
                    <a:pt x="529348" y="281093"/>
                  </a:cubicBezTo>
                  <a:cubicBezTo>
                    <a:pt x="310634" y="281093"/>
                    <a:pt x="117803" y="172413"/>
                    <a:pt x="3936" y="7112"/>
                  </a:cubicBezTo>
                  <a:close/>
                </a:path>
              </a:pathLst>
            </a:custGeom>
            <a:solidFill>
              <a:schemeClr val="accent4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 dirty="0"/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AC00BF71-F9F7-B65A-AEA4-B1EC670E73C1}"/>
                </a:ext>
              </a:extLst>
            </p:cNvPr>
            <p:cNvSpPr/>
            <p:nvPr/>
          </p:nvSpPr>
          <p:spPr>
            <a:xfrm flipV="1">
              <a:off x="5998946" y="4820954"/>
              <a:ext cx="1266887" cy="1266887"/>
            </a:xfrm>
            <a:prstGeom prst="ellipse">
              <a:avLst/>
            </a:prstGeom>
            <a:noFill/>
            <a:ln w="381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71" name="TextBox 70">
              <a:extLst>
                <a:ext uri="{FF2B5EF4-FFF2-40B4-BE49-F238E27FC236}">
                  <a16:creationId xmlns:a16="http://schemas.microsoft.com/office/drawing/2014/main" id="{F348FC9A-7BAC-21EA-BC52-D5CCC4B61B92}"/>
                </a:ext>
              </a:extLst>
            </p:cNvPr>
            <p:cNvSpPr txBox="1"/>
            <p:nvPr/>
          </p:nvSpPr>
          <p:spPr>
            <a:xfrm>
              <a:off x="6007406" y="5797602"/>
              <a:ext cx="1171711" cy="2754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50" dirty="0">
                  <a:solidFill>
                    <a:schemeClr val="bg1"/>
                  </a:solidFill>
                  <a:latin typeface="Raleway" panose="020B0503030101060003" pitchFamily="34" charset="0"/>
                </a:rPr>
                <a:t>Project 4</a:t>
              </a:r>
            </a:p>
          </p:txBody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31AE115-0515-1CA1-AEFD-9F95AD917444}"/>
              </a:ext>
            </a:extLst>
          </p:cNvPr>
          <p:cNvGrpSpPr>
            <a:grpSpLocks/>
          </p:cNvGrpSpPr>
          <p:nvPr/>
        </p:nvGrpSpPr>
        <p:grpSpPr bwMode="auto">
          <a:xfrm>
            <a:off x="3124201" y="4473576"/>
            <a:ext cx="949325" cy="949325"/>
            <a:chOff x="2132627" y="4820954"/>
            <a:chExt cx="1266887" cy="1266887"/>
          </a:xfrm>
        </p:grpSpPr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F763C56C-2B55-2FC7-CBA0-86A1B1582027}"/>
                </a:ext>
              </a:extLst>
            </p:cNvPr>
            <p:cNvSpPr/>
            <p:nvPr/>
          </p:nvSpPr>
          <p:spPr>
            <a:xfrm>
              <a:off x="2242791" y="5806076"/>
              <a:ext cx="1046559" cy="281765"/>
            </a:xfrm>
            <a:custGeom>
              <a:avLst/>
              <a:gdLst>
                <a:gd name="connsiteX0" fmla="*/ 0 w 1058697"/>
                <a:gd name="connsiteY0" fmla="*/ 0 h 281093"/>
                <a:gd name="connsiteX1" fmla="*/ 1058697 w 1058697"/>
                <a:gd name="connsiteY1" fmla="*/ 0 h 281093"/>
                <a:gd name="connsiteX2" fmla="*/ 1054761 w 1058697"/>
                <a:gd name="connsiteY2" fmla="*/ 7112 h 281093"/>
                <a:gd name="connsiteX3" fmla="*/ 529348 w 1058697"/>
                <a:gd name="connsiteY3" fmla="*/ 281093 h 281093"/>
                <a:gd name="connsiteX4" fmla="*/ 3936 w 1058697"/>
                <a:gd name="connsiteY4" fmla="*/ 7112 h 2810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58697" h="281093">
                  <a:moveTo>
                    <a:pt x="0" y="0"/>
                  </a:moveTo>
                  <a:lnTo>
                    <a:pt x="1058697" y="0"/>
                  </a:lnTo>
                  <a:lnTo>
                    <a:pt x="1054761" y="7112"/>
                  </a:lnTo>
                  <a:cubicBezTo>
                    <a:pt x="940894" y="172413"/>
                    <a:pt x="748062" y="281093"/>
                    <a:pt x="529348" y="281093"/>
                  </a:cubicBezTo>
                  <a:cubicBezTo>
                    <a:pt x="310634" y="281093"/>
                    <a:pt x="117803" y="172413"/>
                    <a:pt x="3936" y="7112"/>
                  </a:cubicBezTo>
                  <a:close/>
                </a:path>
              </a:pathLst>
            </a:custGeom>
            <a:solidFill>
              <a:schemeClr val="accent2">
                <a:alpha val="6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 dirty="0"/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247DBBC9-9F37-6F27-E407-C2C27C55253E}"/>
                </a:ext>
              </a:extLst>
            </p:cNvPr>
            <p:cNvSpPr/>
            <p:nvPr/>
          </p:nvSpPr>
          <p:spPr>
            <a:xfrm flipV="1">
              <a:off x="2132627" y="4820954"/>
              <a:ext cx="1266887" cy="1266887"/>
            </a:xfrm>
            <a:prstGeom prst="ellipse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BDF7C89-29F7-5350-B7FC-204DB2B6FFBB}"/>
                </a:ext>
              </a:extLst>
            </p:cNvPr>
            <p:cNvSpPr txBox="1"/>
            <p:nvPr/>
          </p:nvSpPr>
          <p:spPr>
            <a:xfrm>
              <a:off x="2191946" y="5797602"/>
              <a:ext cx="1173671" cy="27541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US" sz="750" dirty="0">
                  <a:solidFill>
                    <a:schemeClr val="bg1"/>
                  </a:solidFill>
                  <a:latin typeface="Raleway" panose="020B0503030101060003" pitchFamily="34" charset="0"/>
                </a:rPr>
                <a:t>Project 2</a:t>
              </a:r>
            </a:p>
          </p:txBody>
        </p:sp>
      </p:grpSp>
      <p:sp>
        <p:nvSpPr>
          <p:cNvPr id="80" name="Rectangle 79">
            <a:extLst>
              <a:ext uri="{FF2B5EF4-FFF2-40B4-BE49-F238E27FC236}">
                <a16:creationId xmlns:a16="http://schemas.microsoft.com/office/drawing/2014/main" id="{A09FE7E8-6DBF-A3A6-0B75-057A76EA217A}"/>
              </a:ext>
            </a:extLst>
          </p:cNvPr>
          <p:cNvSpPr/>
          <p:nvPr/>
        </p:nvSpPr>
        <p:spPr>
          <a:xfrm>
            <a:off x="9366250" y="4575176"/>
            <a:ext cx="1066800" cy="117724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fa-IR" sz="1200" b="1" dirty="0">
                <a:latin typeface="Open Sans Light" panose="020B0306030504020204" pitchFamily="34" charset="0"/>
                <a:ea typeface="Open Sans Light" panose="020B0306030504020204" pitchFamily="34" charset="0"/>
                <a:cs typeface="B Nazanin" panose="00000400000000000000" pitchFamily="2" charset="-78"/>
              </a:rPr>
              <a:t>اکوسیستم نوآوری</a:t>
            </a:r>
          </a:p>
          <a:p>
            <a:pPr algn="ctr">
              <a:lnSpc>
                <a:spcPct val="150000"/>
              </a:lnSpc>
              <a:defRPr/>
            </a:pPr>
            <a:r>
              <a:rPr lang="fa-IR" sz="1200" b="1" dirty="0">
                <a:latin typeface="Open Sans Light" panose="020B0306030504020204" pitchFamily="34" charset="0"/>
                <a:ea typeface="Open Sans Light" panose="020B0306030504020204" pitchFamily="34" charset="0"/>
                <a:cs typeface="B Nazanin" panose="00000400000000000000" pitchFamily="2" charset="-78"/>
              </a:rPr>
              <a:t>محصولات هوشمند</a:t>
            </a:r>
            <a:endParaRPr lang="id-ID" sz="1200" b="1" dirty="0">
              <a:latin typeface="Open Sans Light" panose="020B0306030504020204" pitchFamily="34" charset="0"/>
              <a:ea typeface="Open Sans Light" panose="020B0306030504020204" pitchFamily="34" charset="0"/>
              <a:cs typeface="B Nazanin" panose="00000400000000000000" pitchFamily="2" charset="-78"/>
            </a:endParaRP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067B9B63-BFF0-DD04-2561-90E307823EA3}"/>
              </a:ext>
            </a:extLst>
          </p:cNvPr>
          <p:cNvSpPr/>
          <p:nvPr/>
        </p:nvSpPr>
        <p:spPr>
          <a:xfrm>
            <a:off x="6992939" y="4575176"/>
            <a:ext cx="1068387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fa-IR" sz="1500" b="1" dirty="0">
                <a:cs typeface="B Nazanin" panose="00000400000000000000" pitchFamily="2" charset="-78"/>
              </a:rPr>
              <a:t>رشد سهم بازار جهانی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736A303-66BD-6D32-4018-5F7F218921F0}"/>
              </a:ext>
            </a:extLst>
          </p:cNvPr>
          <p:cNvSpPr/>
          <p:nvPr/>
        </p:nvSpPr>
        <p:spPr>
          <a:xfrm>
            <a:off x="4105275" y="4575176"/>
            <a:ext cx="1066800" cy="40972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a-IR" sz="1500" b="1" dirty="0">
                <a:latin typeface="Open Sans Light" panose="020B0306030504020204" pitchFamily="34" charset="0"/>
                <a:ea typeface="Open Sans Light" panose="020B0306030504020204" pitchFamily="34" charset="0"/>
                <a:cs typeface="B Nazanin" panose="00000400000000000000" pitchFamily="2" charset="-78"/>
              </a:rPr>
              <a:t>تنوع محصول</a:t>
            </a:r>
            <a:endParaRPr lang="id-ID" sz="1500" b="1" dirty="0">
              <a:latin typeface="Open Sans Light" panose="020B0306030504020204" pitchFamily="34" charset="0"/>
              <a:ea typeface="Open Sans Light" panose="020B0306030504020204" pitchFamily="34" charset="0"/>
              <a:cs typeface="B Nazanin" panose="00000400000000000000" pitchFamily="2" charset="-78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5FFCDA9C-E53C-ED9C-59CD-3DD5793620FC}"/>
              </a:ext>
            </a:extLst>
          </p:cNvPr>
          <p:cNvSpPr/>
          <p:nvPr/>
        </p:nvSpPr>
        <p:spPr>
          <a:xfrm>
            <a:off x="3125789" y="2124076"/>
            <a:ext cx="1068387" cy="47320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50000"/>
              </a:lnSpc>
              <a:defRPr/>
            </a:pPr>
            <a:r>
              <a:rPr lang="fa-IR" dirty="0">
                <a:latin typeface="Open Sans Light" panose="020B0306030504020204" pitchFamily="34" charset="0"/>
                <a:ea typeface="Open Sans Light" panose="020B0306030504020204" pitchFamily="34" charset="0"/>
                <a:cs typeface="B Nazanin" panose="00000400000000000000" pitchFamily="2" charset="-78"/>
              </a:rPr>
              <a:t>برند سازی</a:t>
            </a:r>
            <a:endParaRPr lang="id-ID" dirty="0">
              <a:latin typeface="Open Sans Light" panose="020B0306030504020204" pitchFamily="34" charset="0"/>
              <a:ea typeface="Open Sans Light" panose="020B0306030504020204" pitchFamily="34" charset="0"/>
              <a:cs typeface="B Nazanin" panose="00000400000000000000" pitchFamily="2" charset="-78"/>
            </a:endParaRPr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CEB83C05-227E-93B9-9EC6-F64E72074017}"/>
              </a:ext>
            </a:extLst>
          </p:cNvPr>
          <p:cNvSpPr/>
          <p:nvPr/>
        </p:nvSpPr>
        <p:spPr>
          <a:xfrm>
            <a:off x="5437189" y="2124076"/>
            <a:ext cx="1068387" cy="75597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a-IR" sz="1500" b="1" dirty="0">
                <a:latin typeface="Open Sans Light" panose="020B0306030504020204" pitchFamily="34" charset="0"/>
                <a:ea typeface="Open Sans Light" panose="020B0306030504020204" pitchFamily="34" charset="0"/>
                <a:cs typeface="B Nazanin" panose="00000400000000000000" pitchFamily="2" charset="-78"/>
              </a:rPr>
              <a:t>ورود به بازار بین المللی</a:t>
            </a:r>
            <a:endParaRPr lang="id-ID" sz="1500" b="1" dirty="0">
              <a:latin typeface="Open Sans Light" panose="020B0306030504020204" pitchFamily="34" charset="0"/>
              <a:ea typeface="Open Sans Light" panose="020B0306030504020204" pitchFamily="34" charset="0"/>
              <a:cs typeface="B Nazanin" panose="00000400000000000000" pitchFamily="2" charset="-78"/>
            </a:endParaRPr>
          </a:p>
        </p:txBody>
      </p:sp>
      <p:sp>
        <p:nvSpPr>
          <p:cNvPr id="88" name="Rectangle 87">
            <a:extLst>
              <a:ext uri="{FF2B5EF4-FFF2-40B4-BE49-F238E27FC236}">
                <a16:creationId xmlns:a16="http://schemas.microsoft.com/office/drawing/2014/main" id="{F7FE0CBF-92BA-FE10-E0E6-DAB1C6AADB74}"/>
              </a:ext>
            </a:extLst>
          </p:cNvPr>
          <p:cNvSpPr/>
          <p:nvPr/>
        </p:nvSpPr>
        <p:spPr>
          <a:xfrm>
            <a:off x="8489950" y="2124076"/>
            <a:ext cx="1068388" cy="47320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fa-IR" dirty="0">
                <a:latin typeface="Open Sans Light" panose="020B0306030504020204" pitchFamily="34" charset="0"/>
                <a:ea typeface="Open Sans Light" panose="020B0306030504020204" pitchFamily="34" charset="0"/>
                <a:cs typeface="B Nazanin" panose="00000400000000000000" pitchFamily="2" charset="-78"/>
              </a:rPr>
              <a:t>شبکه سازی</a:t>
            </a:r>
            <a:endParaRPr lang="id-ID" dirty="0">
              <a:latin typeface="Open Sans Light" panose="020B0306030504020204" pitchFamily="34" charset="0"/>
              <a:ea typeface="Open Sans Light" panose="020B0306030504020204" pitchFamily="34" charset="0"/>
              <a:cs typeface="B Nazanin" panose="00000400000000000000" pitchFamily="2" charset="-78"/>
            </a:endParaRP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E26D8488-9882-A6F6-FACF-9B4F66DDE9C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9" y="828676"/>
            <a:ext cx="2600325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Haier timeline</a:t>
            </a:r>
          </a:p>
        </p:txBody>
      </p:sp>
      <p:pic>
        <p:nvPicPr>
          <p:cNvPr id="11" name="tmp2ECA">
            <a:hlinkClick r:id="" action="ppaction://media"/>
            <a:extLst>
              <a:ext uri="{FF2B5EF4-FFF2-40B4-BE49-F238E27FC236}">
                <a16:creationId xmlns:a16="http://schemas.microsoft.com/office/drawing/2014/main" id="{76B8B6DB-5FAA-A546-E429-9882EFFA3E70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0350" y="933450"/>
            <a:ext cx="1714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75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2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2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33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3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75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75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6250"/>
                            </p:stCondLst>
                            <p:childTnLst>
                              <p:par>
                                <p:cTn id="5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6750"/>
                            </p:stCondLst>
                            <p:childTnLst>
                              <p:par>
                                <p:cTn id="62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725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7750"/>
                            </p:stCondLst>
                            <p:childTnLst>
                              <p:par>
                                <p:cTn id="71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75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75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1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75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75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750"/>
                            </p:stCondLst>
                            <p:childTnLst>
                              <p:par>
                                <p:cTn id="9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11250"/>
                            </p:stCondLst>
                            <p:childTnLst>
                              <p:par>
                                <p:cTn id="10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1175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2250"/>
                            </p:stCondLst>
                            <p:childTnLst>
                              <p:par>
                                <p:cTn id="109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5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75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4" grpId="0"/>
      <p:bldP spid="85" grpId="0"/>
      <p:bldP spid="86" grpId="0"/>
      <p:bldP spid="87" grpId="0"/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Line 53">
            <a:extLst>
              <a:ext uri="{FF2B5EF4-FFF2-40B4-BE49-F238E27FC236}">
                <a16:creationId xmlns:a16="http://schemas.microsoft.com/office/drawing/2014/main" id="{7D202D82-2050-4415-EFCF-D304BA58AFBB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2601913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A7D1161C-47E2-FE21-EA03-2AF596A0F2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9" y="828676"/>
            <a:ext cx="3227387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en-US" dirty="0"/>
              <a:t>Market share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51D554-CDB6-DD87-EF4F-D097FCAEF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5244" y="2898775"/>
            <a:ext cx="3178175" cy="74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just" eaLnBrk="1" hangingPunct="1">
              <a:lnSpc>
                <a:spcPct val="150000"/>
              </a:lnSpc>
            </a:pPr>
            <a:r>
              <a:rPr lang="fa-IR" altLang="en-US" sz="1500" b="1" dirty="0">
                <a:solidFill>
                  <a:schemeClr val="tx2"/>
                </a:solidFill>
                <a:latin typeface="Open Sans Light" panose="020B0306030504020204" pitchFamily="34" charset="0"/>
                <a:cs typeface="B Nazanin" panose="00000400000000000000" pitchFamily="2" charset="-78"/>
              </a:rPr>
              <a:t>ارتقا سهم بازار به صورت مستمر</a:t>
            </a:r>
            <a:endParaRPr lang="id-ID" altLang="en-US" sz="1500" b="1" dirty="0">
              <a:solidFill>
                <a:schemeClr val="tx2"/>
              </a:solidFill>
              <a:latin typeface="Open Sans Light" panose="020B0306030504020204" pitchFamily="34" charset="0"/>
              <a:cs typeface="B Nazanin" panose="00000400000000000000" pitchFamily="2" charset="-78"/>
            </a:endParaRPr>
          </a:p>
          <a:p>
            <a:pPr algn="just" eaLnBrk="1" hangingPunct="1">
              <a:lnSpc>
                <a:spcPct val="150000"/>
              </a:lnSpc>
            </a:pPr>
            <a:endParaRPr lang="id-ID" altLang="en-US" sz="1500" b="1" dirty="0">
              <a:solidFill>
                <a:schemeClr val="tx2"/>
              </a:solidFill>
              <a:latin typeface="Open Sans Light" panose="020B0306030504020204" pitchFamily="34" charset="0"/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E4A0C-3B1A-0EF9-A569-8C307CAC8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9775" y="2430463"/>
            <a:ext cx="145264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b="1"/>
              <a:t>Description</a:t>
            </a:r>
          </a:p>
        </p:txBody>
      </p:sp>
      <p:sp>
        <p:nvSpPr>
          <p:cNvPr id="7" name="Line 44">
            <a:extLst>
              <a:ext uri="{FF2B5EF4-FFF2-40B4-BE49-F238E27FC236}">
                <a16:creationId xmlns:a16="http://schemas.microsoft.com/office/drawing/2014/main" id="{FF0C552F-2A5A-FC4C-ED5B-14248526D76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5268913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8" name="Line 45">
            <a:extLst>
              <a:ext uri="{FF2B5EF4-FFF2-40B4-BE49-F238E27FC236}">
                <a16:creationId xmlns:a16="http://schemas.microsoft.com/office/drawing/2014/main" id="{08D356FB-98FF-9CC5-6B10-D30B74A1E453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4973638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9" name="Line 46">
            <a:extLst>
              <a:ext uri="{FF2B5EF4-FFF2-40B4-BE49-F238E27FC236}">
                <a16:creationId xmlns:a16="http://schemas.microsoft.com/office/drawing/2014/main" id="{F1C03ECF-2621-D6A8-7DDA-65700837CAF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4678363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0" name="Line 47">
            <a:extLst>
              <a:ext uri="{FF2B5EF4-FFF2-40B4-BE49-F238E27FC236}">
                <a16:creationId xmlns:a16="http://schemas.microsoft.com/office/drawing/2014/main" id="{D5FD58E0-8065-B526-A158-2A153BA73E2A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4379913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1" name="Line 48">
            <a:extLst>
              <a:ext uri="{FF2B5EF4-FFF2-40B4-BE49-F238E27FC236}">
                <a16:creationId xmlns:a16="http://schemas.microsoft.com/office/drawing/2014/main" id="{8FDFF51C-FA7F-3B86-B575-F3AB9965F417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4084638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2" name="Line 49">
            <a:extLst>
              <a:ext uri="{FF2B5EF4-FFF2-40B4-BE49-F238E27FC236}">
                <a16:creationId xmlns:a16="http://schemas.microsoft.com/office/drawing/2014/main" id="{48DC8777-C563-6251-837A-8817A229BEF0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3789363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3" name="Line 50">
            <a:extLst>
              <a:ext uri="{FF2B5EF4-FFF2-40B4-BE49-F238E27FC236}">
                <a16:creationId xmlns:a16="http://schemas.microsoft.com/office/drawing/2014/main" id="{16E648B3-DD16-8F8B-9F59-9C01676C4FFD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3492500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4" name="Line 51">
            <a:extLst>
              <a:ext uri="{FF2B5EF4-FFF2-40B4-BE49-F238E27FC236}">
                <a16:creationId xmlns:a16="http://schemas.microsoft.com/office/drawing/2014/main" id="{F9738A50-1FDA-C94F-3574-199356FEF3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3197225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5" name="Line 52">
            <a:extLst>
              <a:ext uri="{FF2B5EF4-FFF2-40B4-BE49-F238E27FC236}">
                <a16:creationId xmlns:a16="http://schemas.microsoft.com/office/drawing/2014/main" id="{168762EF-47E5-8874-6C43-3A9455F76ECC}"/>
              </a:ext>
            </a:extLst>
          </p:cNvPr>
          <p:cNvSpPr>
            <a:spLocks noChangeShapeType="1"/>
          </p:cNvSpPr>
          <p:nvPr/>
        </p:nvSpPr>
        <p:spPr bwMode="auto">
          <a:xfrm>
            <a:off x="5973764" y="2898775"/>
            <a:ext cx="4491037" cy="0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7" name="Line 54">
            <a:extLst>
              <a:ext uri="{FF2B5EF4-FFF2-40B4-BE49-F238E27FC236}">
                <a16:creationId xmlns:a16="http://schemas.microsoft.com/office/drawing/2014/main" id="{9A81CB20-A85C-591F-CAA6-8FCE4C2E47A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25" y="2598739"/>
            <a:ext cx="0" cy="2674937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8" name="Line 55">
            <a:extLst>
              <a:ext uri="{FF2B5EF4-FFF2-40B4-BE49-F238E27FC236}">
                <a16:creationId xmlns:a16="http://schemas.microsoft.com/office/drawing/2014/main" id="{8F86209B-5729-41D6-9502-87C0C1A5C59F}"/>
              </a:ext>
            </a:extLst>
          </p:cNvPr>
          <p:cNvSpPr>
            <a:spLocks noChangeShapeType="1"/>
          </p:cNvSpPr>
          <p:nvPr/>
        </p:nvSpPr>
        <p:spPr bwMode="auto">
          <a:xfrm>
            <a:off x="8218488" y="2598739"/>
            <a:ext cx="0" cy="2674937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19" name="Line 56">
            <a:extLst>
              <a:ext uri="{FF2B5EF4-FFF2-40B4-BE49-F238E27FC236}">
                <a16:creationId xmlns:a16="http://schemas.microsoft.com/office/drawing/2014/main" id="{789670A2-6515-B741-0997-C0EA1E652039}"/>
              </a:ext>
            </a:extLst>
          </p:cNvPr>
          <p:cNvSpPr>
            <a:spLocks noChangeShapeType="1"/>
          </p:cNvSpPr>
          <p:nvPr/>
        </p:nvSpPr>
        <p:spPr bwMode="auto">
          <a:xfrm>
            <a:off x="9340850" y="2598739"/>
            <a:ext cx="0" cy="2674937"/>
          </a:xfrm>
          <a:prstGeom prst="line">
            <a:avLst/>
          </a:prstGeom>
          <a:noFill/>
          <a:ln w="9525" cap="flat">
            <a:solidFill>
              <a:schemeClr val="tx2">
                <a:alpha val="25000"/>
              </a:schemeClr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A16D4AB-3A92-2F84-CC6A-D50416BF3C06}"/>
              </a:ext>
            </a:extLst>
          </p:cNvPr>
          <p:cNvSpPr txBox="1"/>
          <p:nvPr/>
        </p:nvSpPr>
        <p:spPr>
          <a:xfrm>
            <a:off x="5649666" y="4883151"/>
            <a:ext cx="320922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20%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C53994B-5ECF-1B54-24E5-005855BDF85F}"/>
              </a:ext>
            </a:extLst>
          </p:cNvPr>
          <p:cNvSpPr txBox="1"/>
          <p:nvPr/>
        </p:nvSpPr>
        <p:spPr>
          <a:xfrm>
            <a:off x="5649666" y="4573589"/>
            <a:ext cx="320922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30%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46C7077-D6FE-1992-5C67-65A310E42DB5}"/>
              </a:ext>
            </a:extLst>
          </p:cNvPr>
          <p:cNvSpPr txBox="1"/>
          <p:nvPr/>
        </p:nvSpPr>
        <p:spPr>
          <a:xfrm>
            <a:off x="5649668" y="4276726"/>
            <a:ext cx="320921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40%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71F447B-D6E0-6101-3096-3441AB9BF296}"/>
              </a:ext>
            </a:extLst>
          </p:cNvPr>
          <p:cNvSpPr txBox="1"/>
          <p:nvPr/>
        </p:nvSpPr>
        <p:spPr>
          <a:xfrm>
            <a:off x="5649666" y="3994151"/>
            <a:ext cx="320922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50%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FA17343-EC64-4DF8-E994-40087ECD78C1}"/>
              </a:ext>
            </a:extLst>
          </p:cNvPr>
          <p:cNvSpPr txBox="1"/>
          <p:nvPr/>
        </p:nvSpPr>
        <p:spPr>
          <a:xfrm>
            <a:off x="5649666" y="3694114"/>
            <a:ext cx="320922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60%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C0BF2A52-9043-B14E-C5B3-8F1713AFD1DD}"/>
              </a:ext>
            </a:extLst>
          </p:cNvPr>
          <p:cNvSpPr txBox="1"/>
          <p:nvPr/>
        </p:nvSpPr>
        <p:spPr>
          <a:xfrm>
            <a:off x="5649666" y="3400426"/>
            <a:ext cx="320922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70%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D7B3F18-995D-B62F-DE17-E3E93C0BAD21}"/>
              </a:ext>
            </a:extLst>
          </p:cNvPr>
          <p:cNvSpPr txBox="1"/>
          <p:nvPr/>
        </p:nvSpPr>
        <p:spPr>
          <a:xfrm>
            <a:off x="5684933" y="3098801"/>
            <a:ext cx="285655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8%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FB3BBE8-97F4-EA98-FC9A-15DC2E6C09A2}"/>
              </a:ext>
            </a:extLst>
          </p:cNvPr>
          <p:cNvSpPr txBox="1"/>
          <p:nvPr/>
        </p:nvSpPr>
        <p:spPr>
          <a:xfrm>
            <a:off x="5649667" y="2517776"/>
            <a:ext cx="320922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10%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6C3F1CA-C7CF-A87E-283F-E1A81D51B0F8}"/>
              </a:ext>
            </a:extLst>
          </p:cNvPr>
          <p:cNvSpPr txBox="1"/>
          <p:nvPr/>
        </p:nvSpPr>
        <p:spPr>
          <a:xfrm>
            <a:off x="5684933" y="2800351"/>
            <a:ext cx="285655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id-ID" sz="750" dirty="0">
                <a:latin typeface="+mj-lt"/>
              </a:rPr>
              <a:t>9%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38FE06-50A5-CD71-68AC-D7369B81E069}"/>
              </a:ext>
            </a:extLst>
          </p:cNvPr>
          <p:cNvSpPr txBox="1"/>
          <p:nvPr/>
        </p:nvSpPr>
        <p:spPr>
          <a:xfrm>
            <a:off x="6332627" y="5280025"/>
            <a:ext cx="441147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900" dirty="0">
                <a:latin typeface="+mj-lt"/>
              </a:rPr>
              <a:t>2005</a:t>
            </a:r>
            <a:endParaRPr lang="id-ID" sz="900" dirty="0">
              <a:latin typeface="+mj-lt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29A5260-EDC0-2916-479B-A752DC931761}"/>
              </a:ext>
            </a:extLst>
          </p:cNvPr>
          <p:cNvSpPr txBox="1"/>
          <p:nvPr/>
        </p:nvSpPr>
        <p:spPr>
          <a:xfrm>
            <a:off x="7458204" y="5280025"/>
            <a:ext cx="433132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900" dirty="0">
                <a:latin typeface="+mj-lt"/>
              </a:rPr>
              <a:t>2011</a:t>
            </a:r>
            <a:endParaRPr lang="id-ID" sz="900" dirty="0">
              <a:latin typeface="+mj-lt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790D993-ABCC-B83A-102D-35A268748452}"/>
              </a:ext>
            </a:extLst>
          </p:cNvPr>
          <p:cNvSpPr txBox="1"/>
          <p:nvPr/>
        </p:nvSpPr>
        <p:spPr>
          <a:xfrm>
            <a:off x="8634142" y="5280025"/>
            <a:ext cx="351378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sz="900" dirty="0">
                <a:latin typeface="+mj-lt"/>
              </a:rPr>
              <a:t>2014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AA93F58-7343-9D0D-B820-C7E4CB19A2D0}"/>
              </a:ext>
            </a:extLst>
          </p:cNvPr>
          <p:cNvSpPr txBox="1"/>
          <p:nvPr/>
        </p:nvSpPr>
        <p:spPr>
          <a:xfrm>
            <a:off x="9712414" y="5280025"/>
            <a:ext cx="441147" cy="2308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900" dirty="0">
                <a:latin typeface="+mj-lt"/>
              </a:rPr>
              <a:t>2019</a:t>
            </a:r>
            <a:endParaRPr lang="id-ID" sz="900" dirty="0">
              <a:latin typeface="+mj-lt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84978D8-A22A-853F-B59C-BEF0DD483841}"/>
              </a:ext>
            </a:extLst>
          </p:cNvPr>
          <p:cNvSpPr txBox="1"/>
          <p:nvPr/>
        </p:nvSpPr>
        <p:spPr>
          <a:xfrm>
            <a:off x="6270017" y="3360739"/>
            <a:ext cx="585417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1500" b="1" dirty="0">
                <a:solidFill>
                  <a:schemeClr val="accent1"/>
                </a:solidFill>
                <a:latin typeface="+mj-lt"/>
              </a:rPr>
              <a:t>5.1</a:t>
            </a:r>
            <a:r>
              <a:rPr lang="id-ID" sz="1500" b="1" dirty="0">
                <a:solidFill>
                  <a:schemeClr val="accent1"/>
                </a:solidFill>
                <a:latin typeface="+mj-lt"/>
              </a:rPr>
              <a:t>%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AFA6A49F-1419-5425-2BF8-DE6275945DA1}"/>
              </a:ext>
            </a:extLst>
          </p:cNvPr>
          <p:cNvSpPr txBox="1"/>
          <p:nvPr/>
        </p:nvSpPr>
        <p:spPr>
          <a:xfrm>
            <a:off x="7383649" y="3017838"/>
            <a:ext cx="585417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1500" b="1" dirty="0">
                <a:solidFill>
                  <a:schemeClr val="accent2"/>
                </a:solidFill>
                <a:latin typeface="+mj-lt"/>
              </a:rPr>
              <a:t>7.9</a:t>
            </a:r>
            <a:r>
              <a:rPr lang="id-ID" sz="1500" b="1" dirty="0">
                <a:solidFill>
                  <a:schemeClr val="accent2"/>
                </a:solidFill>
                <a:latin typeface="+mj-lt"/>
              </a:rPr>
              <a:t>%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6B89599-1E8E-48B6-F1D2-CDBFD3C6ADCE}"/>
              </a:ext>
            </a:extLst>
          </p:cNvPr>
          <p:cNvSpPr txBox="1"/>
          <p:nvPr/>
        </p:nvSpPr>
        <p:spPr>
          <a:xfrm>
            <a:off x="8580303" y="3346451"/>
            <a:ext cx="487633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id-ID" sz="1500" b="1" dirty="0">
                <a:solidFill>
                  <a:schemeClr val="accent3"/>
                </a:solidFill>
                <a:latin typeface="+mj-lt"/>
              </a:rPr>
              <a:t>63%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EE6659CF-A245-7224-C2AB-9559CEDFE18D}"/>
              </a:ext>
            </a:extLst>
          </p:cNvPr>
          <p:cNvSpPr txBox="1"/>
          <p:nvPr/>
        </p:nvSpPr>
        <p:spPr>
          <a:xfrm>
            <a:off x="9570091" y="1879264"/>
            <a:ext cx="692818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1500" b="1" dirty="0">
                <a:solidFill>
                  <a:schemeClr val="accent4"/>
                </a:solidFill>
                <a:latin typeface="+mj-lt"/>
              </a:rPr>
              <a:t>11.2</a:t>
            </a:r>
            <a:r>
              <a:rPr lang="id-ID" sz="1500" b="1" dirty="0">
                <a:solidFill>
                  <a:schemeClr val="accent4"/>
                </a:solidFill>
                <a:latin typeface="+mj-lt"/>
              </a:rPr>
              <a:t>%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79847764-91C0-C611-8EED-88A542646E6E}"/>
              </a:ext>
            </a:extLst>
          </p:cNvPr>
          <p:cNvSpPr txBox="1"/>
          <p:nvPr/>
        </p:nvSpPr>
        <p:spPr>
          <a:xfrm>
            <a:off x="5684932" y="5183189"/>
            <a:ext cx="285656" cy="20774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en-US" sz="750" dirty="0">
                <a:latin typeface="+mj-lt"/>
              </a:rPr>
              <a:t>0</a:t>
            </a:r>
            <a:r>
              <a:rPr lang="id-ID" sz="750" dirty="0">
                <a:latin typeface="+mj-lt"/>
              </a:rPr>
              <a:t>%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DE24DD21-AFB7-4270-3168-1E201AFD7E81}"/>
              </a:ext>
            </a:extLst>
          </p:cNvPr>
          <p:cNvGrpSpPr>
            <a:grpSpLocks/>
          </p:cNvGrpSpPr>
          <p:nvPr/>
        </p:nvGrpSpPr>
        <p:grpSpPr bwMode="auto">
          <a:xfrm>
            <a:off x="6206684" y="4004225"/>
            <a:ext cx="647398" cy="1178964"/>
            <a:chOff x="6185789" y="3718867"/>
            <a:chExt cx="990609" cy="1909989"/>
          </a:xfrm>
        </p:grpSpPr>
        <p:grpSp>
          <p:nvGrpSpPr>
            <p:cNvPr id="56" name="Group 55">
              <a:extLst>
                <a:ext uri="{FF2B5EF4-FFF2-40B4-BE49-F238E27FC236}">
                  <a16:creationId xmlns:a16="http://schemas.microsoft.com/office/drawing/2014/main" id="{333D4D67-49D1-98A6-5B6F-A8D71E9B800C}"/>
                </a:ext>
              </a:extLst>
            </p:cNvPr>
            <p:cNvGrpSpPr/>
            <p:nvPr/>
          </p:nvGrpSpPr>
          <p:grpSpPr>
            <a:xfrm rot="13500000" flipH="1">
              <a:off x="6290727" y="4838856"/>
              <a:ext cx="847780" cy="732220"/>
              <a:chOff x="7454801" y="481983"/>
              <a:chExt cx="1807978" cy="1561534"/>
            </a:xfrm>
            <a:solidFill>
              <a:schemeClr val="accent1"/>
            </a:solidFill>
          </p:grpSpPr>
          <p:sp>
            <p:nvSpPr>
              <p:cNvPr id="57" name="Rectangle 200">
                <a:extLst>
                  <a:ext uri="{FF2B5EF4-FFF2-40B4-BE49-F238E27FC236}">
                    <a16:creationId xmlns:a16="http://schemas.microsoft.com/office/drawing/2014/main" id="{409646E6-6170-6622-B257-58D031534A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916863" y="1084979"/>
                <a:ext cx="179916" cy="1760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" name="Rectangle 201">
                <a:extLst>
                  <a:ext uri="{FF2B5EF4-FFF2-40B4-BE49-F238E27FC236}">
                    <a16:creationId xmlns:a16="http://schemas.microsoft.com/office/drawing/2014/main" id="{D65BA82A-ED7D-7E8C-91CA-6FA7B6FD08D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972437" y="1826848"/>
                <a:ext cx="278579" cy="21666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" name="Rectangle 202">
                <a:extLst>
                  <a:ext uri="{FF2B5EF4-FFF2-40B4-BE49-F238E27FC236}">
                    <a16:creationId xmlns:a16="http://schemas.microsoft.com/office/drawing/2014/main" id="{44899412-12EA-A8B0-71E3-5458D35CF34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454801" y="1301229"/>
                <a:ext cx="278579" cy="2205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" name="Freeform 203">
                <a:extLst>
                  <a:ext uri="{FF2B5EF4-FFF2-40B4-BE49-F238E27FC236}">
                    <a16:creationId xmlns:a16="http://schemas.microsoft.com/office/drawing/2014/main" id="{7CC8A553-ED70-CBA3-FA78-368056C1F3AA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213025" y="1221325"/>
                <a:ext cx="315336" cy="319199"/>
              </a:xfrm>
              <a:custGeom>
                <a:avLst/>
                <a:gdLst>
                  <a:gd name="T0" fmla="*/ 40 w 163"/>
                  <a:gd name="T1" fmla="*/ 0 h 165"/>
                  <a:gd name="T2" fmla="*/ 163 w 163"/>
                  <a:gd name="T3" fmla="*/ 39 h 165"/>
                  <a:gd name="T4" fmla="*/ 125 w 163"/>
                  <a:gd name="T5" fmla="*/ 165 h 165"/>
                  <a:gd name="T6" fmla="*/ 0 w 163"/>
                  <a:gd name="T7" fmla="*/ 124 h 165"/>
                  <a:gd name="T8" fmla="*/ 40 w 163"/>
                  <a:gd name="T9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165">
                    <a:moveTo>
                      <a:pt x="40" y="0"/>
                    </a:moveTo>
                    <a:lnTo>
                      <a:pt x="163" y="39"/>
                    </a:lnTo>
                    <a:lnTo>
                      <a:pt x="125" y="165"/>
                    </a:lnTo>
                    <a:lnTo>
                      <a:pt x="0" y="12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" name="Freeform 204">
                <a:extLst>
                  <a:ext uri="{FF2B5EF4-FFF2-40B4-BE49-F238E27FC236}">
                    <a16:creationId xmlns:a16="http://schemas.microsoft.com/office/drawing/2014/main" id="{E33ECE39-2DA0-1381-4F3C-C280E063C9CC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449924" y="886025"/>
                <a:ext cx="266972" cy="268901"/>
              </a:xfrm>
              <a:custGeom>
                <a:avLst/>
                <a:gdLst>
                  <a:gd name="T0" fmla="*/ 0 w 138"/>
                  <a:gd name="T1" fmla="*/ 38 h 139"/>
                  <a:gd name="T2" fmla="*/ 102 w 138"/>
                  <a:gd name="T3" fmla="*/ 0 h 139"/>
                  <a:gd name="T4" fmla="*/ 138 w 138"/>
                  <a:gd name="T5" fmla="*/ 103 h 139"/>
                  <a:gd name="T6" fmla="*/ 38 w 138"/>
                  <a:gd name="T7" fmla="*/ 139 h 139"/>
                  <a:gd name="T8" fmla="*/ 0 w 138"/>
                  <a:gd name="T9" fmla="*/ 3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39">
                    <a:moveTo>
                      <a:pt x="0" y="38"/>
                    </a:moveTo>
                    <a:lnTo>
                      <a:pt x="102" y="0"/>
                    </a:lnTo>
                    <a:lnTo>
                      <a:pt x="138" y="103"/>
                    </a:lnTo>
                    <a:lnTo>
                      <a:pt x="38" y="139"/>
                    </a:lnTo>
                    <a:lnTo>
                      <a:pt x="0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" name="Freeform 205">
                <a:extLst>
                  <a:ext uri="{FF2B5EF4-FFF2-40B4-BE49-F238E27FC236}">
                    <a16:creationId xmlns:a16="http://schemas.microsoft.com/office/drawing/2014/main" id="{75C6D3B6-B115-C2D9-FCEB-138731E30C7A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144899" y="973602"/>
                <a:ext cx="234084" cy="236013"/>
              </a:xfrm>
              <a:custGeom>
                <a:avLst/>
                <a:gdLst>
                  <a:gd name="T0" fmla="*/ 0 w 121"/>
                  <a:gd name="T1" fmla="*/ 12 h 122"/>
                  <a:gd name="T2" fmla="*/ 109 w 121"/>
                  <a:gd name="T3" fmla="*/ 0 h 122"/>
                  <a:gd name="T4" fmla="*/ 121 w 121"/>
                  <a:gd name="T5" fmla="*/ 110 h 122"/>
                  <a:gd name="T6" fmla="*/ 12 w 121"/>
                  <a:gd name="T7" fmla="*/ 122 h 122"/>
                  <a:gd name="T8" fmla="*/ 0 w 121"/>
                  <a:gd name="T9" fmla="*/ 1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122">
                    <a:moveTo>
                      <a:pt x="0" y="12"/>
                    </a:moveTo>
                    <a:lnTo>
                      <a:pt x="109" y="0"/>
                    </a:lnTo>
                    <a:lnTo>
                      <a:pt x="121" y="110"/>
                    </a:lnTo>
                    <a:lnTo>
                      <a:pt x="12" y="122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" name="Rectangle 206">
                <a:extLst>
                  <a:ext uri="{FF2B5EF4-FFF2-40B4-BE49-F238E27FC236}">
                    <a16:creationId xmlns:a16="http://schemas.microsoft.com/office/drawing/2014/main" id="{17E1F305-8674-1B51-526C-F23AF50A457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8693291" y="721345"/>
                <a:ext cx="183785" cy="18378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" name="Rectangle 207">
                <a:extLst>
                  <a:ext uri="{FF2B5EF4-FFF2-40B4-BE49-F238E27FC236}">
                    <a16:creationId xmlns:a16="http://schemas.microsoft.com/office/drawing/2014/main" id="{44C64721-324C-C95B-8BC5-E2E0F84A594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8812870" y="489930"/>
                <a:ext cx="179916" cy="1760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" name="Rectangle 208">
                <a:extLst>
                  <a:ext uri="{FF2B5EF4-FFF2-40B4-BE49-F238E27FC236}">
                    <a16:creationId xmlns:a16="http://schemas.microsoft.com/office/drawing/2014/main" id="{AD414D32-CC11-3794-6026-78CDAAF38C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882439" y="1401644"/>
                <a:ext cx="251496" cy="2321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" name="Freeform 209">
                <a:extLst>
                  <a:ext uri="{FF2B5EF4-FFF2-40B4-BE49-F238E27FC236}">
                    <a16:creationId xmlns:a16="http://schemas.microsoft.com/office/drawing/2014/main" id="{60E0242C-BA8B-0B69-8483-2EE80C6F7759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429249" y="641976"/>
                <a:ext cx="216673" cy="216669"/>
              </a:xfrm>
              <a:custGeom>
                <a:avLst/>
                <a:gdLst>
                  <a:gd name="T0" fmla="*/ 24 w 112"/>
                  <a:gd name="T1" fmla="*/ 0 h 112"/>
                  <a:gd name="T2" fmla="*/ 112 w 112"/>
                  <a:gd name="T3" fmla="*/ 24 h 112"/>
                  <a:gd name="T4" fmla="*/ 88 w 112"/>
                  <a:gd name="T5" fmla="*/ 112 h 112"/>
                  <a:gd name="T6" fmla="*/ 0 w 112"/>
                  <a:gd name="T7" fmla="*/ 88 h 112"/>
                  <a:gd name="T8" fmla="*/ 24 w 112"/>
                  <a:gd name="T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2" h="112">
                    <a:moveTo>
                      <a:pt x="24" y="0"/>
                    </a:moveTo>
                    <a:lnTo>
                      <a:pt x="112" y="24"/>
                    </a:lnTo>
                    <a:lnTo>
                      <a:pt x="88" y="112"/>
                    </a:lnTo>
                    <a:lnTo>
                      <a:pt x="0" y="88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" name="Freeform 210">
                <a:extLst>
                  <a:ext uri="{FF2B5EF4-FFF2-40B4-BE49-F238E27FC236}">
                    <a16:creationId xmlns:a16="http://schemas.microsoft.com/office/drawing/2014/main" id="{D41CFE7D-174E-3971-4602-0B794D4FBA6E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9111882" y="481983"/>
                <a:ext cx="150897" cy="150894"/>
              </a:xfrm>
              <a:custGeom>
                <a:avLst/>
                <a:gdLst>
                  <a:gd name="T0" fmla="*/ 0 w 78"/>
                  <a:gd name="T1" fmla="*/ 16 h 78"/>
                  <a:gd name="T2" fmla="*/ 59 w 78"/>
                  <a:gd name="T3" fmla="*/ 0 h 78"/>
                  <a:gd name="T4" fmla="*/ 78 w 78"/>
                  <a:gd name="T5" fmla="*/ 59 h 78"/>
                  <a:gd name="T6" fmla="*/ 19 w 78"/>
                  <a:gd name="T7" fmla="*/ 78 h 78"/>
                  <a:gd name="T8" fmla="*/ 0 w 78"/>
                  <a:gd name="T9" fmla="*/ 1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" h="78">
                    <a:moveTo>
                      <a:pt x="0" y="16"/>
                    </a:moveTo>
                    <a:lnTo>
                      <a:pt x="59" y="0"/>
                    </a:lnTo>
                    <a:lnTo>
                      <a:pt x="78" y="59"/>
                    </a:lnTo>
                    <a:lnTo>
                      <a:pt x="19" y="78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" name="Rectangle 208">
                <a:extLst>
                  <a:ext uri="{FF2B5EF4-FFF2-40B4-BE49-F238E27FC236}">
                    <a16:creationId xmlns:a16="http://schemas.microsoft.com/office/drawing/2014/main" id="{78397867-675A-AC9B-47CC-D08CF2AE23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671010" y="1661502"/>
                <a:ext cx="189641" cy="2321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  <p:sp>
          <p:nvSpPr>
            <p:cNvPr id="69" name="Up Arrow 68">
              <a:extLst>
                <a:ext uri="{FF2B5EF4-FFF2-40B4-BE49-F238E27FC236}">
                  <a16:creationId xmlns:a16="http://schemas.microsoft.com/office/drawing/2014/main" id="{10AC170A-1752-D132-273C-043CAE65BAED}"/>
                </a:ext>
              </a:extLst>
            </p:cNvPr>
            <p:cNvSpPr/>
            <p:nvPr/>
          </p:nvSpPr>
          <p:spPr>
            <a:xfrm>
              <a:off x="6185789" y="3718867"/>
              <a:ext cx="990609" cy="1073574"/>
            </a:xfrm>
            <a:prstGeom prst="upArrow">
              <a:avLst>
                <a:gd name="adj1" fmla="val 46447"/>
                <a:gd name="adj2" fmla="val 47436"/>
              </a:avLst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2737F7A-EDE9-8AEB-B30C-3A34CFC616F0}"/>
              </a:ext>
            </a:extLst>
          </p:cNvPr>
          <p:cNvGrpSpPr>
            <a:grpSpLocks/>
          </p:cNvGrpSpPr>
          <p:nvPr/>
        </p:nvGrpSpPr>
        <p:grpSpPr bwMode="auto">
          <a:xfrm>
            <a:off x="8491403" y="2579473"/>
            <a:ext cx="742950" cy="1787525"/>
            <a:chOff x="7682801" y="3244659"/>
            <a:chExt cx="990609" cy="2384197"/>
          </a:xfrm>
        </p:grpSpPr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7311C989-FE53-3F1E-4ACC-0F499242108C}"/>
                </a:ext>
              </a:extLst>
            </p:cNvPr>
            <p:cNvGrpSpPr/>
            <p:nvPr/>
          </p:nvGrpSpPr>
          <p:grpSpPr>
            <a:xfrm rot="13500000" flipH="1">
              <a:off x="7787739" y="4838856"/>
              <a:ext cx="847780" cy="732220"/>
              <a:chOff x="7454801" y="481983"/>
              <a:chExt cx="1807978" cy="1561534"/>
            </a:xfrm>
            <a:solidFill>
              <a:schemeClr val="accent2"/>
            </a:solidFill>
          </p:grpSpPr>
          <p:sp>
            <p:nvSpPr>
              <p:cNvPr id="71" name="Rectangle 200">
                <a:extLst>
                  <a:ext uri="{FF2B5EF4-FFF2-40B4-BE49-F238E27FC236}">
                    <a16:creationId xmlns:a16="http://schemas.microsoft.com/office/drawing/2014/main" id="{B24D85A2-520F-09CF-37F8-B7EF23F6AE0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916863" y="1084979"/>
                <a:ext cx="179916" cy="1760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" name="Rectangle 201">
                <a:extLst>
                  <a:ext uri="{FF2B5EF4-FFF2-40B4-BE49-F238E27FC236}">
                    <a16:creationId xmlns:a16="http://schemas.microsoft.com/office/drawing/2014/main" id="{2D3C8FFF-A60B-5D37-B3D0-218577540C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972437" y="1826848"/>
                <a:ext cx="278579" cy="21666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" name="Rectangle 202">
                <a:extLst>
                  <a:ext uri="{FF2B5EF4-FFF2-40B4-BE49-F238E27FC236}">
                    <a16:creationId xmlns:a16="http://schemas.microsoft.com/office/drawing/2014/main" id="{3901F095-6DC2-08AE-D9CD-A901ED4995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454801" y="1301229"/>
                <a:ext cx="278579" cy="2205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" name="Freeform 203">
                <a:extLst>
                  <a:ext uri="{FF2B5EF4-FFF2-40B4-BE49-F238E27FC236}">
                    <a16:creationId xmlns:a16="http://schemas.microsoft.com/office/drawing/2014/main" id="{56E040AE-A6D3-45CF-ACDF-627E305D2D21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213025" y="1221325"/>
                <a:ext cx="315336" cy="319199"/>
              </a:xfrm>
              <a:custGeom>
                <a:avLst/>
                <a:gdLst>
                  <a:gd name="T0" fmla="*/ 40 w 163"/>
                  <a:gd name="T1" fmla="*/ 0 h 165"/>
                  <a:gd name="T2" fmla="*/ 163 w 163"/>
                  <a:gd name="T3" fmla="*/ 39 h 165"/>
                  <a:gd name="T4" fmla="*/ 125 w 163"/>
                  <a:gd name="T5" fmla="*/ 165 h 165"/>
                  <a:gd name="T6" fmla="*/ 0 w 163"/>
                  <a:gd name="T7" fmla="*/ 124 h 165"/>
                  <a:gd name="T8" fmla="*/ 40 w 163"/>
                  <a:gd name="T9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165">
                    <a:moveTo>
                      <a:pt x="40" y="0"/>
                    </a:moveTo>
                    <a:lnTo>
                      <a:pt x="163" y="39"/>
                    </a:lnTo>
                    <a:lnTo>
                      <a:pt x="125" y="165"/>
                    </a:lnTo>
                    <a:lnTo>
                      <a:pt x="0" y="12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" name="Freeform 204">
                <a:extLst>
                  <a:ext uri="{FF2B5EF4-FFF2-40B4-BE49-F238E27FC236}">
                    <a16:creationId xmlns:a16="http://schemas.microsoft.com/office/drawing/2014/main" id="{D9D164A8-B6CC-1F4D-0F1F-5CEE4DBEA36F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449924" y="886025"/>
                <a:ext cx="266972" cy="268901"/>
              </a:xfrm>
              <a:custGeom>
                <a:avLst/>
                <a:gdLst>
                  <a:gd name="T0" fmla="*/ 0 w 138"/>
                  <a:gd name="T1" fmla="*/ 38 h 139"/>
                  <a:gd name="T2" fmla="*/ 102 w 138"/>
                  <a:gd name="T3" fmla="*/ 0 h 139"/>
                  <a:gd name="T4" fmla="*/ 138 w 138"/>
                  <a:gd name="T5" fmla="*/ 103 h 139"/>
                  <a:gd name="T6" fmla="*/ 38 w 138"/>
                  <a:gd name="T7" fmla="*/ 139 h 139"/>
                  <a:gd name="T8" fmla="*/ 0 w 138"/>
                  <a:gd name="T9" fmla="*/ 3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39">
                    <a:moveTo>
                      <a:pt x="0" y="38"/>
                    </a:moveTo>
                    <a:lnTo>
                      <a:pt x="102" y="0"/>
                    </a:lnTo>
                    <a:lnTo>
                      <a:pt x="138" y="103"/>
                    </a:lnTo>
                    <a:lnTo>
                      <a:pt x="38" y="139"/>
                    </a:lnTo>
                    <a:lnTo>
                      <a:pt x="0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" name="Freeform 205">
                <a:extLst>
                  <a:ext uri="{FF2B5EF4-FFF2-40B4-BE49-F238E27FC236}">
                    <a16:creationId xmlns:a16="http://schemas.microsoft.com/office/drawing/2014/main" id="{F08E547A-ED47-7509-7193-F102746EA414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144899" y="973602"/>
                <a:ext cx="234084" cy="236013"/>
              </a:xfrm>
              <a:custGeom>
                <a:avLst/>
                <a:gdLst>
                  <a:gd name="T0" fmla="*/ 0 w 121"/>
                  <a:gd name="T1" fmla="*/ 12 h 122"/>
                  <a:gd name="T2" fmla="*/ 109 w 121"/>
                  <a:gd name="T3" fmla="*/ 0 h 122"/>
                  <a:gd name="T4" fmla="*/ 121 w 121"/>
                  <a:gd name="T5" fmla="*/ 110 h 122"/>
                  <a:gd name="T6" fmla="*/ 12 w 121"/>
                  <a:gd name="T7" fmla="*/ 122 h 122"/>
                  <a:gd name="T8" fmla="*/ 0 w 121"/>
                  <a:gd name="T9" fmla="*/ 1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122">
                    <a:moveTo>
                      <a:pt x="0" y="12"/>
                    </a:moveTo>
                    <a:lnTo>
                      <a:pt x="109" y="0"/>
                    </a:lnTo>
                    <a:lnTo>
                      <a:pt x="121" y="110"/>
                    </a:lnTo>
                    <a:lnTo>
                      <a:pt x="12" y="122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" name="Rectangle 206">
                <a:extLst>
                  <a:ext uri="{FF2B5EF4-FFF2-40B4-BE49-F238E27FC236}">
                    <a16:creationId xmlns:a16="http://schemas.microsoft.com/office/drawing/2014/main" id="{EC3BD6F3-572C-D709-9822-2CB947D0AE0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8693291" y="721345"/>
                <a:ext cx="183785" cy="18378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" name="Rectangle 207">
                <a:extLst>
                  <a:ext uri="{FF2B5EF4-FFF2-40B4-BE49-F238E27FC236}">
                    <a16:creationId xmlns:a16="http://schemas.microsoft.com/office/drawing/2014/main" id="{401650F9-995D-74C6-3E85-FD77E47E5C5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8812870" y="489930"/>
                <a:ext cx="179916" cy="1760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" name="Rectangle 208">
                <a:extLst>
                  <a:ext uri="{FF2B5EF4-FFF2-40B4-BE49-F238E27FC236}">
                    <a16:creationId xmlns:a16="http://schemas.microsoft.com/office/drawing/2014/main" id="{EF9A8ED9-F555-8F3A-8684-BC8ADA9DF24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882439" y="1401644"/>
                <a:ext cx="251496" cy="2321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" name="Freeform 209">
                <a:extLst>
                  <a:ext uri="{FF2B5EF4-FFF2-40B4-BE49-F238E27FC236}">
                    <a16:creationId xmlns:a16="http://schemas.microsoft.com/office/drawing/2014/main" id="{4318F1BA-D4C0-2410-AA6E-4CDC16BEFAEF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429249" y="641976"/>
                <a:ext cx="216673" cy="216669"/>
              </a:xfrm>
              <a:custGeom>
                <a:avLst/>
                <a:gdLst>
                  <a:gd name="T0" fmla="*/ 24 w 112"/>
                  <a:gd name="T1" fmla="*/ 0 h 112"/>
                  <a:gd name="T2" fmla="*/ 112 w 112"/>
                  <a:gd name="T3" fmla="*/ 24 h 112"/>
                  <a:gd name="T4" fmla="*/ 88 w 112"/>
                  <a:gd name="T5" fmla="*/ 112 h 112"/>
                  <a:gd name="T6" fmla="*/ 0 w 112"/>
                  <a:gd name="T7" fmla="*/ 88 h 112"/>
                  <a:gd name="T8" fmla="*/ 24 w 112"/>
                  <a:gd name="T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2" h="112">
                    <a:moveTo>
                      <a:pt x="24" y="0"/>
                    </a:moveTo>
                    <a:lnTo>
                      <a:pt x="112" y="24"/>
                    </a:lnTo>
                    <a:lnTo>
                      <a:pt x="88" y="112"/>
                    </a:lnTo>
                    <a:lnTo>
                      <a:pt x="0" y="88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" name="Freeform 210">
                <a:extLst>
                  <a:ext uri="{FF2B5EF4-FFF2-40B4-BE49-F238E27FC236}">
                    <a16:creationId xmlns:a16="http://schemas.microsoft.com/office/drawing/2014/main" id="{B7E7AF54-37A1-C97C-7D93-7F22B5F5D041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9111882" y="481983"/>
                <a:ext cx="150897" cy="150894"/>
              </a:xfrm>
              <a:custGeom>
                <a:avLst/>
                <a:gdLst>
                  <a:gd name="T0" fmla="*/ 0 w 78"/>
                  <a:gd name="T1" fmla="*/ 16 h 78"/>
                  <a:gd name="T2" fmla="*/ 59 w 78"/>
                  <a:gd name="T3" fmla="*/ 0 h 78"/>
                  <a:gd name="T4" fmla="*/ 78 w 78"/>
                  <a:gd name="T5" fmla="*/ 59 h 78"/>
                  <a:gd name="T6" fmla="*/ 19 w 78"/>
                  <a:gd name="T7" fmla="*/ 78 h 78"/>
                  <a:gd name="T8" fmla="*/ 0 w 78"/>
                  <a:gd name="T9" fmla="*/ 1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" h="78">
                    <a:moveTo>
                      <a:pt x="0" y="16"/>
                    </a:moveTo>
                    <a:lnTo>
                      <a:pt x="59" y="0"/>
                    </a:lnTo>
                    <a:lnTo>
                      <a:pt x="78" y="59"/>
                    </a:lnTo>
                    <a:lnTo>
                      <a:pt x="19" y="78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" name="Rectangle 208">
                <a:extLst>
                  <a:ext uri="{FF2B5EF4-FFF2-40B4-BE49-F238E27FC236}">
                    <a16:creationId xmlns:a16="http://schemas.microsoft.com/office/drawing/2014/main" id="{01B23E86-6262-C499-1811-DCA2059B635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671010" y="1661502"/>
                <a:ext cx="189641" cy="2321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  <p:sp>
          <p:nvSpPr>
            <p:cNvPr id="83" name="Up Arrow 82">
              <a:extLst>
                <a:ext uri="{FF2B5EF4-FFF2-40B4-BE49-F238E27FC236}">
                  <a16:creationId xmlns:a16="http://schemas.microsoft.com/office/drawing/2014/main" id="{4D6BB3E9-D97F-2228-3B58-34C40E5B30D3}"/>
                </a:ext>
              </a:extLst>
            </p:cNvPr>
            <p:cNvSpPr/>
            <p:nvPr/>
          </p:nvSpPr>
          <p:spPr>
            <a:xfrm>
              <a:off x="7682801" y="3244659"/>
              <a:ext cx="990609" cy="1566879"/>
            </a:xfrm>
            <a:prstGeom prst="upArrow">
              <a:avLst>
                <a:gd name="adj1" fmla="val 46447"/>
                <a:gd name="adj2" fmla="val 47436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45CD05D1-7EAD-E1A9-30C0-A60DD8ABF9A2}"/>
              </a:ext>
            </a:extLst>
          </p:cNvPr>
          <p:cNvGrpSpPr>
            <a:grpSpLocks/>
          </p:cNvGrpSpPr>
          <p:nvPr/>
        </p:nvGrpSpPr>
        <p:grpSpPr bwMode="auto">
          <a:xfrm>
            <a:off x="7236668" y="3338946"/>
            <a:ext cx="742950" cy="1431925"/>
            <a:chOff x="9222743" y="3718867"/>
            <a:chExt cx="990609" cy="1909989"/>
          </a:xfrm>
        </p:grpSpPr>
        <p:grpSp>
          <p:nvGrpSpPr>
            <p:cNvPr id="84" name="Group 83">
              <a:extLst>
                <a:ext uri="{FF2B5EF4-FFF2-40B4-BE49-F238E27FC236}">
                  <a16:creationId xmlns:a16="http://schemas.microsoft.com/office/drawing/2014/main" id="{99C777A1-061E-A10F-72C6-C9F2A5F85490}"/>
                </a:ext>
              </a:extLst>
            </p:cNvPr>
            <p:cNvGrpSpPr/>
            <p:nvPr/>
          </p:nvGrpSpPr>
          <p:grpSpPr>
            <a:xfrm rot="13500000" flipH="1">
              <a:off x="9327681" y="4838856"/>
              <a:ext cx="847780" cy="732220"/>
              <a:chOff x="7454801" y="481983"/>
              <a:chExt cx="1807978" cy="1561534"/>
            </a:xfrm>
            <a:solidFill>
              <a:schemeClr val="accent3"/>
            </a:solidFill>
          </p:grpSpPr>
          <p:sp>
            <p:nvSpPr>
              <p:cNvPr id="85" name="Rectangle 200">
                <a:extLst>
                  <a:ext uri="{FF2B5EF4-FFF2-40B4-BE49-F238E27FC236}">
                    <a16:creationId xmlns:a16="http://schemas.microsoft.com/office/drawing/2014/main" id="{B8D98D8F-539B-A364-6FDE-668CD7704B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916863" y="1084979"/>
                <a:ext cx="179916" cy="1760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" name="Rectangle 201">
                <a:extLst>
                  <a:ext uri="{FF2B5EF4-FFF2-40B4-BE49-F238E27FC236}">
                    <a16:creationId xmlns:a16="http://schemas.microsoft.com/office/drawing/2014/main" id="{4BC50C83-FDC0-4955-484A-EE2FE6C9368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972437" y="1826848"/>
                <a:ext cx="278579" cy="21666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" name="Rectangle 202">
                <a:extLst>
                  <a:ext uri="{FF2B5EF4-FFF2-40B4-BE49-F238E27FC236}">
                    <a16:creationId xmlns:a16="http://schemas.microsoft.com/office/drawing/2014/main" id="{0C57AE59-A2CB-A603-4A51-E262E70A995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454801" y="1301229"/>
                <a:ext cx="278579" cy="2205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" name="Freeform 203">
                <a:extLst>
                  <a:ext uri="{FF2B5EF4-FFF2-40B4-BE49-F238E27FC236}">
                    <a16:creationId xmlns:a16="http://schemas.microsoft.com/office/drawing/2014/main" id="{FB4424FB-9C5F-5468-A79A-93179CBAFCE6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213025" y="1221325"/>
                <a:ext cx="315336" cy="319199"/>
              </a:xfrm>
              <a:custGeom>
                <a:avLst/>
                <a:gdLst>
                  <a:gd name="T0" fmla="*/ 40 w 163"/>
                  <a:gd name="T1" fmla="*/ 0 h 165"/>
                  <a:gd name="T2" fmla="*/ 163 w 163"/>
                  <a:gd name="T3" fmla="*/ 39 h 165"/>
                  <a:gd name="T4" fmla="*/ 125 w 163"/>
                  <a:gd name="T5" fmla="*/ 165 h 165"/>
                  <a:gd name="T6" fmla="*/ 0 w 163"/>
                  <a:gd name="T7" fmla="*/ 124 h 165"/>
                  <a:gd name="T8" fmla="*/ 40 w 163"/>
                  <a:gd name="T9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165">
                    <a:moveTo>
                      <a:pt x="40" y="0"/>
                    </a:moveTo>
                    <a:lnTo>
                      <a:pt x="163" y="39"/>
                    </a:lnTo>
                    <a:lnTo>
                      <a:pt x="125" y="165"/>
                    </a:lnTo>
                    <a:lnTo>
                      <a:pt x="0" y="12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" name="Freeform 204">
                <a:extLst>
                  <a:ext uri="{FF2B5EF4-FFF2-40B4-BE49-F238E27FC236}">
                    <a16:creationId xmlns:a16="http://schemas.microsoft.com/office/drawing/2014/main" id="{0DC20CAA-FF8B-9461-E5BC-9F1A4CDDA4F7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449924" y="886025"/>
                <a:ext cx="266972" cy="268901"/>
              </a:xfrm>
              <a:custGeom>
                <a:avLst/>
                <a:gdLst>
                  <a:gd name="T0" fmla="*/ 0 w 138"/>
                  <a:gd name="T1" fmla="*/ 38 h 139"/>
                  <a:gd name="T2" fmla="*/ 102 w 138"/>
                  <a:gd name="T3" fmla="*/ 0 h 139"/>
                  <a:gd name="T4" fmla="*/ 138 w 138"/>
                  <a:gd name="T5" fmla="*/ 103 h 139"/>
                  <a:gd name="T6" fmla="*/ 38 w 138"/>
                  <a:gd name="T7" fmla="*/ 139 h 139"/>
                  <a:gd name="T8" fmla="*/ 0 w 138"/>
                  <a:gd name="T9" fmla="*/ 3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39">
                    <a:moveTo>
                      <a:pt x="0" y="38"/>
                    </a:moveTo>
                    <a:lnTo>
                      <a:pt x="102" y="0"/>
                    </a:lnTo>
                    <a:lnTo>
                      <a:pt x="138" y="103"/>
                    </a:lnTo>
                    <a:lnTo>
                      <a:pt x="38" y="139"/>
                    </a:lnTo>
                    <a:lnTo>
                      <a:pt x="0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" name="Freeform 205">
                <a:extLst>
                  <a:ext uri="{FF2B5EF4-FFF2-40B4-BE49-F238E27FC236}">
                    <a16:creationId xmlns:a16="http://schemas.microsoft.com/office/drawing/2014/main" id="{CDC822A0-7D8A-41DE-980E-527810C063EA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144899" y="973602"/>
                <a:ext cx="234084" cy="236013"/>
              </a:xfrm>
              <a:custGeom>
                <a:avLst/>
                <a:gdLst>
                  <a:gd name="T0" fmla="*/ 0 w 121"/>
                  <a:gd name="T1" fmla="*/ 12 h 122"/>
                  <a:gd name="T2" fmla="*/ 109 w 121"/>
                  <a:gd name="T3" fmla="*/ 0 h 122"/>
                  <a:gd name="T4" fmla="*/ 121 w 121"/>
                  <a:gd name="T5" fmla="*/ 110 h 122"/>
                  <a:gd name="T6" fmla="*/ 12 w 121"/>
                  <a:gd name="T7" fmla="*/ 122 h 122"/>
                  <a:gd name="T8" fmla="*/ 0 w 121"/>
                  <a:gd name="T9" fmla="*/ 1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122">
                    <a:moveTo>
                      <a:pt x="0" y="12"/>
                    </a:moveTo>
                    <a:lnTo>
                      <a:pt x="109" y="0"/>
                    </a:lnTo>
                    <a:lnTo>
                      <a:pt x="121" y="110"/>
                    </a:lnTo>
                    <a:lnTo>
                      <a:pt x="12" y="122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" name="Rectangle 206">
                <a:extLst>
                  <a:ext uri="{FF2B5EF4-FFF2-40B4-BE49-F238E27FC236}">
                    <a16:creationId xmlns:a16="http://schemas.microsoft.com/office/drawing/2014/main" id="{BD91549D-98A5-986B-8DB0-A56708DE208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8693291" y="721345"/>
                <a:ext cx="183785" cy="18378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" name="Rectangle 207">
                <a:extLst>
                  <a:ext uri="{FF2B5EF4-FFF2-40B4-BE49-F238E27FC236}">
                    <a16:creationId xmlns:a16="http://schemas.microsoft.com/office/drawing/2014/main" id="{3EA05D92-D358-EF03-30A5-412695E7DF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8812870" y="489930"/>
                <a:ext cx="179916" cy="1760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" name="Rectangle 208">
                <a:extLst>
                  <a:ext uri="{FF2B5EF4-FFF2-40B4-BE49-F238E27FC236}">
                    <a16:creationId xmlns:a16="http://schemas.microsoft.com/office/drawing/2014/main" id="{12CBAFDB-89B9-42E8-01D6-00AF4CA113F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882439" y="1401644"/>
                <a:ext cx="251496" cy="2321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" name="Freeform 209">
                <a:extLst>
                  <a:ext uri="{FF2B5EF4-FFF2-40B4-BE49-F238E27FC236}">
                    <a16:creationId xmlns:a16="http://schemas.microsoft.com/office/drawing/2014/main" id="{BA84AF25-A73B-530C-E1DB-5D7DFCF63C14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429249" y="641976"/>
                <a:ext cx="216673" cy="216669"/>
              </a:xfrm>
              <a:custGeom>
                <a:avLst/>
                <a:gdLst>
                  <a:gd name="T0" fmla="*/ 24 w 112"/>
                  <a:gd name="T1" fmla="*/ 0 h 112"/>
                  <a:gd name="T2" fmla="*/ 112 w 112"/>
                  <a:gd name="T3" fmla="*/ 24 h 112"/>
                  <a:gd name="T4" fmla="*/ 88 w 112"/>
                  <a:gd name="T5" fmla="*/ 112 h 112"/>
                  <a:gd name="T6" fmla="*/ 0 w 112"/>
                  <a:gd name="T7" fmla="*/ 88 h 112"/>
                  <a:gd name="T8" fmla="*/ 24 w 112"/>
                  <a:gd name="T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2" h="112">
                    <a:moveTo>
                      <a:pt x="24" y="0"/>
                    </a:moveTo>
                    <a:lnTo>
                      <a:pt x="112" y="24"/>
                    </a:lnTo>
                    <a:lnTo>
                      <a:pt x="88" y="112"/>
                    </a:lnTo>
                    <a:lnTo>
                      <a:pt x="0" y="88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" name="Freeform 210">
                <a:extLst>
                  <a:ext uri="{FF2B5EF4-FFF2-40B4-BE49-F238E27FC236}">
                    <a16:creationId xmlns:a16="http://schemas.microsoft.com/office/drawing/2014/main" id="{002CBBCC-90DB-4889-E72D-443018F68105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9111882" y="481983"/>
                <a:ext cx="150897" cy="150894"/>
              </a:xfrm>
              <a:custGeom>
                <a:avLst/>
                <a:gdLst>
                  <a:gd name="T0" fmla="*/ 0 w 78"/>
                  <a:gd name="T1" fmla="*/ 16 h 78"/>
                  <a:gd name="T2" fmla="*/ 59 w 78"/>
                  <a:gd name="T3" fmla="*/ 0 h 78"/>
                  <a:gd name="T4" fmla="*/ 78 w 78"/>
                  <a:gd name="T5" fmla="*/ 59 h 78"/>
                  <a:gd name="T6" fmla="*/ 19 w 78"/>
                  <a:gd name="T7" fmla="*/ 78 h 78"/>
                  <a:gd name="T8" fmla="*/ 0 w 78"/>
                  <a:gd name="T9" fmla="*/ 1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" h="78">
                    <a:moveTo>
                      <a:pt x="0" y="16"/>
                    </a:moveTo>
                    <a:lnTo>
                      <a:pt x="59" y="0"/>
                    </a:lnTo>
                    <a:lnTo>
                      <a:pt x="78" y="59"/>
                    </a:lnTo>
                    <a:lnTo>
                      <a:pt x="19" y="78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" name="Rectangle 208">
                <a:extLst>
                  <a:ext uri="{FF2B5EF4-FFF2-40B4-BE49-F238E27FC236}">
                    <a16:creationId xmlns:a16="http://schemas.microsoft.com/office/drawing/2014/main" id="{995C2777-408F-1D0A-8322-B6316C4E258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671010" y="1661502"/>
                <a:ext cx="189641" cy="2321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  <p:sp>
          <p:nvSpPr>
            <p:cNvPr id="97" name="Up Arrow 96">
              <a:extLst>
                <a:ext uri="{FF2B5EF4-FFF2-40B4-BE49-F238E27FC236}">
                  <a16:creationId xmlns:a16="http://schemas.microsoft.com/office/drawing/2014/main" id="{D088F014-E3A4-89CD-2CF5-BF11DBF42718}"/>
                </a:ext>
              </a:extLst>
            </p:cNvPr>
            <p:cNvSpPr/>
            <p:nvPr/>
          </p:nvSpPr>
          <p:spPr>
            <a:xfrm>
              <a:off x="9222743" y="3718867"/>
              <a:ext cx="990609" cy="1073574"/>
            </a:xfrm>
            <a:prstGeom prst="upArrow">
              <a:avLst>
                <a:gd name="adj1" fmla="val 46447"/>
                <a:gd name="adj2" fmla="val 47436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0BEB6B2D-CA35-2FF0-DB79-18D9DAE843B5}"/>
              </a:ext>
            </a:extLst>
          </p:cNvPr>
          <p:cNvGrpSpPr>
            <a:grpSpLocks/>
          </p:cNvGrpSpPr>
          <p:nvPr/>
        </p:nvGrpSpPr>
        <p:grpSpPr bwMode="auto">
          <a:xfrm>
            <a:off x="9597567" y="2341562"/>
            <a:ext cx="742950" cy="2047875"/>
            <a:chOff x="10731851" y="2897876"/>
            <a:chExt cx="990609" cy="2730980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id="{138B467E-AB03-4C82-2931-B5867D2A9D45}"/>
                </a:ext>
              </a:extLst>
            </p:cNvPr>
            <p:cNvGrpSpPr/>
            <p:nvPr/>
          </p:nvGrpSpPr>
          <p:grpSpPr>
            <a:xfrm rot="13500000" flipH="1">
              <a:off x="10836789" y="4838856"/>
              <a:ext cx="847780" cy="732220"/>
              <a:chOff x="7454801" y="481983"/>
              <a:chExt cx="1807978" cy="1561534"/>
            </a:xfrm>
            <a:solidFill>
              <a:schemeClr val="accent4"/>
            </a:solidFill>
          </p:grpSpPr>
          <p:sp>
            <p:nvSpPr>
              <p:cNvPr id="99" name="Rectangle 200">
                <a:extLst>
                  <a:ext uri="{FF2B5EF4-FFF2-40B4-BE49-F238E27FC236}">
                    <a16:creationId xmlns:a16="http://schemas.microsoft.com/office/drawing/2014/main" id="{0C9AE916-B901-2F4E-C33C-5B60C989102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916863" y="1084979"/>
                <a:ext cx="179916" cy="1760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0" name="Rectangle 201">
                <a:extLst>
                  <a:ext uri="{FF2B5EF4-FFF2-40B4-BE49-F238E27FC236}">
                    <a16:creationId xmlns:a16="http://schemas.microsoft.com/office/drawing/2014/main" id="{B73729FA-EE61-8069-0437-E6BB9E9F76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972437" y="1826848"/>
                <a:ext cx="278579" cy="21666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1" name="Rectangle 202">
                <a:extLst>
                  <a:ext uri="{FF2B5EF4-FFF2-40B4-BE49-F238E27FC236}">
                    <a16:creationId xmlns:a16="http://schemas.microsoft.com/office/drawing/2014/main" id="{B14A5BED-D724-FE95-5858-1C97F6889FB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454801" y="1301229"/>
                <a:ext cx="278579" cy="22053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2" name="Freeform 203">
                <a:extLst>
                  <a:ext uri="{FF2B5EF4-FFF2-40B4-BE49-F238E27FC236}">
                    <a16:creationId xmlns:a16="http://schemas.microsoft.com/office/drawing/2014/main" id="{BEA74CA4-F99B-895B-3797-71CC2A059DC2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213025" y="1221325"/>
                <a:ext cx="315336" cy="319199"/>
              </a:xfrm>
              <a:custGeom>
                <a:avLst/>
                <a:gdLst>
                  <a:gd name="T0" fmla="*/ 40 w 163"/>
                  <a:gd name="T1" fmla="*/ 0 h 165"/>
                  <a:gd name="T2" fmla="*/ 163 w 163"/>
                  <a:gd name="T3" fmla="*/ 39 h 165"/>
                  <a:gd name="T4" fmla="*/ 125 w 163"/>
                  <a:gd name="T5" fmla="*/ 165 h 165"/>
                  <a:gd name="T6" fmla="*/ 0 w 163"/>
                  <a:gd name="T7" fmla="*/ 124 h 165"/>
                  <a:gd name="T8" fmla="*/ 40 w 163"/>
                  <a:gd name="T9" fmla="*/ 0 h 1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63" h="165">
                    <a:moveTo>
                      <a:pt x="40" y="0"/>
                    </a:moveTo>
                    <a:lnTo>
                      <a:pt x="163" y="39"/>
                    </a:lnTo>
                    <a:lnTo>
                      <a:pt x="125" y="165"/>
                    </a:lnTo>
                    <a:lnTo>
                      <a:pt x="0" y="124"/>
                    </a:lnTo>
                    <a:lnTo>
                      <a:pt x="40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3" name="Freeform 204">
                <a:extLst>
                  <a:ext uri="{FF2B5EF4-FFF2-40B4-BE49-F238E27FC236}">
                    <a16:creationId xmlns:a16="http://schemas.microsoft.com/office/drawing/2014/main" id="{042AE9CC-9640-F2C6-6683-C9C3DB1536C0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449924" y="886025"/>
                <a:ext cx="266972" cy="268901"/>
              </a:xfrm>
              <a:custGeom>
                <a:avLst/>
                <a:gdLst>
                  <a:gd name="T0" fmla="*/ 0 w 138"/>
                  <a:gd name="T1" fmla="*/ 38 h 139"/>
                  <a:gd name="T2" fmla="*/ 102 w 138"/>
                  <a:gd name="T3" fmla="*/ 0 h 139"/>
                  <a:gd name="T4" fmla="*/ 138 w 138"/>
                  <a:gd name="T5" fmla="*/ 103 h 139"/>
                  <a:gd name="T6" fmla="*/ 38 w 138"/>
                  <a:gd name="T7" fmla="*/ 139 h 139"/>
                  <a:gd name="T8" fmla="*/ 0 w 138"/>
                  <a:gd name="T9" fmla="*/ 38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38" h="139">
                    <a:moveTo>
                      <a:pt x="0" y="38"/>
                    </a:moveTo>
                    <a:lnTo>
                      <a:pt x="102" y="0"/>
                    </a:lnTo>
                    <a:lnTo>
                      <a:pt x="138" y="103"/>
                    </a:lnTo>
                    <a:lnTo>
                      <a:pt x="38" y="139"/>
                    </a:lnTo>
                    <a:lnTo>
                      <a:pt x="0" y="3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4" name="Freeform 205">
                <a:extLst>
                  <a:ext uri="{FF2B5EF4-FFF2-40B4-BE49-F238E27FC236}">
                    <a16:creationId xmlns:a16="http://schemas.microsoft.com/office/drawing/2014/main" id="{EC7B83C4-C56C-0BA2-4592-5A0D6F949D4E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144899" y="973602"/>
                <a:ext cx="234084" cy="236013"/>
              </a:xfrm>
              <a:custGeom>
                <a:avLst/>
                <a:gdLst>
                  <a:gd name="T0" fmla="*/ 0 w 121"/>
                  <a:gd name="T1" fmla="*/ 12 h 122"/>
                  <a:gd name="T2" fmla="*/ 109 w 121"/>
                  <a:gd name="T3" fmla="*/ 0 h 122"/>
                  <a:gd name="T4" fmla="*/ 121 w 121"/>
                  <a:gd name="T5" fmla="*/ 110 h 122"/>
                  <a:gd name="T6" fmla="*/ 12 w 121"/>
                  <a:gd name="T7" fmla="*/ 122 h 122"/>
                  <a:gd name="T8" fmla="*/ 0 w 121"/>
                  <a:gd name="T9" fmla="*/ 12 h 1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21" h="122">
                    <a:moveTo>
                      <a:pt x="0" y="12"/>
                    </a:moveTo>
                    <a:lnTo>
                      <a:pt x="109" y="0"/>
                    </a:lnTo>
                    <a:lnTo>
                      <a:pt x="121" y="110"/>
                    </a:lnTo>
                    <a:lnTo>
                      <a:pt x="12" y="122"/>
                    </a:lnTo>
                    <a:lnTo>
                      <a:pt x="0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5" name="Rectangle 206">
                <a:extLst>
                  <a:ext uri="{FF2B5EF4-FFF2-40B4-BE49-F238E27FC236}">
                    <a16:creationId xmlns:a16="http://schemas.microsoft.com/office/drawing/2014/main" id="{1BFF538A-5582-50A2-E6E5-39AFDDEC293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8693291" y="721345"/>
                <a:ext cx="183785" cy="18378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6" name="Rectangle 207">
                <a:extLst>
                  <a:ext uri="{FF2B5EF4-FFF2-40B4-BE49-F238E27FC236}">
                    <a16:creationId xmlns:a16="http://schemas.microsoft.com/office/drawing/2014/main" id="{A2DD38C8-6A47-761F-8A2B-52D10CC5078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8812870" y="489930"/>
                <a:ext cx="179916" cy="1760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7" name="Rectangle 208">
                <a:extLst>
                  <a:ext uri="{FF2B5EF4-FFF2-40B4-BE49-F238E27FC236}">
                    <a16:creationId xmlns:a16="http://schemas.microsoft.com/office/drawing/2014/main" id="{EBD2944F-A544-7249-2745-1B51B07A27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882439" y="1401644"/>
                <a:ext cx="251496" cy="2321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8" name="Freeform 209">
                <a:extLst>
                  <a:ext uri="{FF2B5EF4-FFF2-40B4-BE49-F238E27FC236}">
                    <a16:creationId xmlns:a16="http://schemas.microsoft.com/office/drawing/2014/main" id="{E450282F-20F1-4992-9C39-3814AFD1B7E6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8429249" y="641976"/>
                <a:ext cx="216673" cy="216669"/>
              </a:xfrm>
              <a:custGeom>
                <a:avLst/>
                <a:gdLst>
                  <a:gd name="T0" fmla="*/ 24 w 112"/>
                  <a:gd name="T1" fmla="*/ 0 h 112"/>
                  <a:gd name="T2" fmla="*/ 112 w 112"/>
                  <a:gd name="T3" fmla="*/ 24 h 112"/>
                  <a:gd name="T4" fmla="*/ 88 w 112"/>
                  <a:gd name="T5" fmla="*/ 112 h 112"/>
                  <a:gd name="T6" fmla="*/ 0 w 112"/>
                  <a:gd name="T7" fmla="*/ 88 h 112"/>
                  <a:gd name="T8" fmla="*/ 24 w 112"/>
                  <a:gd name="T9" fmla="*/ 0 h 1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12" h="112">
                    <a:moveTo>
                      <a:pt x="24" y="0"/>
                    </a:moveTo>
                    <a:lnTo>
                      <a:pt x="112" y="24"/>
                    </a:lnTo>
                    <a:lnTo>
                      <a:pt x="88" y="112"/>
                    </a:lnTo>
                    <a:lnTo>
                      <a:pt x="0" y="88"/>
                    </a:lnTo>
                    <a:lnTo>
                      <a:pt x="24" y="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09" name="Freeform 210">
                <a:extLst>
                  <a:ext uri="{FF2B5EF4-FFF2-40B4-BE49-F238E27FC236}">
                    <a16:creationId xmlns:a16="http://schemas.microsoft.com/office/drawing/2014/main" id="{3F50FE9E-C4F9-1D3E-D4B7-C5C2A9E114B2}"/>
                  </a:ext>
                </a:extLst>
              </p:cNvPr>
              <p:cNvSpPr>
                <a:spLocks/>
              </p:cNvSpPr>
              <p:nvPr/>
            </p:nvSpPr>
            <p:spPr bwMode="auto">
              <a:xfrm rot="8100000">
                <a:off x="9111882" y="481983"/>
                <a:ext cx="150897" cy="150894"/>
              </a:xfrm>
              <a:custGeom>
                <a:avLst/>
                <a:gdLst>
                  <a:gd name="T0" fmla="*/ 0 w 78"/>
                  <a:gd name="T1" fmla="*/ 16 h 78"/>
                  <a:gd name="T2" fmla="*/ 59 w 78"/>
                  <a:gd name="T3" fmla="*/ 0 h 78"/>
                  <a:gd name="T4" fmla="*/ 78 w 78"/>
                  <a:gd name="T5" fmla="*/ 59 h 78"/>
                  <a:gd name="T6" fmla="*/ 19 w 78"/>
                  <a:gd name="T7" fmla="*/ 78 h 78"/>
                  <a:gd name="T8" fmla="*/ 0 w 78"/>
                  <a:gd name="T9" fmla="*/ 16 h 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8" h="78">
                    <a:moveTo>
                      <a:pt x="0" y="16"/>
                    </a:moveTo>
                    <a:lnTo>
                      <a:pt x="59" y="0"/>
                    </a:lnTo>
                    <a:lnTo>
                      <a:pt x="78" y="59"/>
                    </a:lnTo>
                    <a:lnTo>
                      <a:pt x="19" y="78"/>
                    </a:lnTo>
                    <a:lnTo>
                      <a:pt x="0" y="1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10" name="Rectangle 208">
                <a:extLst>
                  <a:ext uri="{FF2B5EF4-FFF2-40B4-BE49-F238E27FC236}">
                    <a16:creationId xmlns:a16="http://schemas.microsoft.com/office/drawing/2014/main" id="{9BDF13BB-DE21-DFCC-7CEF-F6EAF1333BE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8100000">
                <a:off x="7671010" y="1661502"/>
                <a:ext cx="189641" cy="2321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  <p:sp>
          <p:nvSpPr>
            <p:cNvPr id="111" name="Up Arrow 110">
              <a:extLst>
                <a:ext uri="{FF2B5EF4-FFF2-40B4-BE49-F238E27FC236}">
                  <a16:creationId xmlns:a16="http://schemas.microsoft.com/office/drawing/2014/main" id="{5C5E76D2-C0E1-6016-A244-C0B8489C6578}"/>
                </a:ext>
              </a:extLst>
            </p:cNvPr>
            <p:cNvSpPr/>
            <p:nvPr/>
          </p:nvSpPr>
          <p:spPr>
            <a:xfrm>
              <a:off x="10731851" y="2897876"/>
              <a:ext cx="990609" cy="1911685"/>
            </a:xfrm>
            <a:prstGeom prst="upArrow">
              <a:avLst>
                <a:gd name="adj1" fmla="val 46447"/>
                <a:gd name="adj2" fmla="val 47436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350"/>
            </a:p>
          </p:txBody>
        </p:sp>
      </p:grpSp>
      <p:sp>
        <p:nvSpPr>
          <p:cNvPr id="112" name="TextBox 111">
            <a:extLst>
              <a:ext uri="{FF2B5EF4-FFF2-40B4-BE49-F238E27FC236}">
                <a16:creationId xmlns:a16="http://schemas.microsoft.com/office/drawing/2014/main" id="{31D17E28-185B-1093-1F47-B578B5D3573C}"/>
              </a:ext>
            </a:extLst>
          </p:cNvPr>
          <p:cNvSpPr txBox="1"/>
          <p:nvPr/>
        </p:nvSpPr>
        <p:spPr>
          <a:xfrm>
            <a:off x="8457936" y="2134287"/>
            <a:ext cx="692818" cy="3231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fa-IR" sz="1500" b="1" dirty="0">
                <a:solidFill>
                  <a:schemeClr val="accent2"/>
                </a:solidFill>
                <a:latin typeface="+mj-lt"/>
              </a:rPr>
              <a:t>10.2</a:t>
            </a:r>
            <a:r>
              <a:rPr lang="id-ID" sz="1500" b="1" dirty="0">
                <a:solidFill>
                  <a:schemeClr val="accent2"/>
                </a:solidFill>
                <a:latin typeface="+mj-lt"/>
              </a:rPr>
              <a:t>%</a:t>
            </a: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1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>
            <a:extLst>
              <a:ext uri="{FF2B5EF4-FFF2-40B4-BE49-F238E27FC236}">
                <a16:creationId xmlns:a16="http://schemas.microsoft.com/office/drawing/2014/main" id="{8E32CDA6-8F54-44E4-C6D7-1C8CF4BE0E63}"/>
              </a:ext>
            </a:extLst>
          </p:cNvPr>
          <p:cNvSpPr/>
          <p:nvPr/>
        </p:nvSpPr>
        <p:spPr>
          <a:xfrm>
            <a:off x="6096000" y="3432191"/>
            <a:ext cx="4572000" cy="2560404"/>
          </a:xfrm>
          <a:prstGeom prst="rect">
            <a:avLst/>
          </a:prstGeom>
          <a:gradFill flip="none" rotWithShape="1">
            <a:gsLst>
              <a:gs pos="39000">
                <a:schemeClr val="bg1">
                  <a:alpha val="0"/>
                </a:schemeClr>
              </a:gs>
              <a:gs pos="100000">
                <a:schemeClr val="accent3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AA11E628-DFE1-6A63-D264-9D23F28C9487}"/>
              </a:ext>
            </a:extLst>
          </p:cNvPr>
          <p:cNvSpPr/>
          <p:nvPr/>
        </p:nvSpPr>
        <p:spPr>
          <a:xfrm>
            <a:off x="1524000" y="857252"/>
            <a:ext cx="4572000" cy="2571749"/>
          </a:xfrm>
          <a:prstGeom prst="rect">
            <a:avLst/>
          </a:prstGeom>
          <a:gradFill flip="none" rotWithShape="1">
            <a:gsLst>
              <a:gs pos="39000">
                <a:schemeClr val="bg1">
                  <a:alpha val="0"/>
                </a:schemeClr>
              </a:gs>
              <a:gs pos="100000">
                <a:schemeClr val="accent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2F8EEE88-3D74-5E1F-99FF-2FF7FE6A9CB2}"/>
              </a:ext>
            </a:extLst>
          </p:cNvPr>
          <p:cNvSpPr/>
          <p:nvPr/>
        </p:nvSpPr>
        <p:spPr>
          <a:xfrm>
            <a:off x="1524000" y="3429000"/>
            <a:ext cx="4572000" cy="2568558"/>
          </a:xfrm>
          <a:prstGeom prst="rect">
            <a:avLst/>
          </a:prstGeom>
          <a:gradFill flip="none" rotWithShape="1">
            <a:gsLst>
              <a:gs pos="39000">
                <a:schemeClr val="bg1">
                  <a:alpha val="0"/>
                </a:schemeClr>
              </a:gs>
              <a:gs pos="100000">
                <a:schemeClr val="accent4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6FD92D74-DF3A-A4B5-4E65-7E0458F71AB1}"/>
              </a:ext>
            </a:extLst>
          </p:cNvPr>
          <p:cNvSpPr/>
          <p:nvPr/>
        </p:nvSpPr>
        <p:spPr>
          <a:xfrm>
            <a:off x="6096000" y="860444"/>
            <a:ext cx="4572000" cy="2568557"/>
          </a:xfrm>
          <a:prstGeom prst="rect">
            <a:avLst/>
          </a:prstGeom>
          <a:gradFill flip="none" rotWithShape="1">
            <a:gsLst>
              <a:gs pos="39000">
                <a:schemeClr val="bg1">
                  <a:alpha val="0"/>
                </a:schemeClr>
              </a:gs>
              <a:gs pos="100000">
                <a:schemeClr val="accent2"/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9B7DC735-0293-2922-C850-10AD40C6C101}"/>
              </a:ext>
            </a:extLst>
          </p:cNvPr>
          <p:cNvGrpSpPr>
            <a:grpSpLocks/>
          </p:cNvGrpSpPr>
          <p:nvPr/>
        </p:nvGrpSpPr>
        <p:grpSpPr bwMode="auto">
          <a:xfrm>
            <a:off x="4940300" y="2292350"/>
            <a:ext cx="1155700" cy="1136650"/>
            <a:chOff x="4555750" y="1912893"/>
            <a:chExt cx="1540250" cy="1516107"/>
          </a:xfrm>
        </p:grpSpPr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C8BE965F-DB6D-85CC-6F01-2C9EBE5CB9A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750" y="1912893"/>
              <a:ext cx="1540250" cy="1516107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1">
                <a:alpha val="40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76C8DDD7-FCE2-9013-7E93-0CAC41342BB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5786" y="2128875"/>
              <a:ext cx="1320214" cy="1300125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A3752A1E-D492-6008-6066-FEAE4C7FA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012" y="2330035"/>
              <a:ext cx="1114988" cy="1098965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3FFA7BD4-74E2-C47E-E93B-CB0946678F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585" y="2565073"/>
              <a:ext cx="880143" cy="863927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1005C2F-BC50-0F0F-2ABB-64C8EB0AFA3A}"/>
              </a:ext>
            </a:extLst>
          </p:cNvPr>
          <p:cNvGrpSpPr>
            <a:grpSpLocks/>
          </p:cNvGrpSpPr>
          <p:nvPr/>
        </p:nvGrpSpPr>
        <p:grpSpPr bwMode="auto">
          <a:xfrm flipH="1">
            <a:off x="6096000" y="2292350"/>
            <a:ext cx="1155700" cy="1136650"/>
            <a:chOff x="4555750" y="1912893"/>
            <a:chExt cx="1540250" cy="1516107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7660500-4BC0-3351-395F-C8557F15E2F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750" y="1912893"/>
              <a:ext cx="1540250" cy="1516107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2">
                <a:alpha val="40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6CFB18A7-A8D9-545E-A2EA-C4F25DDE08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5786" y="2128875"/>
              <a:ext cx="1320214" cy="1300125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476F9FBA-94C0-61C6-7FDE-785362AE15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011" y="2330035"/>
              <a:ext cx="1114989" cy="1098965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2">
                <a:alpha val="85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FCB0B91B-C8DB-8FCC-DF00-5D3EF5798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583" y="2565073"/>
              <a:ext cx="880143" cy="863927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71BB6C0B-F4B9-FF55-BF5F-A2BC49AC986C}"/>
              </a:ext>
            </a:extLst>
          </p:cNvPr>
          <p:cNvGrpSpPr>
            <a:grpSpLocks/>
          </p:cNvGrpSpPr>
          <p:nvPr/>
        </p:nvGrpSpPr>
        <p:grpSpPr bwMode="auto">
          <a:xfrm flipH="1" flipV="1">
            <a:off x="6096000" y="3429000"/>
            <a:ext cx="1155700" cy="1136650"/>
            <a:chOff x="4555750" y="1912893"/>
            <a:chExt cx="1540250" cy="1516107"/>
          </a:xfrm>
        </p:grpSpPr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5EAE84A7-B52D-F028-5C31-A4155CF281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750" y="1912893"/>
              <a:ext cx="1540250" cy="1516107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3">
                <a:alpha val="40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8A003D44-9372-08E9-605C-A222A490FFA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5786" y="2128875"/>
              <a:ext cx="1320214" cy="1300125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3">
                <a:alpha val="70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7DCBFEBE-236D-C6AB-7C3C-EC3BE4DC3B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011" y="2330034"/>
              <a:ext cx="1114989" cy="1098966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3">
                <a:alpha val="85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20" name="Freeform 19">
              <a:extLst>
                <a:ext uri="{FF2B5EF4-FFF2-40B4-BE49-F238E27FC236}">
                  <a16:creationId xmlns:a16="http://schemas.microsoft.com/office/drawing/2014/main" id="{FCE08500-FC60-9456-16C1-393C5C2E65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583" y="2565073"/>
              <a:ext cx="880143" cy="863927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05AE4DDA-19A5-14DA-3366-0E5B37453572}"/>
              </a:ext>
            </a:extLst>
          </p:cNvPr>
          <p:cNvGrpSpPr>
            <a:grpSpLocks/>
          </p:cNvGrpSpPr>
          <p:nvPr/>
        </p:nvGrpSpPr>
        <p:grpSpPr bwMode="auto">
          <a:xfrm flipV="1">
            <a:off x="4940300" y="3429000"/>
            <a:ext cx="1155700" cy="1136650"/>
            <a:chOff x="4555750" y="1912893"/>
            <a:chExt cx="1540250" cy="1516107"/>
          </a:xfrm>
        </p:grpSpPr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528379EC-BED9-FA0E-B002-A3B5ECDC05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55750" y="1912893"/>
              <a:ext cx="1540250" cy="1516107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4">
                <a:alpha val="40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1720B8C-E9C3-5DDA-2F12-DBFA0F1374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5786" y="2128875"/>
              <a:ext cx="1320214" cy="1300125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4">
                <a:alpha val="70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38BC8810-7242-89E9-F5A8-880F9D389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81012" y="2330034"/>
              <a:ext cx="1114988" cy="1098966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4">
                <a:alpha val="85000"/>
              </a:schemeClr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CC68CFBA-7CCB-70F0-7121-333AAA7814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92585" y="2565073"/>
              <a:ext cx="880143" cy="863927"/>
            </a:xfrm>
            <a:custGeom>
              <a:avLst/>
              <a:gdLst>
                <a:gd name="connsiteX0" fmla="*/ 1540250 w 1540250"/>
                <a:gd name="connsiteY0" fmla="*/ 0 h 1516107"/>
                <a:gd name="connsiteX1" fmla="*/ 1540250 w 1540250"/>
                <a:gd name="connsiteY1" fmla="*/ 1516107 h 1516107"/>
                <a:gd name="connsiteX2" fmla="*/ 0 w 1540250"/>
                <a:gd name="connsiteY2" fmla="*/ 1516107 h 1516107"/>
                <a:gd name="connsiteX3" fmla="*/ 5452 w 1540250"/>
                <a:gd name="connsiteY3" fmla="*/ 1401014 h 1516107"/>
                <a:gd name="connsiteX4" fmla="*/ 1390815 w 1540250"/>
                <a:gd name="connsiteY4" fmla="*/ 7541 h 1516107"/>
                <a:gd name="connsiteX5" fmla="*/ 1540250 w 1540250"/>
                <a:gd name="connsiteY5" fmla="*/ 0 h 15161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40250" h="1516107">
                  <a:moveTo>
                    <a:pt x="1540250" y="0"/>
                  </a:moveTo>
                  <a:lnTo>
                    <a:pt x="1540250" y="1516107"/>
                  </a:lnTo>
                  <a:lnTo>
                    <a:pt x="0" y="1516107"/>
                  </a:lnTo>
                  <a:lnTo>
                    <a:pt x="5452" y="1401014"/>
                  </a:lnTo>
                  <a:cubicBezTo>
                    <a:pt x="75368" y="666840"/>
                    <a:pt x="657602" y="81965"/>
                    <a:pt x="1390815" y="7541"/>
                  </a:cubicBezTo>
                  <a:lnTo>
                    <a:pt x="154025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en-US" sz="1350"/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22C2E924-60B6-F6ED-60AF-93DAB2CD8027}"/>
              </a:ext>
            </a:extLst>
          </p:cNvPr>
          <p:cNvSpPr txBox="1"/>
          <p:nvPr/>
        </p:nvSpPr>
        <p:spPr>
          <a:xfrm>
            <a:off x="1522413" y="3148014"/>
            <a:ext cx="3930651" cy="300037"/>
          </a:xfrm>
          <a:prstGeom prst="rect">
            <a:avLst/>
          </a:prstGeom>
          <a:solidFill>
            <a:schemeClr val="accent1">
              <a:alpha val="54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  <a:latin typeface="+mj-lt"/>
              </a:rPr>
              <a:t>01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5EBEA49-E5BA-58EC-736C-25D35F99255D}"/>
              </a:ext>
            </a:extLst>
          </p:cNvPr>
          <p:cNvSpPr txBox="1"/>
          <p:nvPr/>
        </p:nvSpPr>
        <p:spPr>
          <a:xfrm>
            <a:off x="6754814" y="3421064"/>
            <a:ext cx="3913187" cy="300037"/>
          </a:xfrm>
          <a:prstGeom prst="rect">
            <a:avLst/>
          </a:prstGeom>
          <a:solidFill>
            <a:schemeClr val="accent3">
              <a:alpha val="54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  <a:latin typeface="+mj-lt"/>
              </a:rPr>
              <a:t>04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8921BCB-472E-02C0-EA1B-EA9B118596B2}"/>
              </a:ext>
            </a:extLst>
          </p:cNvPr>
          <p:cNvSpPr txBox="1"/>
          <p:nvPr/>
        </p:nvSpPr>
        <p:spPr>
          <a:xfrm>
            <a:off x="6754814" y="3152775"/>
            <a:ext cx="3913187" cy="300038"/>
          </a:xfrm>
          <a:prstGeom prst="rect">
            <a:avLst/>
          </a:prstGeom>
          <a:solidFill>
            <a:schemeClr val="accent2">
              <a:alpha val="54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  <a:latin typeface="+mj-lt"/>
              </a:rPr>
              <a:t>02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5FB11CBB-0272-D5A3-7A9E-348614C8FC8B}"/>
              </a:ext>
            </a:extLst>
          </p:cNvPr>
          <p:cNvSpPr/>
          <p:nvPr/>
        </p:nvSpPr>
        <p:spPr>
          <a:xfrm>
            <a:off x="5456239" y="2789239"/>
            <a:ext cx="1279525" cy="1279525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1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D5998DD-06AD-75DF-A950-EAFCCA2718B3}"/>
              </a:ext>
            </a:extLst>
          </p:cNvPr>
          <p:cNvSpPr txBox="1"/>
          <p:nvPr/>
        </p:nvSpPr>
        <p:spPr>
          <a:xfrm>
            <a:off x="1525589" y="3422650"/>
            <a:ext cx="3932237" cy="300038"/>
          </a:xfrm>
          <a:prstGeom prst="rect">
            <a:avLst/>
          </a:prstGeom>
          <a:solidFill>
            <a:schemeClr val="accent4">
              <a:alpha val="54000"/>
            </a:schemeClr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350" dirty="0">
                <a:solidFill>
                  <a:schemeClr val="bg1"/>
                </a:solidFill>
                <a:latin typeface="+mj-lt"/>
              </a:rPr>
              <a:t>03</a:t>
            </a:r>
            <a:endParaRPr lang="en-US" sz="135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E4EBBB-C293-53A0-7E19-EFDAAE2A71EF}"/>
              </a:ext>
            </a:extLst>
          </p:cNvPr>
          <p:cNvSpPr txBox="1"/>
          <p:nvPr/>
        </p:nvSpPr>
        <p:spPr>
          <a:xfrm>
            <a:off x="5457825" y="3159125"/>
            <a:ext cx="1276350" cy="73866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100" dirty="0">
                <a:solidFill>
                  <a:schemeClr val="bg1"/>
                </a:solidFill>
                <a:latin typeface="+mj-lt"/>
              </a:rPr>
              <a:t>Innovation strategy</a:t>
            </a:r>
          </a:p>
        </p:txBody>
      </p: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1039F4A-23C7-E245-BAAF-86CF2A3309E3}"/>
              </a:ext>
            </a:extLst>
          </p:cNvPr>
          <p:cNvGrpSpPr/>
          <p:nvPr/>
        </p:nvGrpSpPr>
        <p:grpSpPr>
          <a:xfrm>
            <a:off x="9205342" y="4777116"/>
            <a:ext cx="854348" cy="652985"/>
            <a:chOff x="5516570" y="84137"/>
            <a:chExt cx="1414465" cy="1081091"/>
          </a:xfrm>
          <a:solidFill>
            <a:schemeClr val="accent3"/>
          </a:solidFill>
        </p:grpSpPr>
        <p:sp>
          <p:nvSpPr>
            <p:cNvPr id="77" name="Freeform 13">
              <a:extLst>
                <a:ext uri="{FF2B5EF4-FFF2-40B4-BE49-F238E27FC236}">
                  <a16:creationId xmlns:a16="http://schemas.microsoft.com/office/drawing/2014/main" id="{DA43D40B-10A5-37D1-C5C7-6440DB89AF3F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688021" y="249237"/>
              <a:ext cx="896939" cy="698502"/>
            </a:xfrm>
            <a:custGeom>
              <a:avLst/>
              <a:gdLst>
                <a:gd name="T0" fmla="*/ 214 w 239"/>
                <a:gd name="T1" fmla="*/ 9 h 186"/>
                <a:gd name="T2" fmla="*/ 120 w 239"/>
                <a:gd name="T3" fmla="*/ 0 h 186"/>
                <a:gd name="T4" fmla="*/ 26 w 239"/>
                <a:gd name="T5" fmla="*/ 9 h 186"/>
                <a:gd name="T6" fmla="*/ 17 w 239"/>
                <a:gd name="T7" fmla="*/ 17 h 186"/>
                <a:gd name="T8" fmla="*/ 17 w 239"/>
                <a:gd name="T9" fmla="*/ 169 h 186"/>
                <a:gd name="T10" fmla="*/ 26 w 239"/>
                <a:gd name="T11" fmla="*/ 177 h 186"/>
                <a:gd name="T12" fmla="*/ 120 w 239"/>
                <a:gd name="T13" fmla="*/ 186 h 186"/>
                <a:gd name="T14" fmla="*/ 214 w 239"/>
                <a:gd name="T15" fmla="*/ 177 h 186"/>
                <a:gd name="T16" fmla="*/ 222 w 239"/>
                <a:gd name="T17" fmla="*/ 169 h 186"/>
                <a:gd name="T18" fmla="*/ 222 w 239"/>
                <a:gd name="T19" fmla="*/ 17 h 186"/>
                <a:gd name="T20" fmla="*/ 214 w 239"/>
                <a:gd name="T21" fmla="*/ 9 h 186"/>
                <a:gd name="T22" fmla="*/ 211 w 239"/>
                <a:gd name="T23" fmla="*/ 165 h 186"/>
                <a:gd name="T24" fmla="*/ 28 w 239"/>
                <a:gd name="T25" fmla="*/ 165 h 186"/>
                <a:gd name="T26" fmla="*/ 28 w 239"/>
                <a:gd name="T27" fmla="*/ 21 h 186"/>
                <a:gd name="T28" fmla="*/ 211 w 239"/>
                <a:gd name="T29" fmla="*/ 21 h 186"/>
                <a:gd name="T30" fmla="*/ 211 w 239"/>
                <a:gd name="T31" fmla="*/ 165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9" h="186">
                  <a:moveTo>
                    <a:pt x="214" y="9"/>
                  </a:moveTo>
                  <a:cubicBezTo>
                    <a:pt x="182" y="3"/>
                    <a:pt x="151" y="0"/>
                    <a:pt x="120" y="0"/>
                  </a:cubicBezTo>
                  <a:cubicBezTo>
                    <a:pt x="88" y="0"/>
                    <a:pt x="57" y="3"/>
                    <a:pt x="26" y="9"/>
                  </a:cubicBezTo>
                  <a:cubicBezTo>
                    <a:pt x="22" y="10"/>
                    <a:pt x="18" y="13"/>
                    <a:pt x="17" y="17"/>
                  </a:cubicBezTo>
                  <a:cubicBezTo>
                    <a:pt x="0" y="67"/>
                    <a:pt x="0" y="118"/>
                    <a:pt x="17" y="169"/>
                  </a:cubicBezTo>
                  <a:cubicBezTo>
                    <a:pt x="18" y="173"/>
                    <a:pt x="22" y="176"/>
                    <a:pt x="26" y="177"/>
                  </a:cubicBezTo>
                  <a:cubicBezTo>
                    <a:pt x="57" y="183"/>
                    <a:pt x="88" y="186"/>
                    <a:pt x="120" y="186"/>
                  </a:cubicBezTo>
                  <a:cubicBezTo>
                    <a:pt x="151" y="186"/>
                    <a:pt x="182" y="183"/>
                    <a:pt x="214" y="177"/>
                  </a:cubicBezTo>
                  <a:cubicBezTo>
                    <a:pt x="218" y="176"/>
                    <a:pt x="221" y="173"/>
                    <a:pt x="222" y="169"/>
                  </a:cubicBezTo>
                  <a:cubicBezTo>
                    <a:pt x="239" y="118"/>
                    <a:pt x="239" y="67"/>
                    <a:pt x="222" y="17"/>
                  </a:cubicBezTo>
                  <a:cubicBezTo>
                    <a:pt x="221" y="13"/>
                    <a:pt x="218" y="10"/>
                    <a:pt x="214" y="9"/>
                  </a:cubicBezTo>
                  <a:close/>
                  <a:moveTo>
                    <a:pt x="211" y="165"/>
                  </a:moveTo>
                  <a:cubicBezTo>
                    <a:pt x="150" y="178"/>
                    <a:pt x="89" y="178"/>
                    <a:pt x="28" y="165"/>
                  </a:cubicBezTo>
                  <a:cubicBezTo>
                    <a:pt x="12" y="117"/>
                    <a:pt x="12" y="69"/>
                    <a:pt x="28" y="21"/>
                  </a:cubicBezTo>
                  <a:cubicBezTo>
                    <a:pt x="89" y="8"/>
                    <a:pt x="150" y="8"/>
                    <a:pt x="211" y="21"/>
                  </a:cubicBezTo>
                  <a:cubicBezTo>
                    <a:pt x="227" y="69"/>
                    <a:pt x="227" y="117"/>
                    <a:pt x="211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8" name="Freeform 14">
              <a:extLst>
                <a:ext uri="{FF2B5EF4-FFF2-40B4-BE49-F238E27FC236}">
                  <a16:creationId xmlns:a16="http://schemas.microsoft.com/office/drawing/2014/main" id="{4C347B02-90F7-2EEE-8A7E-399261CC7162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5516570" y="84137"/>
              <a:ext cx="1414465" cy="1081091"/>
            </a:xfrm>
            <a:custGeom>
              <a:avLst/>
              <a:gdLst>
                <a:gd name="T0" fmla="*/ 359 w 377"/>
                <a:gd name="T1" fmla="*/ 27 h 288"/>
                <a:gd name="T2" fmla="*/ 340 w 377"/>
                <a:gd name="T3" fmla="*/ 9 h 288"/>
                <a:gd name="T4" fmla="*/ 189 w 377"/>
                <a:gd name="T5" fmla="*/ 0 h 288"/>
                <a:gd name="T6" fmla="*/ 37 w 377"/>
                <a:gd name="T7" fmla="*/ 9 h 288"/>
                <a:gd name="T8" fmla="*/ 18 w 377"/>
                <a:gd name="T9" fmla="*/ 27 h 288"/>
                <a:gd name="T10" fmla="*/ 18 w 377"/>
                <a:gd name="T11" fmla="*/ 250 h 288"/>
                <a:gd name="T12" fmla="*/ 37 w 377"/>
                <a:gd name="T13" fmla="*/ 267 h 288"/>
                <a:gd name="T14" fmla="*/ 110 w 377"/>
                <a:gd name="T15" fmla="*/ 274 h 288"/>
                <a:gd name="T16" fmla="*/ 108 w 377"/>
                <a:gd name="T17" fmla="*/ 276 h 288"/>
                <a:gd name="T18" fmla="*/ 189 w 377"/>
                <a:gd name="T19" fmla="*/ 288 h 288"/>
                <a:gd name="T20" fmla="*/ 269 w 377"/>
                <a:gd name="T21" fmla="*/ 276 h 288"/>
                <a:gd name="T22" fmla="*/ 267 w 377"/>
                <a:gd name="T23" fmla="*/ 274 h 288"/>
                <a:gd name="T24" fmla="*/ 340 w 377"/>
                <a:gd name="T25" fmla="*/ 267 h 288"/>
                <a:gd name="T26" fmla="*/ 359 w 377"/>
                <a:gd name="T27" fmla="*/ 250 h 288"/>
                <a:gd name="T28" fmla="*/ 359 w 377"/>
                <a:gd name="T29" fmla="*/ 27 h 288"/>
                <a:gd name="T30" fmla="*/ 337 w 377"/>
                <a:gd name="T31" fmla="*/ 244 h 288"/>
                <a:gd name="T32" fmla="*/ 40 w 377"/>
                <a:gd name="T33" fmla="*/ 244 h 288"/>
                <a:gd name="T34" fmla="*/ 40 w 377"/>
                <a:gd name="T35" fmla="*/ 32 h 288"/>
                <a:gd name="T36" fmla="*/ 337 w 377"/>
                <a:gd name="T37" fmla="*/ 32 h 288"/>
                <a:gd name="T38" fmla="*/ 337 w 377"/>
                <a:gd name="T39" fmla="*/ 2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77" h="288">
                  <a:moveTo>
                    <a:pt x="359" y="27"/>
                  </a:moveTo>
                  <a:cubicBezTo>
                    <a:pt x="357" y="17"/>
                    <a:pt x="349" y="10"/>
                    <a:pt x="340" y="9"/>
                  </a:cubicBezTo>
                  <a:cubicBezTo>
                    <a:pt x="290" y="3"/>
                    <a:pt x="239" y="0"/>
                    <a:pt x="189" y="0"/>
                  </a:cubicBezTo>
                  <a:cubicBezTo>
                    <a:pt x="138" y="0"/>
                    <a:pt x="87" y="3"/>
                    <a:pt x="37" y="9"/>
                  </a:cubicBezTo>
                  <a:cubicBezTo>
                    <a:pt x="28" y="10"/>
                    <a:pt x="20" y="17"/>
                    <a:pt x="18" y="27"/>
                  </a:cubicBezTo>
                  <a:cubicBezTo>
                    <a:pt x="0" y="101"/>
                    <a:pt x="0" y="176"/>
                    <a:pt x="18" y="250"/>
                  </a:cubicBezTo>
                  <a:cubicBezTo>
                    <a:pt x="20" y="259"/>
                    <a:pt x="28" y="266"/>
                    <a:pt x="37" y="267"/>
                  </a:cubicBezTo>
                  <a:cubicBezTo>
                    <a:pt x="61" y="270"/>
                    <a:pt x="86" y="272"/>
                    <a:pt x="110" y="274"/>
                  </a:cubicBezTo>
                  <a:cubicBezTo>
                    <a:pt x="109" y="275"/>
                    <a:pt x="108" y="275"/>
                    <a:pt x="108" y="276"/>
                  </a:cubicBezTo>
                  <a:cubicBezTo>
                    <a:pt x="108" y="283"/>
                    <a:pt x="144" y="288"/>
                    <a:pt x="189" y="288"/>
                  </a:cubicBezTo>
                  <a:cubicBezTo>
                    <a:pt x="233" y="288"/>
                    <a:pt x="269" y="283"/>
                    <a:pt x="269" y="276"/>
                  </a:cubicBezTo>
                  <a:cubicBezTo>
                    <a:pt x="269" y="275"/>
                    <a:pt x="268" y="275"/>
                    <a:pt x="267" y="274"/>
                  </a:cubicBezTo>
                  <a:cubicBezTo>
                    <a:pt x="291" y="272"/>
                    <a:pt x="316" y="270"/>
                    <a:pt x="340" y="267"/>
                  </a:cubicBezTo>
                  <a:cubicBezTo>
                    <a:pt x="349" y="266"/>
                    <a:pt x="357" y="259"/>
                    <a:pt x="359" y="250"/>
                  </a:cubicBezTo>
                  <a:cubicBezTo>
                    <a:pt x="377" y="176"/>
                    <a:pt x="377" y="101"/>
                    <a:pt x="359" y="27"/>
                  </a:cubicBezTo>
                  <a:close/>
                  <a:moveTo>
                    <a:pt x="337" y="244"/>
                  </a:moveTo>
                  <a:cubicBezTo>
                    <a:pt x="238" y="256"/>
                    <a:pt x="139" y="256"/>
                    <a:pt x="40" y="244"/>
                  </a:cubicBezTo>
                  <a:cubicBezTo>
                    <a:pt x="23" y="174"/>
                    <a:pt x="23" y="103"/>
                    <a:pt x="40" y="32"/>
                  </a:cubicBezTo>
                  <a:cubicBezTo>
                    <a:pt x="139" y="20"/>
                    <a:pt x="238" y="20"/>
                    <a:pt x="337" y="32"/>
                  </a:cubicBezTo>
                  <a:cubicBezTo>
                    <a:pt x="354" y="103"/>
                    <a:pt x="354" y="174"/>
                    <a:pt x="337" y="2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9" name="Freeform 15">
              <a:extLst>
                <a:ext uri="{FF2B5EF4-FFF2-40B4-BE49-F238E27FC236}">
                  <a16:creationId xmlns:a16="http://schemas.microsoft.com/office/drawing/2014/main" id="{5BF0C936-B1DF-2131-863B-26355DC3A14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611947" y="301625"/>
              <a:ext cx="131764" cy="128588"/>
            </a:xfrm>
            <a:custGeom>
              <a:avLst/>
              <a:gdLst>
                <a:gd name="T0" fmla="*/ 17 w 35"/>
                <a:gd name="T1" fmla="*/ 34 h 34"/>
                <a:gd name="T2" fmla="*/ 35 w 35"/>
                <a:gd name="T3" fmla="*/ 17 h 34"/>
                <a:gd name="T4" fmla="*/ 17 w 35"/>
                <a:gd name="T5" fmla="*/ 0 h 34"/>
                <a:gd name="T6" fmla="*/ 0 w 35"/>
                <a:gd name="T7" fmla="*/ 17 h 34"/>
                <a:gd name="T8" fmla="*/ 17 w 35"/>
                <a:gd name="T9" fmla="*/ 34 h 34"/>
                <a:gd name="T10" fmla="*/ 17 w 35"/>
                <a:gd name="T11" fmla="*/ 11 h 34"/>
                <a:gd name="T12" fmla="*/ 23 w 35"/>
                <a:gd name="T13" fmla="*/ 17 h 34"/>
                <a:gd name="T14" fmla="*/ 17 w 35"/>
                <a:gd name="T15" fmla="*/ 23 h 34"/>
                <a:gd name="T16" fmla="*/ 12 w 35"/>
                <a:gd name="T17" fmla="*/ 17 h 34"/>
                <a:gd name="T18" fmla="*/ 17 w 35"/>
                <a:gd name="T19" fmla="*/ 1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" h="34">
                  <a:moveTo>
                    <a:pt x="17" y="34"/>
                  </a:moveTo>
                  <a:cubicBezTo>
                    <a:pt x="27" y="34"/>
                    <a:pt x="35" y="26"/>
                    <a:pt x="35" y="17"/>
                  </a:cubicBezTo>
                  <a:cubicBezTo>
                    <a:pt x="35" y="7"/>
                    <a:pt x="27" y="0"/>
                    <a:pt x="17" y="0"/>
                  </a:cubicBezTo>
                  <a:cubicBezTo>
                    <a:pt x="8" y="0"/>
                    <a:pt x="0" y="7"/>
                    <a:pt x="0" y="17"/>
                  </a:cubicBezTo>
                  <a:cubicBezTo>
                    <a:pt x="0" y="26"/>
                    <a:pt x="8" y="34"/>
                    <a:pt x="17" y="34"/>
                  </a:cubicBezTo>
                  <a:close/>
                  <a:moveTo>
                    <a:pt x="17" y="11"/>
                  </a:moveTo>
                  <a:cubicBezTo>
                    <a:pt x="21" y="11"/>
                    <a:pt x="23" y="14"/>
                    <a:pt x="23" y="17"/>
                  </a:cubicBezTo>
                  <a:cubicBezTo>
                    <a:pt x="23" y="20"/>
                    <a:pt x="21" y="23"/>
                    <a:pt x="17" y="23"/>
                  </a:cubicBezTo>
                  <a:cubicBezTo>
                    <a:pt x="14" y="23"/>
                    <a:pt x="12" y="20"/>
                    <a:pt x="12" y="17"/>
                  </a:cubicBezTo>
                  <a:cubicBezTo>
                    <a:pt x="12" y="14"/>
                    <a:pt x="14" y="11"/>
                    <a:pt x="17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0" name="Freeform 16">
              <a:extLst>
                <a:ext uri="{FF2B5EF4-FFF2-40B4-BE49-F238E27FC236}">
                  <a16:creationId xmlns:a16="http://schemas.microsoft.com/office/drawing/2014/main" id="{14904402-D47F-E6F5-B92C-9EF922B1D6D2}"/>
                </a:ext>
              </a:extLst>
            </p:cNvPr>
            <p:cNvSpPr>
              <a:spLocks/>
            </p:cNvSpPr>
            <p:nvPr/>
          </p:nvSpPr>
          <p:spPr bwMode="auto">
            <a:xfrm>
              <a:off x="6570672" y="860426"/>
              <a:ext cx="173038" cy="46038"/>
            </a:xfrm>
            <a:custGeom>
              <a:avLst/>
              <a:gdLst>
                <a:gd name="T0" fmla="*/ 40 w 46"/>
                <a:gd name="T1" fmla="*/ 0 h 12"/>
                <a:gd name="T2" fmla="*/ 5 w 46"/>
                <a:gd name="T3" fmla="*/ 0 h 12"/>
                <a:gd name="T4" fmla="*/ 0 w 46"/>
                <a:gd name="T5" fmla="*/ 6 h 12"/>
                <a:gd name="T6" fmla="*/ 5 w 46"/>
                <a:gd name="T7" fmla="*/ 12 h 12"/>
                <a:gd name="T8" fmla="*/ 40 w 46"/>
                <a:gd name="T9" fmla="*/ 12 h 12"/>
                <a:gd name="T10" fmla="*/ 46 w 46"/>
                <a:gd name="T11" fmla="*/ 6 h 12"/>
                <a:gd name="T12" fmla="*/ 40 w 46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2">
                  <a:moveTo>
                    <a:pt x="40" y="0"/>
                  </a:move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3"/>
                    <a:pt x="0" y="6"/>
                  </a:cubicBezTo>
                  <a:cubicBezTo>
                    <a:pt x="0" y="9"/>
                    <a:pt x="2" y="12"/>
                    <a:pt x="5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3" y="12"/>
                    <a:pt x="46" y="9"/>
                    <a:pt x="46" y="6"/>
                  </a:cubicBezTo>
                  <a:cubicBezTo>
                    <a:pt x="46" y="3"/>
                    <a:pt x="43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1" name="Freeform 17">
              <a:extLst>
                <a:ext uri="{FF2B5EF4-FFF2-40B4-BE49-F238E27FC236}">
                  <a16:creationId xmlns:a16="http://schemas.microsoft.com/office/drawing/2014/main" id="{5E4156ED-B4B2-FF8D-F8EF-EED425F12F10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1947" y="733426"/>
              <a:ext cx="173038" cy="41276"/>
            </a:xfrm>
            <a:custGeom>
              <a:avLst/>
              <a:gdLst>
                <a:gd name="T0" fmla="*/ 40 w 46"/>
                <a:gd name="T1" fmla="*/ 0 h 11"/>
                <a:gd name="T2" fmla="*/ 6 w 46"/>
                <a:gd name="T3" fmla="*/ 0 h 11"/>
                <a:gd name="T4" fmla="*/ 0 w 46"/>
                <a:gd name="T5" fmla="*/ 5 h 11"/>
                <a:gd name="T6" fmla="*/ 6 w 46"/>
                <a:gd name="T7" fmla="*/ 11 h 11"/>
                <a:gd name="T8" fmla="*/ 40 w 46"/>
                <a:gd name="T9" fmla="*/ 11 h 11"/>
                <a:gd name="T10" fmla="*/ 46 w 46"/>
                <a:gd name="T11" fmla="*/ 5 h 11"/>
                <a:gd name="T12" fmla="*/ 40 w 46"/>
                <a:gd name="T13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1">
                  <a:moveTo>
                    <a:pt x="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2"/>
                    <a:pt x="0" y="5"/>
                  </a:cubicBezTo>
                  <a:cubicBezTo>
                    <a:pt x="0" y="9"/>
                    <a:pt x="3" y="11"/>
                    <a:pt x="6" y="11"/>
                  </a:cubicBezTo>
                  <a:cubicBezTo>
                    <a:pt x="40" y="11"/>
                    <a:pt x="40" y="11"/>
                    <a:pt x="40" y="11"/>
                  </a:cubicBezTo>
                  <a:cubicBezTo>
                    <a:pt x="44" y="11"/>
                    <a:pt x="46" y="9"/>
                    <a:pt x="46" y="5"/>
                  </a:cubicBezTo>
                  <a:cubicBezTo>
                    <a:pt x="46" y="2"/>
                    <a:pt x="44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2" name="Freeform 18">
              <a:extLst>
                <a:ext uri="{FF2B5EF4-FFF2-40B4-BE49-F238E27FC236}">
                  <a16:creationId xmlns:a16="http://schemas.microsoft.com/office/drawing/2014/main" id="{BA7D76F3-2DE8-AF74-2FDF-038B2BEF5CC3}"/>
                </a:ext>
              </a:extLst>
            </p:cNvPr>
            <p:cNvSpPr>
              <a:spLocks/>
            </p:cNvSpPr>
            <p:nvPr/>
          </p:nvSpPr>
          <p:spPr bwMode="auto">
            <a:xfrm>
              <a:off x="6611949" y="601663"/>
              <a:ext cx="173038" cy="46038"/>
            </a:xfrm>
            <a:custGeom>
              <a:avLst/>
              <a:gdLst>
                <a:gd name="T0" fmla="*/ 40 w 46"/>
                <a:gd name="T1" fmla="*/ 0 h 12"/>
                <a:gd name="T2" fmla="*/ 6 w 46"/>
                <a:gd name="T3" fmla="*/ 0 h 12"/>
                <a:gd name="T4" fmla="*/ 0 w 46"/>
                <a:gd name="T5" fmla="*/ 6 h 12"/>
                <a:gd name="T6" fmla="*/ 6 w 46"/>
                <a:gd name="T7" fmla="*/ 12 h 12"/>
                <a:gd name="T8" fmla="*/ 40 w 46"/>
                <a:gd name="T9" fmla="*/ 12 h 12"/>
                <a:gd name="T10" fmla="*/ 46 w 46"/>
                <a:gd name="T11" fmla="*/ 6 h 12"/>
                <a:gd name="T12" fmla="*/ 40 w 46"/>
                <a:gd name="T13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2">
                  <a:moveTo>
                    <a:pt x="40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40" y="12"/>
                    <a:pt x="40" y="12"/>
                    <a:pt x="40" y="12"/>
                  </a:cubicBezTo>
                  <a:cubicBezTo>
                    <a:pt x="44" y="12"/>
                    <a:pt x="46" y="9"/>
                    <a:pt x="46" y="6"/>
                  </a:cubicBezTo>
                  <a:cubicBezTo>
                    <a:pt x="46" y="3"/>
                    <a:pt x="44" y="0"/>
                    <a:pt x="4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3" name="Freeform 19">
              <a:extLst>
                <a:ext uri="{FF2B5EF4-FFF2-40B4-BE49-F238E27FC236}">
                  <a16:creationId xmlns:a16="http://schemas.microsoft.com/office/drawing/2014/main" id="{0D177B57-83AE-9EF8-81F1-2D5FC75F4E3B}"/>
                </a:ext>
              </a:extLst>
            </p:cNvPr>
            <p:cNvSpPr>
              <a:spLocks/>
            </p:cNvSpPr>
            <p:nvPr/>
          </p:nvSpPr>
          <p:spPr bwMode="auto">
            <a:xfrm>
              <a:off x="5880101" y="422275"/>
              <a:ext cx="258763" cy="179387"/>
            </a:xfrm>
            <a:custGeom>
              <a:avLst/>
              <a:gdLst>
                <a:gd name="T0" fmla="*/ 63 w 69"/>
                <a:gd name="T1" fmla="*/ 0 h 48"/>
                <a:gd name="T2" fmla="*/ 10 w 69"/>
                <a:gd name="T3" fmla="*/ 4 h 48"/>
                <a:gd name="T4" fmla="*/ 3 w 69"/>
                <a:gd name="T5" fmla="*/ 10 h 48"/>
                <a:gd name="T6" fmla="*/ 0 w 69"/>
                <a:gd name="T7" fmla="*/ 42 h 48"/>
                <a:gd name="T8" fmla="*/ 5 w 69"/>
                <a:gd name="T9" fmla="*/ 48 h 48"/>
                <a:gd name="T10" fmla="*/ 11 w 69"/>
                <a:gd name="T11" fmla="*/ 42 h 48"/>
                <a:gd name="T12" fmla="*/ 13 w 69"/>
                <a:gd name="T13" fmla="*/ 21 h 48"/>
                <a:gd name="T14" fmla="*/ 20 w 69"/>
                <a:gd name="T15" fmla="*/ 14 h 48"/>
                <a:gd name="T16" fmla="*/ 63 w 69"/>
                <a:gd name="T17" fmla="*/ 11 h 48"/>
                <a:gd name="T18" fmla="*/ 69 w 69"/>
                <a:gd name="T19" fmla="*/ 5 h 48"/>
                <a:gd name="T20" fmla="*/ 63 w 69"/>
                <a:gd name="T21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9" h="48">
                  <a:moveTo>
                    <a:pt x="63" y="0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7" y="4"/>
                    <a:pt x="4" y="7"/>
                    <a:pt x="3" y="10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0" y="46"/>
                    <a:pt x="2" y="48"/>
                    <a:pt x="5" y="48"/>
                  </a:cubicBezTo>
                  <a:cubicBezTo>
                    <a:pt x="8" y="48"/>
                    <a:pt x="11" y="46"/>
                    <a:pt x="11" y="42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4" y="17"/>
                    <a:pt x="16" y="15"/>
                    <a:pt x="20" y="14"/>
                  </a:cubicBezTo>
                  <a:cubicBezTo>
                    <a:pt x="63" y="11"/>
                    <a:pt x="63" y="11"/>
                    <a:pt x="63" y="11"/>
                  </a:cubicBezTo>
                  <a:cubicBezTo>
                    <a:pt x="66" y="11"/>
                    <a:pt x="69" y="9"/>
                    <a:pt x="69" y="5"/>
                  </a:cubicBezTo>
                  <a:cubicBezTo>
                    <a:pt x="69" y="2"/>
                    <a:pt x="66" y="0"/>
                    <a:pt x="63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70A58EA8-EABC-C64B-72CE-9D697B1FD136}"/>
              </a:ext>
            </a:extLst>
          </p:cNvPr>
          <p:cNvGrpSpPr/>
          <p:nvPr/>
        </p:nvGrpSpPr>
        <p:grpSpPr>
          <a:xfrm>
            <a:off x="2208463" y="4764083"/>
            <a:ext cx="651536" cy="695504"/>
            <a:chOff x="8342313" y="10972800"/>
            <a:chExt cx="1293813" cy="1381125"/>
          </a:xfrm>
          <a:solidFill>
            <a:schemeClr val="accent4"/>
          </a:solidFill>
        </p:grpSpPr>
        <p:sp>
          <p:nvSpPr>
            <p:cNvPr id="85" name="Freeform 5">
              <a:extLst>
                <a:ext uri="{FF2B5EF4-FFF2-40B4-BE49-F238E27FC236}">
                  <a16:creationId xmlns:a16="http://schemas.microsoft.com/office/drawing/2014/main" id="{CE6F0494-B9C8-CC05-1D65-4CF40A4ACCB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342313" y="10972800"/>
              <a:ext cx="1293813" cy="1381125"/>
            </a:xfrm>
            <a:custGeom>
              <a:avLst/>
              <a:gdLst>
                <a:gd name="T0" fmla="*/ 299 w 345"/>
                <a:gd name="T1" fmla="*/ 0 h 368"/>
                <a:gd name="T2" fmla="*/ 46 w 345"/>
                <a:gd name="T3" fmla="*/ 0 h 368"/>
                <a:gd name="T4" fmla="*/ 0 w 345"/>
                <a:gd name="T5" fmla="*/ 46 h 368"/>
                <a:gd name="T6" fmla="*/ 0 w 345"/>
                <a:gd name="T7" fmla="*/ 322 h 368"/>
                <a:gd name="T8" fmla="*/ 46 w 345"/>
                <a:gd name="T9" fmla="*/ 368 h 368"/>
                <a:gd name="T10" fmla="*/ 299 w 345"/>
                <a:gd name="T11" fmla="*/ 368 h 368"/>
                <a:gd name="T12" fmla="*/ 345 w 345"/>
                <a:gd name="T13" fmla="*/ 322 h 368"/>
                <a:gd name="T14" fmla="*/ 345 w 345"/>
                <a:gd name="T15" fmla="*/ 46 h 368"/>
                <a:gd name="T16" fmla="*/ 299 w 345"/>
                <a:gd name="T17" fmla="*/ 0 h 368"/>
                <a:gd name="T18" fmla="*/ 322 w 345"/>
                <a:gd name="T19" fmla="*/ 322 h 368"/>
                <a:gd name="T20" fmla="*/ 299 w 345"/>
                <a:gd name="T21" fmla="*/ 345 h 368"/>
                <a:gd name="T22" fmla="*/ 46 w 345"/>
                <a:gd name="T23" fmla="*/ 345 h 368"/>
                <a:gd name="T24" fmla="*/ 23 w 345"/>
                <a:gd name="T25" fmla="*/ 322 h 368"/>
                <a:gd name="T26" fmla="*/ 23 w 345"/>
                <a:gd name="T27" fmla="*/ 46 h 368"/>
                <a:gd name="T28" fmla="*/ 46 w 345"/>
                <a:gd name="T29" fmla="*/ 23 h 368"/>
                <a:gd name="T30" fmla="*/ 299 w 345"/>
                <a:gd name="T31" fmla="*/ 23 h 368"/>
                <a:gd name="T32" fmla="*/ 322 w 345"/>
                <a:gd name="T33" fmla="*/ 46 h 368"/>
                <a:gd name="T34" fmla="*/ 322 w 345"/>
                <a:gd name="T35" fmla="*/ 322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45" h="368">
                  <a:moveTo>
                    <a:pt x="299" y="0"/>
                  </a:moveTo>
                  <a:cubicBezTo>
                    <a:pt x="46" y="0"/>
                    <a:pt x="46" y="0"/>
                    <a:pt x="46" y="0"/>
                  </a:cubicBezTo>
                  <a:cubicBezTo>
                    <a:pt x="20" y="0"/>
                    <a:pt x="0" y="21"/>
                    <a:pt x="0" y="46"/>
                  </a:cubicBezTo>
                  <a:cubicBezTo>
                    <a:pt x="0" y="322"/>
                    <a:pt x="0" y="322"/>
                    <a:pt x="0" y="322"/>
                  </a:cubicBezTo>
                  <a:cubicBezTo>
                    <a:pt x="0" y="348"/>
                    <a:pt x="20" y="368"/>
                    <a:pt x="46" y="368"/>
                  </a:cubicBezTo>
                  <a:cubicBezTo>
                    <a:pt x="299" y="368"/>
                    <a:pt x="299" y="368"/>
                    <a:pt x="299" y="368"/>
                  </a:cubicBezTo>
                  <a:cubicBezTo>
                    <a:pt x="324" y="368"/>
                    <a:pt x="345" y="348"/>
                    <a:pt x="345" y="322"/>
                  </a:cubicBezTo>
                  <a:cubicBezTo>
                    <a:pt x="345" y="46"/>
                    <a:pt x="345" y="46"/>
                    <a:pt x="345" y="46"/>
                  </a:cubicBezTo>
                  <a:cubicBezTo>
                    <a:pt x="345" y="21"/>
                    <a:pt x="324" y="0"/>
                    <a:pt x="299" y="0"/>
                  </a:cubicBezTo>
                  <a:close/>
                  <a:moveTo>
                    <a:pt x="322" y="322"/>
                  </a:moveTo>
                  <a:cubicBezTo>
                    <a:pt x="322" y="335"/>
                    <a:pt x="312" y="345"/>
                    <a:pt x="299" y="345"/>
                  </a:cubicBezTo>
                  <a:cubicBezTo>
                    <a:pt x="46" y="345"/>
                    <a:pt x="46" y="345"/>
                    <a:pt x="46" y="345"/>
                  </a:cubicBezTo>
                  <a:cubicBezTo>
                    <a:pt x="33" y="345"/>
                    <a:pt x="23" y="335"/>
                    <a:pt x="23" y="322"/>
                  </a:cubicBezTo>
                  <a:cubicBezTo>
                    <a:pt x="23" y="46"/>
                    <a:pt x="23" y="46"/>
                    <a:pt x="23" y="46"/>
                  </a:cubicBezTo>
                  <a:cubicBezTo>
                    <a:pt x="23" y="33"/>
                    <a:pt x="33" y="23"/>
                    <a:pt x="46" y="23"/>
                  </a:cubicBezTo>
                  <a:cubicBezTo>
                    <a:pt x="299" y="23"/>
                    <a:pt x="299" y="23"/>
                    <a:pt x="299" y="23"/>
                  </a:cubicBezTo>
                  <a:cubicBezTo>
                    <a:pt x="312" y="23"/>
                    <a:pt x="322" y="33"/>
                    <a:pt x="322" y="46"/>
                  </a:cubicBezTo>
                  <a:lnTo>
                    <a:pt x="322" y="32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6" name="Freeform 6">
              <a:extLst>
                <a:ext uri="{FF2B5EF4-FFF2-40B4-BE49-F238E27FC236}">
                  <a16:creationId xmlns:a16="http://schemas.microsoft.com/office/drawing/2014/main" id="{FF3E50A3-9761-0A90-66EF-F7F77CABCA3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513763" y="11145838"/>
              <a:ext cx="949325" cy="863600"/>
            </a:xfrm>
            <a:custGeom>
              <a:avLst/>
              <a:gdLst>
                <a:gd name="T0" fmla="*/ 241 w 253"/>
                <a:gd name="T1" fmla="*/ 0 h 230"/>
                <a:gd name="T2" fmla="*/ 11 w 253"/>
                <a:gd name="T3" fmla="*/ 0 h 230"/>
                <a:gd name="T4" fmla="*/ 0 w 253"/>
                <a:gd name="T5" fmla="*/ 11 h 230"/>
                <a:gd name="T6" fmla="*/ 0 w 253"/>
                <a:gd name="T7" fmla="*/ 219 h 230"/>
                <a:gd name="T8" fmla="*/ 11 w 253"/>
                <a:gd name="T9" fmla="*/ 230 h 230"/>
                <a:gd name="T10" fmla="*/ 241 w 253"/>
                <a:gd name="T11" fmla="*/ 230 h 230"/>
                <a:gd name="T12" fmla="*/ 253 w 253"/>
                <a:gd name="T13" fmla="*/ 219 h 230"/>
                <a:gd name="T14" fmla="*/ 253 w 253"/>
                <a:gd name="T15" fmla="*/ 11 h 230"/>
                <a:gd name="T16" fmla="*/ 241 w 253"/>
                <a:gd name="T17" fmla="*/ 0 h 230"/>
                <a:gd name="T18" fmla="*/ 241 w 253"/>
                <a:gd name="T19" fmla="*/ 11 h 230"/>
                <a:gd name="T20" fmla="*/ 241 w 253"/>
                <a:gd name="T21" fmla="*/ 171 h 230"/>
                <a:gd name="T22" fmla="*/ 204 w 253"/>
                <a:gd name="T23" fmla="*/ 130 h 230"/>
                <a:gd name="T24" fmla="*/ 195 w 253"/>
                <a:gd name="T25" fmla="*/ 127 h 230"/>
                <a:gd name="T26" fmla="*/ 187 w 253"/>
                <a:gd name="T27" fmla="*/ 130 h 230"/>
                <a:gd name="T28" fmla="*/ 157 w 253"/>
                <a:gd name="T29" fmla="*/ 164 h 230"/>
                <a:gd name="T30" fmla="*/ 66 w 253"/>
                <a:gd name="T31" fmla="*/ 61 h 230"/>
                <a:gd name="T32" fmla="*/ 57 w 253"/>
                <a:gd name="T33" fmla="*/ 57 h 230"/>
                <a:gd name="T34" fmla="*/ 49 w 253"/>
                <a:gd name="T35" fmla="*/ 61 h 230"/>
                <a:gd name="T36" fmla="*/ 11 w 253"/>
                <a:gd name="T37" fmla="*/ 105 h 230"/>
                <a:gd name="T38" fmla="*/ 11 w 253"/>
                <a:gd name="T39" fmla="*/ 11 h 230"/>
                <a:gd name="T40" fmla="*/ 241 w 253"/>
                <a:gd name="T41" fmla="*/ 11 h 230"/>
                <a:gd name="T42" fmla="*/ 11 w 253"/>
                <a:gd name="T43" fmla="*/ 122 h 230"/>
                <a:gd name="T44" fmla="*/ 57 w 253"/>
                <a:gd name="T45" fmla="*/ 69 h 230"/>
                <a:gd name="T46" fmla="*/ 150 w 253"/>
                <a:gd name="T47" fmla="*/ 174 h 230"/>
                <a:gd name="T48" fmla="*/ 157 w 253"/>
                <a:gd name="T49" fmla="*/ 182 h 230"/>
                <a:gd name="T50" fmla="*/ 189 w 253"/>
                <a:gd name="T51" fmla="*/ 219 h 230"/>
                <a:gd name="T52" fmla="*/ 11 w 253"/>
                <a:gd name="T53" fmla="*/ 219 h 230"/>
                <a:gd name="T54" fmla="*/ 11 w 253"/>
                <a:gd name="T55" fmla="*/ 122 h 230"/>
                <a:gd name="T56" fmla="*/ 204 w 253"/>
                <a:gd name="T57" fmla="*/ 219 h 230"/>
                <a:gd name="T58" fmla="*/ 165 w 253"/>
                <a:gd name="T59" fmla="*/ 173 h 230"/>
                <a:gd name="T60" fmla="*/ 195 w 253"/>
                <a:gd name="T61" fmla="*/ 138 h 230"/>
                <a:gd name="T62" fmla="*/ 241 w 253"/>
                <a:gd name="T63" fmla="*/ 188 h 230"/>
                <a:gd name="T64" fmla="*/ 241 w 253"/>
                <a:gd name="T65" fmla="*/ 219 h 230"/>
                <a:gd name="T66" fmla="*/ 204 w 253"/>
                <a:gd name="T67" fmla="*/ 219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53" h="230">
                  <a:moveTo>
                    <a:pt x="241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25"/>
                    <a:pt x="5" y="230"/>
                    <a:pt x="11" y="230"/>
                  </a:cubicBezTo>
                  <a:cubicBezTo>
                    <a:pt x="241" y="230"/>
                    <a:pt x="241" y="230"/>
                    <a:pt x="241" y="230"/>
                  </a:cubicBezTo>
                  <a:cubicBezTo>
                    <a:pt x="248" y="230"/>
                    <a:pt x="253" y="225"/>
                    <a:pt x="253" y="219"/>
                  </a:cubicBezTo>
                  <a:cubicBezTo>
                    <a:pt x="253" y="11"/>
                    <a:pt x="253" y="11"/>
                    <a:pt x="253" y="11"/>
                  </a:cubicBezTo>
                  <a:cubicBezTo>
                    <a:pt x="253" y="5"/>
                    <a:pt x="248" y="0"/>
                    <a:pt x="241" y="0"/>
                  </a:cubicBezTo>
                  <a:close/>
                  <a:moveTo>
                    <a:pt x="241" y="11"/>
                  </a:moveTo>
                  <a:cubicBezTo>
                    <a:pt x="241" y="171"/>
                    <a:pt x="241" y="171"/>
                    <a:pt x="241" y="171"/>
                  </a:cubicBezTo>
                  <a:cubicBezTo>
                    <a:pt x="204" y="130"/>
                    <a:pt x="204" y="130"/>
                    <a:pt x="204" y="130"/>
                  </a:cubicBezTo>
                  <a:cubicBezTo>
                    <a:pt x="202" y="128"/>
                    <a:pt x="199" y="127"/>
                    <a:pt x="195" y="127"/>
                  </a:cubicBezTo>
                  <a:cubicBezTo>
                    <a:pt x="192" y="127"/>
                    <a:pt x="189" y="128"/>
                    <a:pt x="187" y="130"/>
                  </a:cubicBezTo>
                  <a:cubicBezTo>
                    <a:pt x="157" y="164"/>
                    <a:pt x="157" y="164"/>
                    <a:pt x="157" y="164"/>
                  </a:cubicBezTo>
                  <a:cubicBezTo>
                    <a:pt x="66" y="61"/>
                    <a:pt x="66" y="61"/>
                    <a:pt x="66" y="61"/>
                  </a:cubicBezTo>
                  <a:cubicBezTo>
                    <a:pt x="64" y="59"/>
                    <a:pt x="61" y="57"/>
                    <a:pt x="57" y="57"/>
                  </a:cubicBezTo>
                  <a:cubicBezTo>
                    <a:pt x="54" y="57"/>
                    <a:pt x="51" y="59"/>
                    <a:pt x="49" y="61"/>
                  </a:cubicBezTo>
                  <a:cubicBezTo>
                    <a:pt x="11" y="105"/>
                    <a:pt x="11" y="105"/>
                    <a:pt x="11" y="105"/>
                  </a:cubicBezTo>
                  <a:cubicBezTo>
                    <a:pt x="11" y="11"/>
                    <a:pt x="11" y="11"/>
                    <a:pt x="11" y="11"/>
                  </a:cubicBezTo>
                  <a:lnTo>
                    <a:pt x="241" y="11"/>
                  </a:lnTo>
                  <a:close/>
                  <a:moveTo>
                    <a:pt x="11" y="122"/>
                  </a:moveTo>
                  <a:cubicBezTo>
                    <a:pt x="57" y="69"/>
                    <a:pt x="57" y="69"/>
                    <a:pt x="57" y="69"/>
                  </a:cubicBezTo>
                  <a:cubicBezTo>
                    <a:pt x="150" y="174"/>
                    <a:pt x="150" y="174"/>
                    <a:pt x="150" y="174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89" y="219"/>
                    <a:pt x="189" y="219"/>
                    <a:pt x="189" y="219"/>
                  </a:cubicBezTo>
                  <a:cubicBezTo>
                    <a:pt x="11" y="219"/>
                    <a:pt x="11" y="219"/>
                    <a:pt x="11" y="219"/>
                  </a:cubicBezTo>
                  <a:lnTo>
                    <a:pt x="11" y="122"/>
                  </a:lnTo>
                  <a:close/>
                  <a:moveTo>
                    <a:pt x="204" y="219"/>
                  </a:moveTo>
                  <a:cubicBezTo>
                    <a:pt x="165" y="173"/>
                    <a:pt x="165" y="173"/>
                    <a:pt x="165" y="173"/>
                  </a:cubicBezTo>
                  <a:cubicBezTo>
                    <a:pt x="195" y="138"/>
                    <a:pt x="195" y="138"/>
                    <a:pt x="195" y="138"/>
                  </a:cubicBezTo>
                  <a:cubicBezTo>
                    <a:pt x="241" y="188"/>
                    <a:pt x="241" y="188"/>
                    <a:pt x="241" y="188"/>
                  </a:cubicBezTo>
                  <a:cubicBezTo>
                    <a:pt x="241" y="219"/>
                    <a:pt x="241" y="219"/>
                    <a:pt x="241" y="219"/>
                  </a:cubicBezTo>
                  <a:lnTo>
                    <a:pt x="204" y="2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7" name="Freeform 7">
              <a:extLst>
                <a:ext uri="{FF2B5EF4-FFF2-40B4-BE49-F238E27FC236}">
                  <a16:creationId xmlns:a16="http://schemas.microsoft.com/office/drawing/2014/main" id="{C4A9C80D-F0AE-51F5-FFBE-68E0638748EA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9032875" y="11272838"/>
              <a:ext cx="258763" cy="263525"/>
            </a:xfrm>
            <a:custGeom>
              <a:avLst/>
              <a:gdLst>
                <a:gd name="T0" fmla="*/ 34 w 69"/>
                <a:gd name="T1" fmla="*/ 70 h 70"/>
                <a:gd name="T2" fmla="*/ 69 w 69"/>
                <a:gd name="T3" fmla="*/ 35 h 70"/>
                <a:gd name="T4" fmla="*/ 34 w 69"/>
                <a:gd name="T5" fmla="*/ 0 h 70"/>
                <a:gd name="T6" fmla="*/ 0 w 69"/>
                <a:gd name="T7" fmla="*/ 35 h 70"/>
                <a:gd name="T8" fmla="*/ 34 w 69"/>
                <a:gd name="T9" fmla="*/ 70 h 70"/>
                <a:gd name="T10" fmla="*/ 34 w 69"/>
                <a:gd name="T11" fmla="*/ 12 h 70"/>
                <a:gd name="T12" fmla="*/ 57 w 69"/>
                <a:gd name="T13" fmla="*/ 35 h 70"/>
                <a:gd name="T14" fmla="*/ 34 w 69"/>
                <a:gd name="T15" fmla="*/ 58 h 70"/>
                <a:gd name="T16" fmla="*/ 11 w 69"/>
                <a:gd name="T17" fmla="*/ 35 h 70"/>
                <a:gd name="T18" fmla="*/ 34 w 69"/>
                <a:gd name="T19" fmla="*/ 12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9" h="70">
                  <a:moveTo>
                    <a:pt x="34" y="70"/>
                  </a:moveTo>
                  <a:cubicBezTo>
                    <a:pt x="53" y="70"/>
                    <a:pt x="69" y="54"/>
                    <a:pt x="69" y="35"/>
                  </a:cubicBezTo>
                  <a:cubicBezTo>
                    <a:pt x="69" y="16"/>
                    <a:pt x="53" y="0"/>
                    <a:pt x="34" y="0"/>
                  </a:cubicBezTo>
                  <a:cubicBezTo>
                    <a:pt x="15" y="0"/>
                    <a:pt x="0" y="16"/>
                    <a:pt x="0" y="35"/>
                  </a:cubicBezTo>
                  <a:cubicBezTo>
                    <a:pt x="0" y="54"/>
                    <a:pt x="15" y="70"/>
                    <a:pt x="34" y="70"/>
                  </a:cubicBezTo>
                  <a:close/>
                  <a:moveTo>
                    <a:pt x="34" y="12"/>
                  </a:moveTo>
                  <a:cubicBezTo>
                    <a:pt x="47" y="12"/>
                    <a:pt x="57" y="22"/>
                    <a:pt x="57" y="35"/>
                  </a:cubicBezTo>
                  <a:cubicBezTo>
                    <a:pt x="57" y="48"/>
                    <a:pt x="47" y="58"/>
                    <a:pt x="34" y="58"/>
                  </a:cubicBezTo>
                  <a:cubicBezTo>
                    <a:pt x="22" y="58"/>
                    <a:pt x="11" y="48"/>
                    <a:pt x="11" y="35"/>
                  </a:cubicBezTo>
                  <a:cubicBezTo>
                    <a:pt x="11" y="22"/>
                    <a:pt x="22" y="12"/>
                    <a:pt x="34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/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88" name="Freeform 22">
            <a:extLst>
              <a:ext uri="{FF2B5EF4-FFF2-40B4-BE49-F238E27FC236}">
                <a16:creationId xmlns:a16="http://schemas.microsoft.com/office/drawing/2014/main" id="{87672499-BD50-3EDA-6D7F-9F8AC27CA88C}"/>
              </a:ext>
            </a:extLst>
          </p:cNvPr>
          <p:cNvSpPr>
            <a:spLocks noEditPoints="1"/>
          </p:cNvSpPr>
          <p:nvPr/>
        </p:nvSpPr>
        <p:spPr bwMode="auto">
          <a:xfrm>
            <a:off x="9104313" y="1135064"/>
            <a:ext cx="971550" cy="700087"/>
          </a:xfrm>
          <a:custGeom>
            <a:avLst/>
            <a:gdLst>
              <a:gd name="T0" fmla="*/ 298 w 368"/>
              <a:gd name="T1" fmla="*/ 94 h 265"/>
              <a:gd name="T2" fmla="*/ 196 w 368"/>
              <a:gd name="T3" fmla="*/ 0 h 265"/>
              <a:gd name="T4" fmla="*/ 102 w 368"/>
              <a:gd name="T5" fmla="*/ 60 h 265"/>
              <a:gd name="T6" fmla="*/ 86 w 368"/>
              <a:gd name="T7" fmla="*/ 58 h 265"/>
              <a:gd name="T8" fmla="*/ 35 w 368"/>
              <a:gd name="T9" fmla="*/ 109 h 265"/>
              <a:gd name="T10" fmla="*/ 37 w 368"/>
              <a:gd name="T11" fmla="*/ 126 h 265"/>
              <a:gd name="T12" fmla="*/ 0 w 368"/>
              <a:gd name="T13" fmla="*/ 190 h 265"/>
              <a:gd name="T14" fmla="*/ 75 w 368"/>
              <a:gd name="T15" fmla="*/ 265 h 265"/>
              <a:gd name="T16" fmla="*/ 75 w 368"/>
              <a:gd name="T17" fmla="*/ 265 h 265"/>
              <a:gd name="T18" fmla="*/ 282 w 368"/>
              <a:gd name="T19" fmla="*/ 265 h 265"/>
              <a:gd name="T20" fmla="*/ 282 w 368"/>
              <a:gd name="T21" fmla="*/ 265 h 265"/>
              <a:gd name="T22" fmla="*/ 368 w 368"/>
              <a:gd name="T23" fmla="*/ 178 h 265"/>
              <a:gd name="T24" fmla="*/ 298 w 368"/>
              <a:gd name="T25" fmla="*/ 94 h 265"/>
              <a:gd name="T26" fmla="*/ 282 w 368"/>
              <a:gd name="T27" fmla="*/ 242 h 265"/>
              <a:gd name="T28" fmla="*/ 282 w 368"/>
              <a:gd name="T29" fmla="*/ 242 h 265"/>
              <a:gd name="T30" fmla="*/ 75 w 368"/>
              <a:gd name="T31" fmla="*/ 242 h 265"/>
              <a:gd name="T32" fmla="*/ 23 w 368"/>
              <a:gd name="T33" fmla="*/ 190 h 265"/>
              <a:gd name="T34" fmla="*/ 49 w 368"/>
              <a:gd name="T35" fmla="*/ 145 h 265"/>
              <a:gd name="T36" fmla="*/ 59 w 368"/>
              <a:gd name="T37" fmla="*/ 118 h 265"/>
              <a:gd name="T38" fmla="*/ 58 w 368"/>
              <a:gd name="T39" fmla="*/ 109 h 265"/>
              <a:gd name="T40" fmla="*/ 86 w 368"/>
              <a:gd name="T41" fmla="*/ 81 h 265"/>
              <a:gd name="T42" fmla="*/ 102 w 368"/>
              <a:gd name="T43" fmla="*/ 83 h 265"/>
              <a:gd name="T44" fmla="*/ 123 w 368"/>
              <a:gd name="T45" fmla="*/ 70 h 265"/>
              <a:gd name="T46" fmla="*/ 196 w 368"/>
              <a:gd name="T47" fmla="*/ 23 h 265"/>
              <a:gd name="T48" fmla="*/ 275 w 368"/>
              <a:gd name="T49" fmla="*/ 96 h 265"/>
              <a:gd name="T50" fmla="*/ 294 w 368"/>
              <a:gd name="T51" fmla="*/ 116 h 265"/>
              <a:gd name="T52" fmla="*/ 345 w 368"/>
              <a:gd name="T53" fmla="*/ 178 h 265"/>
              <a:gd name="T54" fmla="*/ 282 w 368"/>
              <a:gd name="T55" fmla="*/ 242 h 2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368" h="265">
                <a:moveTo>
                  <a:pt x="298" y="94"/>
                </a:moveTo>
                <a:cubicBezTo>
                  <a:pt x="293" y="41"/>
                  <a:pt x="250" y="0"/>
                  <a:pt x="196" y="0"/>
                </a:cubicBezTo>
                <a:cubicBezTo>
                  <a:pt x="154" y="0"/>
                  <a:pt x="118" y="25"/>
                  <a:pt x="102" y="60"/>
                </a:cubicBezTo>
                <a:cubicBezTo>
                  <a:pt x="97" y="59"/>
                  <a:pt x="92" y="58"/>
                  <a:pt x="86" y="58"/>
                </a:cubicBezTo>
                <a:cubicBezTo>
                  <a:pt x="58" y="58"/>
                  <a:pt x="35" y="81"/>
                  <a:pt x="35" y="109"/>
                </a:cubicBezTo>
                <a:cubicBezTo>
                  <a:pt x="35" y="115"/>
                  <a:pt x="36" y="120"/>
                  <a:pt x="37" y="126"/>
                </a:cubicBezTo>
                <a:cubicBezTo>
                  <a:pt x="15" y="139"/>
                  <a:pt x="0" y="162"/>
                  <a:pt x="0" y="190"/>
                </a:cubicBezTo>
                <a:cubicBezTo>
                  <a:pt x="0" y="231"/>
                  <a:pt x="34" y="265"/>
                  <a:pt x="75" y="265"/>
                </a:cubicBezTo>
                <a:cubicBezTo>
                  <a:pt x="75" y="265"/>
                  <a:pt x="75" y="265"/>
                  <a:pt x="75" y="265"/>
                </a:cubicBezTo>
                <a:cubicBezTo>
                  <a:pt x="282" y="265"/>
                  <a:pt x="282" y="265"/>
                  <a:pt x="282" y="265"/>
                </a:cubicBezTo>
                <a:cubicBezTo>
                  <a:pt x="282" y="265"/>
                  <a:pt x="282" y="265"/>
                  <a:pt x="282" y="265"/>
                </a:cubicBezTo>
                <a:cubicBezTo>
                  <a:pt x="330" y="265"/>
                  <a:pt x="368" y="226"/>
                  <a:pt x="368" y="178"/>
                </a:cubicBezTo>
                <a:cubicBezTo>
                  <a:pt x="368" y="136"/>
                  <a:pt x="338" y="101"/>
                  <a:pt x="298" y="94"/>
                </a:cubicBezTo>
                <a:close/>
                <a:moveTo>
                  <a:pt x="282" y="242"/>
                </a:moveTo>
                <a:cubicBezTo>
                  <a:pt x="282" y="242"/>
                  <a:pt x="282" y="242"/>
                  <a:pt x="282" y="242"/>
                </a:cubicBezTo>
                <a:cubicBezTo>
                  <a:pt x="75" y="242"/>
                  <a:pt x="75" y="242"/>
                  <a:pt x="75" y="242"/>
                </a:cubicBezTo>
                <a:cubicBezTo>
                  <a:pt x="46" y="242"/>
                  <a:pt x="23" y="219"/>
                  <a:pt x="23" y="190"/>
                </a:cubicBezTo>
                <a:cubicBezTo>
                  <a:pt x="23" y="172"/>
                  <a:pt x="33" y="155"/>
                  <a:pt x="49" y="145"/>
                </a:cubicBezTo>
                <a:cubicBezTo>
                  <a:pt x="65" y="136"/>
                  <a:pt x="66" y="135"/>
                  <a:pt x="59" y="118"/>
                </a:cubicBezTo>
                <a:cubicBezTo>
                  <a:pt x="58" y="115"/>
                  <a:pt x="58" y="112"/>
                  <a:pt x="58" y="109"/>
                </a:cubicBezTo>
                <a:cubicBezTo>
                  <a:pt x="58" y="94"/>
                  <a:pt x="70" y="81"/>
                  <a:pt x="86" y="81"/>
                </a:cubicBezTo>
                <a:cubicBezTo>
                  <a:pt x="86" y="81"/>
                  <a:pt x="94" y="80"/>
                  <a:pt x="102" y="83"/>
                </a:cubicBezTo>
                <a:cubicBezTo>
                  <a:pt x="115" y="89"/>
                  <a:pt x="117" y="83"/>
                  <a:pt x="123" y="70"/>
                </a:cubicBezTo>
                <a:cubicBezTo>
                  <a:pt x="136" y="41"/>
                  <a:pt x="165" y="23"/>
                  <a:pt x="196" y="23"/>
                </a:cubicBezTo>
                <a:cubicBezTo>
                  <a:pt x="237" y="23"/>
                  <a:pt x="271" y="54"/>
                  <a:pt x="275" y="96"/>
                </a:cubicBezTo>
                <a:cubicBezTo>
                  <a:pt x="277" y="112"/>
                  <a:pt x="277" y="112"/>
                  <a:pt x="294" y="116"/>
                </a:cubicBezTo>
                <a:cubicBezTo>
                  <a:pt x="324" y="122"/>
                  <a:pt x="345" y="148"/>
                  <a:pt x="345" y="178"/>
                </a:cubicBezTo>
                <a:cubicBezTo>
                  <a:pt x="345" y="213"/>
                  <a:pt x="317" y="242"/>
                  <a:pt x="282" y="24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17E4AB80-8662-1CC1-1C21-F422472097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1561" y="1187451"/>
            <a:ext cx="11176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rtl="1"/>
            <a:r>
              <a:rPr lang="fa-IR" sz="1200" b="1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rPr>
              <a:t>سازمان بدون مرز</a:t>
            </a:r>
            <a:r>
              <a:rPr lang="en-US" sz="1200" b="1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rPr>
              <a:t> 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E637D7B7-FC2F-D297-C632-749353379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7200" y="1428751"/>
            <a:ext cx="2522538" cy="71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900">
                <a:latin typeface="Open Sans Light" panose="020B0306030504020204" pitchFamily="34" charset="0"/>
                <a:cs typeface="Open Sans Light" panose="020B0306030504020204" pitchFamily="34" charset="0"/>
              </a:rPr>
              <a:t>Contrary to popular belief, Lorem Ipsum is not simply random text. It has roots in a piece. </a:t>
            </a:r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97387702-D88B-4A0F-4735-AC8BF69D1F19}"/>
              </a:ext>
            </a:extLst>
          </p:cNvPr>
          <p:cNvSpPr txBox="1"/>
          <p:nvPr/>
        </p:nvSpPr>
        <p:spPr>
          <a:xfrm>
            <a:off x="2932823" y="4738337"/>
            <a:ext cx="1585692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/>
            <a:r>
              <a:rPr lang="fa-IR" sz="1200" b="1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rPr>
              <a:t> زنجیره ارزش بدون مقیاس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B8477B08-21BB-A882-6B73-5285F0EA2F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5000626"/>
            <a:ext cx="2522538" cy="71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en-US" sz="900">
                <a:latin typeface="Open Sans Light" panose="020B0306030504020204" pitchFamily="34" charset="0"/>
                <a:cs typeface="Open Sans Light" panose="020B0306030504020204" pitchFamily="34" charset="0"/>
              </a:rPr>
              <a:t>Contrary to popular belief, Lorem Ipsum is not simply random text. It has roots in a piece. 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56A282AF-3EF6-51EB-A270-6B16D83F71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35407" y="1171576"/>
            <a:ext cx="116730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rtl="1"/>
            <a:r>
              <a:rPr lang="fa-IR" sz="1200" b="1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rPr>
              <a:t>مدیریت غیر تمرکز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3826EFB6-2078-C229-112E-80B595DE35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1411288"/>
            <a:ext cx="252095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eaLnBrk="1" hangingPunct="1">
              <a:lnSpc>
                <a:spcPct val="150000"/>
              </a:lnSpc>
            </a:pPr>
            <a:r>
              <a:rPr lang="en-US" altLang="en-US" sz="900">
                <a:latin typeface="Open Sans Light" panose="020B0306030504020204" pitchFamily="34" charset="0"/>
                <a:cs typeface="Open Sans Light" panose="020B0306030504020204" pitchFamily="34" charset="0"/>
              </a:rPr>
              <a:t>Contrary to popular belief, Lorem Ipsum is not simply random text. It has roots in a piece. </a:t>
            </a:r>
          </a:p>
        </p:txBody>
      </p:sp>
      <p:sp>
        <p:nvSpPr>
          <p:cNvPr id="120" name="TextBox 119">
            <a:extLst>
              <a:ext uri="{FF2B5EF4-FFF2-40B4-BE49-F238E27FC236}">
                <a16:creationId xmlns:a16="http://schemas.microsoft.com/office/drawing/2014/main" id="{CF38E177-00AD-D732-BEE0-4AA6F2B46A3A}"/>
              </a:ext>
            </a:extLst>
          </p:cNvPr>
          <p:cNvSpPr txBox="1"/>
          <p:nvPr/>
        </p:nvSpPr>
        <p:spPr>
          <a:xfrm>
            <a:off x="8253790" y="4749801"/>
            <a:ext cx="74892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fa-IR" sz="1200" b="1" dirty="0">
                <a:latin typeface="Roboto" panose="02000000000000000000" pitchFamily="2" charset="0"/>
                <a:cs typeface="B Nazanin" panose="00000400000000000000" pitchFamily="2" charset="-78"/>
              </a:rPr>
              <a:t>رشد پایدار</a:t>
            </a:r>
            <a:endParaRPr lang="id-ID" sz="1200" b="1" dirty="0"/>
          </a:p>
        </p:txBody>
      </p:sp>
      <p:sp>
        <p:nvSpPr>
          <p:cNvPr id="121" name="TextBox 120">
            <a:extLst>
              <a:ext uri="{FF2B5EF4-FFF2-40B4-BE49-F238E27FC236}">
                <a16:creationId xmlns:a16="http://schemas.microsoft.com/office/drawing/2014/main" id="{2138D780-5B25-7E8E-45D7-3AD33371EC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1763" y="4989513"/>
            <a:ext cx="2520950" cy="71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r" eaLnBrk="1" hangingPunct="1">
              <a:lnSpc>
                <a:spcPct val="150000"/>
              </a:lnSpc>
            </a:pPr>
            <a:r>
              <a:rPr lang="en-US" altLang="en-US" sz="900">
                <a:latin typeface="Open Sans Light" panose="020B0306030504020204" pitchFamily="34" charset="0"/>
                <a:cs typeface="Open Sans Light" panose="020B0306030504020204" pitchFamily="34" charset="0"/>
              </a:rPr>
              <a:t>Contrary to popular belief, Lorem Ipsum is not simply random text. It has roots in a piece.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9E4FA5B-5BD2-E6CB-F90F-55710A8962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7705" y="1061437"/>
            <a:ext cx="1225790" cy="529025"/>
          </a:xfrm>
          <a:prstGeom prst="rect">
            <a:avLst/>
          </a:prstGeom>
        </p:spPr>
      </p:pic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0" grpId="0" animBg="1"/>
      <p:bldP spid="38" grpId="0" animBg="1"/>
      <p:bldP spid="36" grpId="0" animBg="1"/>
      <p:bldP spid="39" grpId="0" animBg="1"/>
      <p:bldP spid="92" grpId="0"/>
      <p:bldP spid="100" grpId="0"/>
      <p:bldP spid="106" grpId="0"/>
      <p:bldP spid="107" grpId="0"/>
      <p:bldP spid="112" grpId="0"/>
      <p:bldP spid="113" grpId="0"/>
      <p:bldP spid="120" grpId="0"/>
      <p:bldP spid="1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778B4295-DE9B-021B-9568-37EFD821B55D}"/>
              </a:ext>
            </a:extLst>
          </p:cNvPr>
          <p:cNvGrpSpPr/>
          <p:nvPr/>
        </p:nvGrpSpPr>
        <p:grpSpPr>
          <a:xfrm>
            <a:off x="2222536" y="2692123"/>
            <a:ext cx="7285572" cy="2478231"/>
            <a:chOff x="1054100" y="3163888"/>
            <a:chExt cx="9772651" cy="3324226"/>
          </a:xfrm>
          <a:solidFill>
            <a:schemeClr val="bg1">
              <a:lumMod val="75000"/>
            </a:schemeClr>
          </a:solidFill>
        </p:grpSpPr>
        <p:grpSp>
          <p:nvGrpSpPr>
            <p:cNvPr id="4" name="Group 205">
              <a:extLst>
                <a:ext uri="{FF2B5EF4-FFF2-40B4-BE49-F238E27FC236}">
                  <a16:creationId xmlns:a16="http://schemas.microsoft.com/office/drawing/2014/main" id="{44418ED9-03FC-3D80-82F5-08941E0DA56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4925" y="3163888"/>
              <a:ext cx="5416550" cy="1303338"/>
              <a:chOff x="2422" y="1993"/>
              <a:chExt cx="3412" cy="821"/>
            </a:xfrm>
            <a:grpFill/>
          </p:grpSpPr>
          <p:sp>
            <p:nvSpPr>
              <p:cNvPr id="778" name="Freeform 5">
                <a:extLst>
                  <a:ext uri="{FF2B5EF4-FFF2-40B4-BE49-F238E27FC236}">
                    <a16:creationId xmlns:a16="http://schemas.microsoft.com/office/drawing/2014/main" id="{1F1D33E8-8809-B9AD-B2A4-D98B0B3FAC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07" y="1993"/>
                <a:ext cx="62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9" name="Freeform 6">
                <a:extLst>
                  <a:ext uri="{FF2B5EF4-FFF2-40B4-BE49-F238E27FC236}">
                    <a16:creationId xmlns:a16="http://schemas.microsoft.com/office/drawing/2014/main" id="{9225102E-5075-5CA6-DA88-65D417926E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7" y="1993"/>
                <a:ext cx="62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0" name="Freeform 7">
                <a:extLst>
                  <a:ext uri="{FF2B5EF4-FFF2-40B4-BE49-F238E27FC236}">
                    <a16:creationId xmlns:a16="http://schemas.microsoft.com/office/drawing/2014/main" id="{94E6AFE1-8DFD-A625-5BC6-0607B6D7D1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8" y="1993"/>
                <a:ext cx="62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1" name="Freeform 8">
                <a:extLst>
                  <a:ext uri="{FF2B5EF4-FFF2-40B4-BE49-F238E27FC236}">
                    <a16:creationId xmlns:a16="http://schemas.microsoft.com/office/drawing/2014/main" id="{CBA6FD3B-BB4E-ED1C-43E9-430C929BA6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20" y="1993"/>
                <a:ext cx="60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2" name="Freeform 9">
                <a:extLst>
                  <a:ext uri="{FF2B5EF4-FFF2-40B4-BE49-F238E27FC236}">
                    <a16:creationId xmlns:a16="http://schemas.microsoft.com/office/drawing/2014/main" id="{6B8F7C61-D1C2-3165-8C28-59A6C96760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57" y="2026"/>
                <a:ext cx="62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3" name="Freeform 10">
                <a:extLst>
                  <a:ext uri="{FF2B5EF4-FFF2-40B4-BE49-F238E27FC236}">
                    <a16:creationId xmlns:a16="http://schemas.microsoft.com/office/drawing/2014/main" id="{EEB6CCBC-6F09-A71D-AB46-321BAF7606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9" y="2026"/>
                <a:ext cx="62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4" name="Freeform 11">
                <a:extLst>
                  <a:ext uri="{FF2B5EF4-FFF2-40B4-BE49-F238E27FC236}">
                    <a16:creationId xmlns:a16="http://schemas.microsoft.com/office/drawing/2014/main" id="{193D8684-E31C-27BF-FC74-AE5DACCAA7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9" y="2026"/>
                <a:ext cx="62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5" name="Freeform 12">
                <a:extLst>
                  <a:ext uri="{FF2B5EF4-FFF2-40B4-BE49-F238E27FC236}">
                    <a16:creationId xmlns:a16="http://schemas.microsoft.com/office/drawing/2014/main" id="{2C4C1840-DAC8-1B96-BB09-F881FC2453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71" y="2026"/>
                <a:ext cx="60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6" name="Freeform 13">
                <a:extLst>
                  <a:ext uri="{FF2B5EF4-FFF2-40B4-BE49-F238E27FC236}">
                    <a16:creationId xmlns:a16="http://schemas.microsoft.com/office/drawing/2014/main" id="{ADCD8358-CDA4-A914-F80F-C6D17A5E74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41" y="2026"/>
                <a:ext cx="62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7" name="Freeform 14">
                <a:extLst>
                  <a:ext uri="{FF2B5EF4-FFF2-40B4-BE49-F238E27FC236}">
                    <a16:creationId xmlns:a16="http://schemas.microsoft.com/office/drawing/2014/main" id="{0DF36059-510D-47C2-E8D3-3A9079C686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14" y="2026"/>
                <a:ext cx="59" cy="27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8" name="Freeform 15">
                <a:extLst>
                  <a:ext uri="{FF2B5EF4-FFF2-40B4-BE49-F238E27FC236}">
                    <a16:creationId xmlns:a16="http://schemas.microsoft.com/office/drawing/2014/main" id="{F421FB1E-4037-EBD1-E426-BF05E420B5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4" y="205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89" name="Freeform 16">
                <a:extLst>
                  <a:ext uri="{FF2B5EF4-FFF2-40B4-BE49-F238E27FC236}">
                    <a16:creationId xmlns:a16="http://schemas.microsoft.com/office/drawing/2014/main" id="{635D25FD-E9E8-BE22-5762-4CE2946773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76" y="205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0" name="Freeform 17">
                <a:extLst>
                  <a:ext uri="{FF2B5EF4-FFF2-40B4-BE49-F238E27FC236}">
                    <a16:creationId xmlns:a16="http://schemas.microsoft.com/office/drawing/2014/main" id="{A073E11F-656C-03FA-166B-0CF2144CB1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8" y="205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1" name="Freeform 18">
                <a:extLst>
                  <a:ext uri="{FF2B5EF4-FFF2-40B4-BE49-F238E27FC236}">
                    <a16:creationId xmlns:a16="http://schemas.microsoft.com/office/drawing/2014/main" id="{CAA86998-F35E-E711-F9B7-65E67FF1E7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21" y="205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2" name="Freeform 19">
                <a:extLst>
                  <a:ext uri="{FF2B5EF4-FFF2-40B4-BE49-F238E27FC236}">
                    <a16:creationId xmlns:a16="http://schemas.microsoft.com/office/drawing/2014/main" id="{D7B95E0C-DBC2-CC78-2386-246121C5DB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93" y="205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3" name="Freeform 20">
                <a:extLst>
                  <a:ext uri="{FF2B5EF4-FFF2-40B4-BE49-F238E27FC236}">
                    <a16:creationId xmlns:a16="http://schemas.microsoft.com/office/drawing/2014/main" id="{0605569D-1F15-E4A2-5948-49E4CA8D8F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63" y="205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4" name="Freeform 21">
                <a:extLst>
                  <a:ext uri="{FF2B5EF4-FFF2-40B4-BE49-F238E27FC236}">
                    <a16:creationId xmlns:a16="http://schemas.microsoft.com/office/drawing/2014/main" id="{7DBA6FFE-0FCB-07A8-6903-449BA216EB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35" y="205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5" name="Freeform 22">
                <a:extLst>
                  <a:ext uri="{FF2B5EF4-FFF2-40B4-BE49-F238E27FC236}">
                    <a16:creationId xmlns:a16="http://schemas.microsoft.com/office/drawing/2014/main" id="{0DF880C1-CFC7-9625-3120-F79A2D3C02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7" y="205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6" name="Freeform 23">
                <a:extLst>
                  <a:ext uri="{FF2B5EF4-FFF2-40B4-BE49-F238E27FC236}">
                    <a16:creationId xmlns:a16="http://schemas.microsoft.com/office/drawing/2014/main" id="{E3668754-762E-385B-C982-7F1A7CB789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80" y="2059"/>
                <a:ext cx="59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7" name="Freeform 24">
                <a:extLst>
                  <a:ext uri="{FF2B5EF4-FFF2-40B4-BE49-F238E27FC236}">
                    <a16:creationId xmlns:a16="http://schemas.microsoft.com/office/drawing/2014/main" id="{032D6BE5-0C9A-031F-A098-BD5E2D745F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2" y="2059"/>
                <a:ext cx="60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8" name="Freeform 25">
                <a:extLst>
                  <a:ext uri="{FF2B5EF4-FFF2-40B4-BE49-F238E27FC236}">
                    <a16:creationId xmlns:a16="http://schemas.microsoft.com/office/drawing/2014/main" id="{B2702084-8275-A6D6-90C7-3CBC214A89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2" y="2094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99" name="Freeform 26">
                <a:extLst>
                  <a:ext uri="{FF2B5EF4-FFF2-40B4-BE49-F238E27FC236}">
                    <a16:creationId xmlns:a16="http://schemas.microsoft.com/office/drawing/2014/main" id="{D2464961-5936-5973-0364-292C4D3FAA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94" y="2094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0" name="Freeform 27">
                <a:extLst>
                  <a:ext uri="{FF2B5EF4-FFF2-40B4-BE49-F238E27FC236}">
                    <a16:creationId xmlns:a16="http://schemas.microsoft.com/office/drawing/2014/main" id="{57B7787C-7469-D151-081F-787F346F89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66" y="2094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1" name="Freeform 28">
                <a:extLst>
                  <a:ext uri="{FF2B5EF4-FFF2-40B4-BE49-F238E27FC236}">
                    <a16:creationId xmlns:a16="http://schemas.microsoft.com/office/drawing/2014/main" id="{3F6075D5-FCA7-FE76-23D2-A963D3BB6C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40" y="2094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2" name="Freeform 29">
                <a:extLst>
                  <a:ext uri="{FF2B5EF4-FFF2-40B4-BE49-F238E27FC236}">
                    <a16:creationId xmlns:a16="http://schemas.microsoft.com/office/drawing/2014/main" id="{6E298018-E89C-6346-49FD-80023E8C39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12" y="2094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3" name="Freeform 30">
                <a:extLst>
                  <a:ext uri="{FF2B5EF4-FFF2-40B4-BE49-F238E27FC236}">
                    <a16:creationId xmlns:a16="http://schemas.microsoft.com/office/drawing/2014/main" id="{4718B960-DF26-554D-C9D2-AAB1D440A6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85" y="2094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4" name="Freeform 31">
                <a:extLst>
                  <a:ext uri="{FF2B5EF4-FFF2-40B4-BE49-F238E27FC236}">
                    <a16:creationId xmlns:a16="http://schemas.microsoft.com/office/drawing/2014/main" id="{4F569803-B221-479D-177A-04C1F2330D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57" y="2094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5" name="Freeform 32">
                <a:extLst>
                  <a:ext uri="{FF2B5EF4-FFF2-40B4-BE49-F238E27FC236}">
                    <a16:creationId xmlns:a16="http://schemas.microsoft.com/office/drawing/2014/main" id="{74FE09F8-5FF3-34C4-840E-7F8B663D5B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9" y="2094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6" name="Freeform 33">
                <a:extLst>
                  <a:ext uri="{FF2B5EF4-FFF2-40B4-BE49-F238E27FC236}">
                    <a16:creationId xmlns:a16="http://schemas.microsoft.com/office/drawing/2014/main" id="{BBEEDB88-8ECD-4880-7F97-8B65721D5F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01" y="2094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7" name="Freeform 34">
                <a:extLst>
                  <a:ext uri="{FF2B5EF4-FFF2-40B4-BE49-F238E27FC236}">
                    <a16:creationId xmlns:a16="http://schemas.microsoft.com/office/drawing/2014/main" id="{8A508F6F-D577-EA1E-025B-4EFED9100C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73" y="2094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8" name="Freeform 35">
                <a:extLst>
                  <a:ext uri="{FF2B5EF4-FFF2-40B4-BE49-F238E27FC236}">
                    <a16:creationId xmlns:a16="http://schemas.microsoft.com/office/drawing/2014/main" id="{DE0CC0E9-D65D-2ED4-A0A0-815CB0C345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58" y="212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09" name="Freeform 36">
                <a:extLst>
                  <a:ext uri="{FF2B5EF4-FFF2-40B4-BE49-F238E27FC236}">
                    <a16:creationId xmlns:a16="http://schemas.microsoft.com/office/drawing/2014/main" id="{A44365B0-5BEC-061D-041B-266EBF6EFD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30" y="212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0" name="Freeform 37">
                <a:extLst>
                  <a:ext uri="{FF2B5EF4-FFF2-40B4-BE49-F238E27FC236}">
                    <a16:creationId xmlns:a16="http://schemas.microsoft.com/office/drawing/2014/main" id="{863E8D36-020E-46CA-C5B8-A2CE99AED7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02" y="212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1" name="Freeform 38">
                <a:extLst>
                  <a:ext uri="{FF2B5EF4-FFF2-40B4-BE49-F238E27FC236}">
                    <a16:creationId xmlns:a16="http://schemas.microsoft.com/office/drawing/2014/main" id="{B24D131F-F050-01FB-FC26-B5CE9DF31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76" y="212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2" name="Freeform 39">
                <a:extLst>
                  <a:ext uri="{FF2B5EF4-FFF2-40B4-BE49-F238E27FC236}">
                    <a16:creationId xmlns:a16="http://schemas.microsoft.com/office/drawing/2014/main" id="{A4620308-5283-48A9-253B-383B936D6A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9" y="212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3" name="Freeform 40">
                <a:extLst>
                  <a:ext uri="{FF2B5EF4-FFF2-40B4-BE49-F238E27FC236}">
                    <a16:creationId xmlns:a16="http://schemas.microsoft.com/office/drawing/2014/main" id="{5668BB0D-C5CA-24CA-F9DD-8117175FAF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23" y="212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4" name="Freeform 41">
                <a:extLst>
                  <a:ext uri="{FF2B5EF4-FFF2-40B4-BE49-F238E27FC236}">
                    <a16:creationId xmlns:a16="http://schemas.microsoft.com/office/drawing/2014/main" id="{E72C5DD2-4E04-05E9-16AB-6EA782D6BE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95" y="212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5" name="Freeform 42">
                <a:extLst>
                  <a:ext uri="{FF2B5EF4-FFF2-40B4-BE49-F238E27FC236}">
                    <a16:creationId xmlns:a16="http://schemas.microsoft.com/office/drawing/2014/main" id="{5C49BB52-902B-483B-5F19-80E3D7F58A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069" y="212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6" name="Freeform 43">
                <a:extLst>
                  <a:ext uri="{FF2B5EF4-FFF2-40B4-BE49-F238E27FC236}">
                    <a16:creationId xmlns:a16="http://schemas.microsoft.com/office/drawing/2014/main" id="{76FA947B-A309-04A9-BC74-4B0032D958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20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7" name="Freeform 44">
                <a:extLst>
                  <a:ext uri="{FF2B5EF4-FFF2-40B4-BE49-F238E27FC236}">
                    <a16:creationId xmlns:a16="http://schemas.microsoft.com/office/drawing/2014/main" id="{9CA703FC-1063-DAAC-1285-4FF5B5CCD1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94" y="2165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8" name="Freeform 45">
                <a:extLst>
                  <a:ext uri="{FF2B5EF4-FFF2-40B4-BE49-F238E27FC236}">
                    <a16:creationId xmlns:a16="http://schemas.microsoft.com/office/drawing/2014/main" id="{3006F75E-DDE5-ACA7-A12F-BEDB05A800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8" y="2165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19" name="Freeform 46">
                <a:extLst>
                  <a:ext uri="{FF2B5EF4-FFF2-40B4-BE49-F238E27FC236}">
                    <a16:creationId xmlns:a16="http://schemas.microsoft.com/office/drawing/2014/main" id="{C6BB7C97-232F-2A77-4DEC-47CF59F4A8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842" y="2165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0" name="Freeform 47">
                <a:extLst>
                  <a:ext uri="{FF2B5EF4-FFF2-40B4-BE49-F238E27FC236}">
                    <a16:creationId xmlns:a16="http://schemas.microsoft.com/office/drawing/2014/main" id="{1196A06B-BAD6-DBA0-45FC-45BE370F34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15" y="2165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1" name="Freeform 48">
                <a:extLst>
                  <a:ext uri="{FF2B5EF4-FFF2-40B4-BE49-F238E27FC236}">
                    <a16:creationId xmlns:a16="http://schemas.microsoft.com/office/drawing/2014/main" id="{CC3082C5-3361-C774-8CD5-1AC77318BA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989" y="2165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2" name="Freeform 49">
                <a:extLst>
                  <a:ext uri="{FF2B5EF4-FFF2-40B4-BE49-F238E27FC236}">
                    <a16:creationId xmlns:a16="http://schemas.microsoft.com/office/drawing/2014/main" id="{BA1F7231-7B77-994F-9B07-BBA2AD02B8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11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3" name="Freeform 50">
                <a:extLst>
                  <a:ext uri="{FF2B5EF4-FFF2-40B4-BE49-F238E27FC236}">
                    <a16:creationId xmlns:a16="http://schemas.microsoft.com/office/drawing/2014/main" id="{03556BFA-51B5-88D8-134F-2269E030C3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86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4" name="Freeform 51">
                <a:extLst>
                  <a:ext uri="{FF2B5EF4-FFF2-40B4-BE49-F238E27FC236}">
                    <a16:creationId xmlns:a16="http://schemas.microsoft.com/office/drawing/2014/main" id="{503CDE4B-E3F5-8C2F-5231-381CBB605D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760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5" name="Freeform 52">
                <a:extLst>
                  <a:ext uri="{FF2B5EF4-FFF2-40B4-BE49-F238E27FC236}">
                    <a16:creationId xmlns:a16="http://schemas.microsoft.com/office/drawing/2014/main" id="{22B97A67-6D1C-15EE-C575-E21B2C6930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675" y="2239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6" name="Freeform 53">
                <a:extLst>
                  <a:ext uri="{FF2B5EF4-FFF2-40B4-BE49-F238E27FC236}">
                    <a16:creationId xmlns:a16="http://schemas.microsoft.com/office/drawing/2014/main" id="{A58A19E3-E4E3-F280-C82B-C75983BA21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1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7" name="Freeform 54">
                <a:extLst>
                  <a:ext uri="{FF2B5EF4-FFF2-40B4-BE49-F238E27FC236}">
                    <a16:creationId xmlns:a16="http://schemas.microsoft.com/office/drawing/2014/main" id="{2F55EDFA-0B4E-FE79-B325-E30592B8F6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08" y="2202"/>
                <a:ext cx="61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8" name="Freeform 55">
                <a:extLst>
                  <a:ext uri="{FF2B5EF4-FFF2-40B4-BE49-F238E27FC236}">
                    <a16:creationId xmlns:a16="http://schemas.microsoft.com/office/drawing/2014/main" id="{3B01538E-8CB9-55E4-D3C0-3D98EE56E8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9" y="2202"/>
                <a:ext cx="6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29" name="Freeform 56">
                <a:extLst>
                  <a:ext uri="{FF2B5EF4-FFF2-40B4-BE49-F238E27FC236}">
                    <a16:creationId xmlns:a16="http://schemas.microsoft.com/office/drawing/2014/main" id="{2454AE2E-CE13-9C61-4895-B5936AEA42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3" y="2239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0" name="Freeform 57">
                <a:extLst>
                  <a:ext uri="{FF2B5EF4-FFF2-40B4-BE49-F238E27FC236}">
                    <a16:creationId xmlns:a16="http://schemas.microsoft.com/office/drawing/2014/main" id="{70D33734-9197-38BE-5360-1EE9E4EDCF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7" y="227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1" name="Freeform 58">
                <a:extLst>
                  <a:ext uri="{FF2B5EF4-FFF2-40B4-BE49-F238E27FC236}">
                    <a16:creationId xmlns:a16="http://schemas.microsoft.com/office/drawing/2014/main" id="{9BCA7CA3-22D9-CC08-F680-12592A4480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7" y="2357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2" name="Freeform 59">
                <a:extLst>
                  <a:ext uri="{FF2B5EF4-FFF2-40B4-BE49-F238E27FC236}">
                    <a16:creationId xmlns:a16="http://schemas.microsoft.com/office/drawing/2014/main" id="{BA33C917-7608-18AF-BB1E-CC1187A238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0" y="227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3" name="Freeform 60">
                <a:extLst>
                  <a:ext uri="{FF2B5EF4-FFF2-40B4-BE49-F238E27FC236}">
                    <a16:creationId xmlns:a16="http://schemas.microsoft.com/office/drawing/2014/main" id="{CECC8999-57F0-AA73-9165-F8E0D44432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6" y="227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4" name="Freeform 61">
                <a:extLst>
                  <a:ext uri="{FF2B5EF4-FFF2-40B4-BE49-F238E27FC236}">
                    <a16:creationId xmlns:a16="http://schemas.microsoft.com/office/drawing/2014/main" id="{CD63FE53-ED12-66DC-9ABE-564C761BB0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3" y="2276"/>
                <a:ext cx="6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5" name="Freeform 62">
                <a:extLst>
                  <a:ext uri="{FF2B5EF4-FFF2-40B4-BE49-F238E27FC236}">
                    <a16:creationId xmlns:a16="http://schemas.microsoft.com/office/drawing/2014/main" id="{F5C7C20E-618E-C8E1-F24B-E779B5AA5D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59" y="231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6" name="Freeform 63">
                <a:extLst>
                  <a:ext uri="{FF2B5EF4-FFF2-40B4-BE49-F238E27FC236}">
                    <a16:creationId xmlns:a16="http://schemas.microsoft.com/office/drawing/2014/main" id="{25979F07-A134-8B32-FE14-08B0B98E68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5" y="231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7" name="Freeform 64">
                <a:extLst>
                  <a:ext uri="{FF2B5EF4-FFF2-40B4-BE49-F238E27FC236}">
                    <a16:creationId xmlns:a16="http://schemas.microsoft.com/office/drawing/2014/main" id="{4E5723B7-4CCA-9D47-B2D1-7720E0ECF8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3" y="2357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8" name="Freeform 65">
                <a:extLst>
                  <a:ext uri="{FF2B5EF4-FFF2-40B4-BE49-F238E27FC236}">
                    <a16:creationId xmlns:a16="http://schemas.microsoft.com/office/drawing/2014/main" id="{9440CAF3-0879-CAA1-72F7-14FEF8896B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9" y="2357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39" name="Freeform 66">
                <a:extLst>
                  <a:ext uri="{FF2B5EF4-FFF2-40B4-BE49-F238E27FC236}">
                    <a16:creationId xmlns:a16="http://schemas.microsoft.com/office/drawing/2014/main" id="{848FA2D1-2F9D-C5F3-8565-F52F92914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65" y="2398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0" name="Freeform 67">
                <a:extLst>
                  <a:ext uri="{FF2B5EF4-FFF2-40B4-BE49-F238E27FC236}">
                    <a16:creationId xmlns:a16="http://schemas.microsoft.com/office/drawing/2014/main" id="{2D52F731-00F8-BF90-D4CF-D1D46F7F24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43" y="2398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1" name="Freeform 68">
                <a:extLst>
                  <a:ext uri="{FF2B5EF4-FFF2-40B4-BE49-F238E27FC236}">
                    <a16:creationId xmlns:a16="http://schemas.microsoft.com/office/drawing/2014/main" id="{14BF4447-71E6-918F-AF9C-B4928B6699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1" y="2165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2" name="Freeform 69">
                <a:extLst>
                  <a:ext uri="{FF2B5EF4-FFF2-40B4-BE49-F238E27FC236}">
                    <a16:creationId xmlns:a16="http://schemas.microsoft.com/office/drawing/2014/main" id="{57CD104B-0016-5589-7E5E-3DE756937A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6" y="2165"/>
                <a:ext cx="59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3" name="Freeform 70">
                <a:extLst>
                  <a:ext uri="{FF2B5EF4-FFF2-40B4-BE49-F238E27FC236}">
                    <a16:creationId xmlns:a16="http://schemas.microsoft.com/office/drawing/2014/main" id="{379787E5-806A-A916-893A-E91741DF71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0" y="2165"/>
                <a:ext cx="60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4" name="Freeform 71">
                <a:extLst>
                  <a:ext uri="{FF2B5EF4-FFF2-40B4-BE49-F238E27FC236}">
                    <a16:creationId xmlns:a16="http://schemas.microsoft.com/office/drawing/2014/main" id="{13236FCB-D7E9-8CAA-F624-EAB16F1C39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2" y="2165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5" name="Freeform 72">
                <a:extLst>
                  <a:ext uri="{FF2B5EF4-FFF2-40B4-BE49-F238E27FC236}">
                    <a16:creationId xmlns:a16="http://schemas.microsoft.com/office/drawing/2014/main" id="{B4CEFF8E-0B01-C9B6-5577-6EAFFF17059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6" y="2165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6" name="Freeform 73">
                <a:extLst>
                  <a:ext uri="{FF2B5EF4-FFF2-40B4-BE49-F238E27FC236}">
                    <a16:creationId xmlns:a16="http://schemas.microsoft.com/office/drawing/2014/main" id="{3A8D3287-8CB5-8205-99C5-156ACF8999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" y="2202"/>
                <a:ext cx="60" cy="31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7" name="Freeform 74">
                <a:extLst>
                  <a:ext uri="{FF2B5EF4-FFF2-40B4-BE49-F238E27FC236}">
                    <a16:creationId xmlns:a16="http://schemas.microsoft.com/office/drawing/2014/main" id="{4F9B6E4B-2ECA-A7A4-F4FE-0C29B46CFE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3" y="2202"/>
                <a:ext cx="6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8" name="Freeform 75">
                <a:extLst>
                  <a:ext uri="{FF2B5EF4-FFF2-40B4-BE49-F238E27FC236}">
                    <a16:creationId xmlns:a16="http://schemas.microsoft.com/office/drawing/2014/main" id="{E44F01FA-1F36-9DA3-A8B7-4B19252C89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98" y="2202"/>
                <a:ext cx="59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49" name="Freeform 76">
                <a:extLst>
                  <a:ext uri="{FF2B5EF4-FFF2-40B4-BE49-F238E27FC236}">
                    <a16:creationId xmlns:a16="http://schemas.microsoft.com/office/drawing/2014/main" id="{BBA6860A-368E-D8DE-6D7E-DC67AACF58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2" y="2202"/>
                <a:ext cx="6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0" name="Freeform 77">
                <a:extLst>
                  <a:ext uri="{FF2B5EF4-FFF2-40B4-BE49-F238E27FC236}">
                    <a16:creationId xmlns:a16="http://schemas.microsoft.com/office/drawing/2014/main" id="{FD74DA0D-DF81-94CC-3168-38AE3F1E45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6" y="2202"/>
                <a:ext cx="6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1" name="Freeform 78">
                <a:extLst>
                  <a:ext uri="{FF2B5EF4-FFF2-40B4-BE49-F238E27FC236}">
                    <a16:creationId xmlns:a16="http://schemas.microsoft.com/office/drawing/2014/main" id="{93026620-5E94-FB15-8A72-C23D355D8F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8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2" name="Oval 79">
                <a:extLst>
                  <a:ext uri="{FF2B5EF4-FFF2-40B4-BE49-F238E27FC236}">
                    <a16:creationId xmlns:a16="http://schemas.microsoft.com/office/drawing/2014/main" id="{2F2A8448-1961-9F34-F102-B9B4BB16953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3" y="2239"/>
                <a:ext cx="6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3" name="Freeform 80">
                <a:extLst>
                  <a:ext uri="{FF2B5EF4-FFF2-40B4-BE49-F238E27FC236}">
                    <a16:creationId xmlns:a16="http://schemas.microsoft.com/office/drawing/2014/main" id="{95303F12-7F39-8508-47C7-A3F83584EE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49" y="2239"/>
                <a:ext cx="6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4" name="Oval 81">
                <a:extLst>
                  <a:ext uri="{FF2B5EF4-FFF2-40B4-BE49-F238E27FC236}">
                    <a16:creationId xmlns:a16="http://schemas.microsoft.com/office/drawing/2014/main" id="{876F8EFB-E240-BF7C-8FBC-4CBA1862AB0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23" y="2239"/>
                <a:ext cx="6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5" name="Freeform 82">
                <a:extLst>
                  <a:ext uri="{FF2B5EF4-FFF2-40B4-BE49-F238E27FC236}">
                    <a16:creationId xmlns:a16="http://schemas.microsoft.com/office/drawing/2014/main" id="{379B0A39-A46B-8000-5074-7BBA1F46E0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78" y="2239"/>
                <a:ext cx="6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6" name="Freeform 83">
                <a:extLst>
                  <a:ext uri="{FF2B5EF4-FFF2-40B4-BE49-F238E27FC236}">
                    <a16:creationId xmlns:a16="http://schemas.microsoft.com/office/drawing/2014/main" id="{B58B1CEA-0A9C-5C79-3342-30CC321541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8" y="2239"/>
                <a:ext cx="6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7" name="Freeform 84">
                <a:extLst>
                  <a:ext uri="{FF2B5EF4-FFF2-40B4-BE49-F238E27FC236}">
                    <a16:creationId xmlns:a16="http://schemas.microsoft.com/office/drawing/2014/main" id="{3F6FE0B3-4005-050E-DCD5-B82932F644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3" y="2239"/>
                <a:ext cx="63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8" name="Oval 85">
                <a:extLst>
                  <a:ext uri="{FF2B5EF4-FFF2-40B4-BE49-F238E27FC236}">
                    <a16:creationId xmlns:a16="http://schemas.microsoft.com/office/drawing/2014/main" id="{0F0E23AD-6C3C-B840-9E01-C9B658ADB8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3" y="2276"/>
                <a:ext cx="6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59" name="Oval 86">
                <a:extLst>
                  <a:ext uri="{FF2B5EF4-FFF2-40B4-BE49-F238E27FC236}">
                    <a16:creationId xmlns:a16="http://schemas.microsoft.com/office/drawing/2014/main" id="{B9C75166-2AD3-9DEE-6924-DC0DAFE442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49" y="2276"/>
                <a:ext cx="6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0" name="Freeform 87">
                <a:extLst>
                  <a:ext uri="{FF2B5EF4-FFF2-40B4-BE49-F238E27FC236}">
                    <a16:creationId xmlns:a16="http://schemas.microsoft.com/office/drawing/2014/main" id="{039CA800-5D32-5134-B900-5E9BD90C16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23" y="227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1" name="Freeform 88">
                <a:extLst>
                  <a:ext uri="{FF2B5EF4-FFF2-40B4-BE49-F238E27FC236}">
                    <a16:creationId xmlns:a16="http://schemas.microsoft.com/office/drawing/2014/main" id="{3C3B13A3-5CC3-BBED-FCD4-44F6C56C62C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7" y="231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2" name="Freeform 89">
                <a:extLst>
                  <a:ext uri="{FF2B5EF4-FFF2-40B4-BE49-F238E27FC236}">
                    <a16:creationId xmlns:a16="http://schemas.microsoft.com/office/drawing/2014/main" id="{B13064D0-3710-B96E-633F-508B8BCFE7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231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3" name="Freeform 90">
                <a:extLst>
                  <a:ext uri="{FF2B5EF4-FFF2-40B4-BE49-F238E27FC236}">
                    <a16:creationId xmlns:a16="http://schemas.microsoft.com/office/drawing/2014/main" id="{F90AC220-A75D-4E77-228B-1250EEC17A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0" y="231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4" name="Freeform 91">
                <a:extLst>
                  <a:ext uri="{FF2B5EF4-FFF2-40B4-BE49-F238E27FC236}">
                    <a16:creationId xmlns:a16="http://schemas.microsoft.com/office/drawing/2014/main" id="{F11C390F-BA25-4C65-3BED-430AF2E637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6" y="231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5" name="Freeform 92">
                <a:extLst>
                  <a:ext uri="{FF2B5EF4-FFF2-40B4-BE49-F238E27FC236}">
                    <a16:creationId xmlns:a16="http://schemas.microsoft.com/office/drawing/2014/main" id="{92E29232-E4A3-7805-C523-D0B53E803EC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2" y="231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6" name="Freeform 93">
                <a:extLst>
                  <a:ext uri="{FF2B5EF4-FFF2-40B4-BE49-F238E27FC236}">
                    <a16:creationId xmlns:a16="http://schemas.microsoft.com/office/drawing/2014/main" id="{8F36258C-10CD-0AAB-9811-F7849987CAF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6" y="2276"/>
                <a:ext cx="6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7" name="Freeform 94">
                <a:extLst>
                  <a:ext uri="{FF2B5EF4-FFF2-40B4-BE49-F238E27FC236}">
                    <a16:creationId xmlns:a16="http://schemas.microsoft.com/office/drawing/2014/main" id="{8C337E94-5CFC-F32F-829F-EC7A4C8818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8" y="2316"/>
                <a:ext cx="6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8" name="Freeform 95">
                <a:extLst>
                  <a:ext uri="{FF2B5EF4-FFF2-40B4-BE49-F238E27FC236}">
                    <a16:creationId xmlns:a16="http://schemas.microsoft.com/office/drawing/2014/main" id="{EF022CA3-443F-F5E2-7940-18F13882F7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4" y="231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69" name="Freeform 96">
                <a:extLst>
                  <a:ext uri="{FF2B5EF4-FFF2-40B4-BE49-F238E27FC236}">
                    <a16:creationId xmlns:a16="http://schemas.microsoft.com/office/drawing/2014/main" id="{539B2A9B-1078-08DB-54D5-DC2AE5312F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44" y="2357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0" name="Freeform 97">
                <a:extLst>
                  <a:ext uri="{FF2B5EF4-FFF2-40B4-BE49-F238E27FC236}">
                    <a16:creationId xmlns:a16="http://schemas.microsoft.com/office/drawing/2014/main" id="{81271590-69E2-CD8C-22A6-FBCC28782D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8" y="2357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1" name="Oval 98">
                <a:extLst>
                  <a:ext uri="{FF2B5EF4-FFF2-40B4-BE49-F238E27FC236}">
                    <a16:creationId xmlns:a16="http://schemas.microsoft.com/office/drawing/2014/main" id="{633ADEE2-20FE-24AE-4A3F-7313ADAF09C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7" y="2357"/>
                <a:ext cx="6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2" name="Oval 99">
                <a:extLst>
                  <a:ext uri="{FF2B5EF4-FFF2-40B4-BE49-F238E27FC236}">
                    <a16:creationId xmlns:a16="http://schemas.microsoft.com/office/drawing/2014/main" id="{EB062DE5-79C7-9D0B-ACDE-1A30FED720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3" y="2357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3" name="Freeform 100">
                <a:extLst>
                  <a:ext uri="{FF2B5EF4-FFF2-40B4-BE49-F238E27FC236}">
                    <a16:creationId xmlns:a16="http://schemas.microsoft.com/office/drawing/2014/main" id="{68664975-8604-2071-20A4-1D822D30E8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357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4" name="Freeform 101">
                <a:extLst>
                  <a:ext uri="{FF2B5EF4-FFF2-40B4-BE49-F238E27FC236}">
                    <a16:creationId xmlns:a16="http://schemas.microsoft.com/office/drawing/2014/main" id="{D98D021D-C9A1-1C7B-C0A8-E725F4B35A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08" y="2357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5" name="Freeform 102">
                <a:extLst>
                  <a:ext uri="{FF2B5EF4-FFF2-40B4-BE49-F238E27FC236}">
                    <a16:creationId xmlns:a16="http://schemas.microsoft.com/office/drawing/2014/main" id="{2E605E33-086E-CDF2-5878-0BE3EBA1DF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4" y="2357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6" name="Freeform 103">
                <a:extLst>
                  <a:ext uri="{FF2B5EF4-FFF2-40B4-BE49-F238E27FC236}">
                    <a16:creationId xmlns:a16="http://schemas.microsoft.com/office/drawing/2014/main" id="{0781CDA7-43D0-FD30-4D2A-0740BFD3A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20" y="2398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7" name="Freeform 104">
                <a:extLst>
                  <a:ext uri="{FF2B5EF4-FFF2-40B4-BE49-F238E27FC236}">
                    <a16:creationId xmlns:a16="http://schemas.microsoft.com/office/drawing/2014/main" id="{CCBE5857-80DD-5949-E4E2-1830FDB8A8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8" y="2398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8" name="Freeform 105">
                <a:extLst>
                  <a:ext uri="{FF2B5EF4-FFF2-40B4-BE49-F238E27FC236}">
                    <a16:creationId xmlns:a16="http://schemas.microsoft.com/office/drawing/2014/main" id="{86135CA3-5410-95EB-2E25-91EDEA5AD1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5" y="2398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79" name="Oval 106">
                <a:extLst>
                  <a:ext uri="{FF2B5EF4-FFF2-40B4-BE49-F238E27FC236}">
                    <a16:creationId xmlns:a16="http://schemas.microsoft.com/office/drawing/2014/main" id="{225143F2-25E6-5F9A-9952-88B51C2309B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3" y="2398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0" name="Freeform 107">
                <a:extLst>
                  <a:ext uri="{FF2B5EF4-FFF2-40B4-BE49-F238E27FC236}">
                    <a16:creationId xmlns:a16="http://schemas.microsoft.com/office/drawing/2014/main" id="{7D151DE3-0FBB-03A6-7BD1-331B07D0A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2" y="2398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1" name="Freeform 108">
                <a:extLst>
                  <a:ext uri="{FF2B5EF4-FFF2-40B4-BE49-F238E27FC236}">
                    <a16:creationId xmlns:a16="http://schemas.microsoft.com/office/drawing/2014/main" id="{97721036-F99F-3AB9-702A-6CA426834E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0" y="2398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2" name="Freeform 109">
                <a:extLst>
                  <a:ext uri="{FF2B5EF4-FFF2-40B4-BE49-F238E27FC236}">
                    <a16:creationId xmlns:a16="http://schemas.microsoft.com/office/drawing/2014/main" id="{9030B26E-5C84-5227-A17E-171D9795B6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88" y="2398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3" name="Freeform 110">
                <a:extLst>
                  <a:ext uri="{FF2B5EF4-FFF2-40B4-BE49-F238E27FC236}">
                    <a16:creationId xmlns:a16="http://schemas.microsoft.com/office/drawing/2014/main" id="{62F78B5B-89EF-3F5B-F856-D1D95F634A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8" y="2442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4" name="Freeform 111">
                <a:extLst>
                  <a:ext uri="{FF2B5EF4-FFF2-40B4-BE49-F238E27FC236}">
                    <a16:creationId xmlns:a16="http://schemas.microsoft.com/office/drawing/2014/main" id="{E3CB62A3-16D4-5E93-85C8-3375C7FDEB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8" y="2442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5" name="Freeform 112">
                <a:extLst>
                  <a:ext uri="{FF2B5EF4-FFF2-40B4-BE49-F238E27FC236}">
                    <a16:creationId xmlns:a16="http://schemas.microsoft.com/office/drawing/2014/main" id="{A4EC357E-52D6-6615-3378-F29C734510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6" y="2442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6" name="Oval 113">
                <a:extLst>
                  <a:ext uri="{FF2B5EF4-FFF2-40B4-BE49-F238E27FC236}">
                    <a16:creationId xmlns:a16="http://schemas.microsoft.com/office/drawing/2014/main" id="{C25DEDFB-7FB0-D244-4139-068EB150B97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5" y="2442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7" name="Freeform 114">
                <a:extLst>
                  <a:ext uri="{FF2B5EF4-FFF2-40B4-BE49-F238E27FC236}">
                    <a16:creationId xmlns:a16="http://schemas.microsoft.com/office/drawing/2014/main" id="{90428E11-3B1F-57AC-1C45-493626B928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2442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8" name="Freeform 115">
                <a:extLst>
                  <a:ext uri="{FF2B5EF4-FFF2-40B4-BE49-F238E27FC236}">
                    <a16:creationId xmlns:a16="http://schemas.microsoft.com/office/drawing/2014/main" id="{D961DC20-EA21-7F36-9BEA-88747CD31B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4" y="2442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89" name="Freeform 116">
                <a:extLst>
                  <a:ext uri="{FF2B5EF4-FFF2-40B4-BE49-F238E27FC236}">
                    <a16:creationId xmlns:a16="http://schemas.microsoft.com/office/drawing/2014/main" id="{EB5900F4-E03C-4B0D-3A2A-863345AC36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2" y="2442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0" name="Freeform 117">
                <a:extLst>
                  <a:ext uri="{FF2B5EF4-FFF2-40B4-BE49-F238E27FC236}">
                    <a16:creationId xmlns:a16="http://schemas.microsoft.com/office/drawing/2014/main" id="{44881886-71F4-701F-2E45-67A03C9256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0" y="2442"/>
                <a:ext cx="6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1" name="Freeform 118">
                <a:extLst>
                  <a:ext uri="{FF2B5EF4-FFF2-40B4-BE49-F238E27FC236}">
                    <a16:creationId xmlns:a16="http://schemas.microsoft.com/office/drawing/2014/main" id="{8ED3678B-D0E7-3A93-1BD8-66985161D8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35" y="2485"/>
                <a:ext cx="67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2" name="Freeform 119">
                <a:extLst>
                  <a:ext uri="{FF2B5EF4-FFF2-40B4-BE49-F238E27FC236}">
                    <a16:creationId xmlns:a16="http://schemas.microsoft.com/office/drawing/2014/main" id="{CCAF960A-760E-F47A-753B-946A81ACC1C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4" y="2485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3" name="Freeform 120">
                <a:extLst>
                  <a:ext uri="{FF2B5EF4-FFF2-40B4-BE49-F238E27FC236}">
                    <a16:creationId xmlns:a16="http://schemas.microsoft.com/office/drawing/2014/main" id="{1352ADD1-FBBE-5001-4C84-E49C23E78B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2" y="2485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4" name="Freeform 121">
                <a:extLst>
                  <a:ext uri="{FF2B5EF4-FFF2-40B4-BE49-F238E27FC236}">
                    <a16:creationId xmlns:a16="http://schemas.microsoft.com/office/drawing/2014/main" id="{82A0C740-F7B0-EA45-30AE-51725DE035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3" y="2485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5" name="Freeform 122">
                <a:extLst>
                  <a:ext uri="{FF2B5EF4-FFF2-40B4-BE49-F238E27FC236}">
                    <a16:creationId xmlns:a16="http://schemas.microsoft.com/office/drawing/2014/main" id="{9D427B21-2350-C0E9-60F3-8286C1238D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1" y="2485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6" name="Freeform 123">
                <a:extLst>
                  <a:ext uri="{FF2B5EF4-FFF2-40B4-BE49-F238E27FC236}">
                    <a16:creationId xmlns:a16="http://schemas.microsoft.com/office/drawing/2014/main" id="{6912290E-C9B2-724D-7439-13A8F68513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51" y="2485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7" name="Freeform 124">
                <a:extLst>
                  <a:ext uri="{FF2B5EF4-FFF2-40B4-BE49-F238E27FC236}">
                    <a16:creationId xmlns:a16="http://schemas.microsoft.com/office/drawing/2014/main" id="{28F2FD77-65E6-34E4-75D8-7DB1A88500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8" y="2669"/>
                <a:ext cx="78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8" name="Freeform 125">
                <a:extLst>
                  <a:ext uri="{FF2B5EF4-FFF2-40B4-BE49-F238E27FC236}">
                    <a16:creationId xmlns:a16="http://schemas.microsoft.com/office/drawing/2014/main" id="{65D59C88-F690-12E9-34FA-2C8C3DF4B2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1" y="2770"/>
                <a:ext cx="79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899" name="Freeform 126">
                <a:extLst>
                  <a:ext uri="{FF2B5EF4-FFF2-40B4-BE49-F238E27FC236}">
                    <a16:creationId xmlns:a16="http://schemas.microsoft.com/office/drawing/2014/main" id="{C2F87D3D-2E26-D9D2-EAB1-BCF30928C0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1" y="2129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0" name="Freeform 127">
                <a:extLst>
                  <a:ext uri="{FF2B5EF4-FFF2-40B4-BE49-F238E27FC236}">
                    <a16:creationId xmlns:a16="http://schemas.microsoft.com/office/drawing/2014/main" id="{63F45FE6-048C-7ECF-380E-89C1AA8A320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5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1" name="Freeform 128">
                <a:extLst>
                  <a:ext uri="{FF2B5EF4-FFF2-40B4-BE49-F238E27FC236}">
                    <a16:creationId xmlns:a16="http://schemas.microsoft.com/office/drawing/2014/main" id="{CC079554-5C11-445F-8875-F4DD9A8DED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2" y="2129"/>
                <a:ext cx="70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2" name="Freeform 129">
                <a:extLst>
                  <a:ext uri="{FF2B5EF4-FFF2-40B4-BE49-F238E27FC236}">
                    <a16:creationId xmlns:a16="http://schemas.microsoft.com/office/drawing/2014/main" id="{FA96C35E-CCE1-30F9-411A-2E8694E6AA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6" y="2129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3" name="Freeform 130">
                <a:extLst>
                  <a:ext uri="{FF2B5EF4-FFF2-40B4-BE49-F238E27FC236}">
                    <a16:creationId xmlns:a16="http://schemas.microsoft.com/office/drawing/2014/main" id="{747B3322-0817-CFA2-A486-8009A60F06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0" y="2574"/>
                <a:ext cx="68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4" name="Freeform 131">
                <a:extLst>
                  <a:ext uri="{FF2B5EF4-FFF2-40B4-BE49-F238E27FC236}">
                    <a16:creationId xmlns:a16="http://schemas.microsoft.com/office/drawing/2014/main" id="{A98701EE-68C2-BA7B-23D5-B36570F105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1" y="231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5" name="Freeform 132">
                <a:extLst>
                  <a:ext uri="{FF2B5EF4-FFF2-40B4-BE49-F238E27FC236}">
                    <a16:creationId xmlns:a16="http://schemas.microsoft.com/office/drawing/2014/main" id="{EF5A6D17-2CA3-88D7-124F-509C37F6E3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8" y="2398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6" name="Freeform 133">
                <a:extLst>
                  <a:ext uri="{FF2B5EF4-FFF2-40B4-BE49-F238E27FC236}">
                    <a16:creationId xmlns:a16="http://schemas.microsoft.com/office/drawing/2014/main" id="{4F359F71-8A93-6FD2-D99D-AA203408B3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2" y="2398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7" name="Freeform 134">
                <a:extLst>
                  <a:ext uri="{FF2B5EF4-FFF2-40B4-BE49-F238E27FC236}">
                    <a16:creationId xmlns:a16="http://schemas.microsoft.com/office/drawing/2014/main" id="{4AFF9987-0B90-12E3-FCE3-365A88550B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4" y="2442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8" name="Freeform 135">
                <a:extLst>
                  <a:ext uri="{FF2B5EF4-FFF2-40B4-BE49-F238E27FC236}">
                    <a16:creationId xmlns:a16="http://schemas.microsoft.com/office/drawing/2014/main" id="{46889163-2D3A-47D7-D36C-A2846346AB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0" y="2485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09" name="Freeform 136">
                <a:extLst>
                  <a:ext uri="{FF2B5EF4-FFF2-40B4-BE49-F238E27FC236}">
                    <a16:creationId xmlns:a16="http://schemas.microsoft.com/office/drawing/2014/main" id="{15819956-444A-BEF2-6432-B9387BD46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0" y="2485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0" name="Freeform 137">
                <a:extLst>
                  <a:ext uri="{FF2B5EF4-FFF2-40B4-BE49-F238E27FC236}">
                    <a16:creationId xmlns:a16="http://schemas.microsoft.com/office/drawing/2014/main" id="{7BC58E83-8ACC-4DBF-14BE-97FF39245F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89" y="2485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1" name="Freeform 138">
                <a:extLst>
                  <a:ext uri="{FF2B5EF4-FFF2-40B4-BE49-F238E27FC236}">
                    <a16:creationId xmlns:a16="http://schemas.microsoft.com/office/drawing/2014/main" id="{46AD1567-2B9B-0D5D-7847-80548C3B02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36" y="2528"/>
                <a:ext cx="68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2" name="Freeform 139">
                <a:extLst>
                  <a:ext uri="{FF2B5EF4-FFF2-40B4-BE49-F238E27FC236}">
                    <a16:creationId xmlns:a16="http://schemas.microsoft.com/office/drawing/2014/main" id="{7C2C40DD-72C5-4022-95CC-F96504F9F2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16" y="2528"/>
                <a:ext cx="69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3" name="Freeform 140">
                <a:extLst>
                  <a:ext uri="{FF2B5EF4-FFF2-40B4-BE49-F238E27FC236}">
                    <a16:creationId xmlns:a16="http://schemas.microsoft.com/office/drawing/2014/main" id="{E728F733-7AB6-8F3B-B986-2F4D21387F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95" y="2528"/>
                <a:ext cx="70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4" name="Freeform 141">
                <a:extLst>
                  <a:ext uri="{FF2B5EF4-FFF2-40B4-BE49-F238E27FC236}">
                    <a16:creationId xmlns:a16="http://schemas.microsoft.com/office/drawing/2014/main" id="{76864220-DBF7-3964-20B2-ED45DC44C0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75" y="2528"/>
                <a:ext cx="70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5" name="Freeform 142">
                <a:extLst>
                  <a:ext uri="{FF2B5EF4-FFF2-40B4-BE49-F238E27FC236}">
                    <a16:creationId xmlns:a16="http://schemas.microsoft.com/office/drawing/2014/main" id="{38C3CB9B-EB29-A505-5A40-38AAF36ACF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0" y="2574"/>
                <a:ext cx="68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6" name="Freeform 143">
                <a:extLst>
                  <a:ext uri="{FF2B5EF4-FFF2-40B4-BE49-F238E27FC236}">
                    <a16:creationId xmlns:a16="http://schemas.microsoft.com/office/drawing/2014/main" id="{1EF4706D-EF88-7A85-6A9D-756072C8F0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1" y="2574"/>
                <a:ext cx="70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7" name="Freeform 144">
                <a:extLst>
                  <a:ext uri="{FF2B5EF4-FFF2-40B4-BE49-F238E27FC236}">
                    <a16:creationId xmlns:a16="http://schemas.microsoft.com/office/drawing/2014/main" id="{A65A9ED9-3D81-F025-20CA-AD336D2BB0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3" y="2574"/>
                <a:ext cx="68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8" name="Freeform 145">
                <a:extLst>
                  <a:ext uri="{FF2B5EF4-FFF2-40B4-BE49-F238E27FC236}">
                    <a16:creationId xmlns:a16="http://schemas.microsoft.com/office/drawing/2014/main" id="{1CC22A9C-3C5C-D9D3-6428-A0F8906E8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4" y="2574"/>
                <a:ext cx="70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19" name="Freeform 146">
                <a:extLst>
                  <a:ext uri="{FF2B5EF4-FFF2-40B4-BE49-F238E27FC236}">
                    <a16:creationId xmlns:a16="http://schemas.microsoft.com/office/drawing/2014/main" id="{40FE6B7C-A0D7-6AA2-55DF-AE74382DE4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46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0" name="Freeform 147">
                <a:extLst>
                  <a:ext uri="{FF2B5EF4-FFF2-40B4-BE49-F238E27FC236}">
                    <a16:creationId xmlns:a16="http://schemas.microsoft.com/office/drawing/2014/main" id="{70B2FFEE-886D-DBBE-3107-9E006A75F4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27" y="2621"/>
                <a:ext cx="70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1" name="Freeform 148">
                <a:extLst>
                  <a:ext uri="{FF2B5EF4-FFF2-40B4-BE49-F238E27FC236}">
                    <a16:creationId xmlns:a16="http://schemas.microsoft.com/office/drawing/2014/main" id="{BFB965AE-F630-5F5E-0A6E-93C2652CA0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9" y="2621"/>
                <a:ext cx="70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2" name="Freeform 149">
                <a:extLst>
                  <a:ext uri="{FF2B5EF4-FFF2-40B4-BE49-F238E27FC236}">
                    <a16:creationId xmlns:a16="http://schemas.microsoft.com/office/drawing/2014/main" id="{2D328BCC-0A0F-A40B-B2CE-EC4D472341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50" y="2669"/>
                <a:ext cx="71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3" name="Freeform 150">
                <a:extLst>
                  <a:ext uri="{FF2B5EF4-FFF2-40B4-BE49-F238E27FC236}">
                    <a16:creationId xmlns:a16="http://schemas.microsoft.com/office/drawing/2014/main" id="{EE1C07DA-35B8-D043-3AA3-AB379F1AA5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3" y="2669"/>
                <a:ext cx="70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4" name="Freeform 151">
                <a:extLst>
                  <a:ext uri="{FF2B5EF4-FFF2-40B4-BE49-F238E27FC236}">
                    <a16:creationId xmlns:a16="http://schemas.microsoft.com/office/drawing/2014/main" id="{FBB394B9-C5DC-FD39-483D-47BB1DEF9C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5" y="2669"/>
                <a:ext cx="73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5" name="Freeform 152">
                <a:extLst>
                  <a:ext uri="{FF2B5EF4-FFF2-40B4-BE49-F238E27FC236}">
                    <a16:creationId xmlns:a16="http://schemas.microsoft.com/office/drawing/2014/main" id="{A2F95D61-D69E-2B4F-C55D-4FE1EEBF8A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8" y="2669"/>
                <a:ext cx="72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6" name="Freeform 153">
                <a:extLst>
                  <a:ext uri="{FF2B5EF4-FFF2-40B4-BE49-F238E27FC236}">
                    <a16:creationId xmlns:a16="http://schemas.microsoft.com/office/drawing/2014/main" id="{27EC5C21-75FC-763E-3A1D-5B5C3D9B9F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1" y="2669"/>
                <a:ext cx="72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7" name="Freeform 154">
                <a:extLst>
                  <a:ext uri="{FF2B5EF4-FFF2-40B4-BE49-F238E27FC236}">
                    <a16:creationId xmlns:a16="http://schemas.microsoft.com/office/drawing/2014/main" id="{4F03EAC6-E877-9C39-945B-88595AE80B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39" y="2719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8" name="Freeform 155">
                <a:extLst>
                  <a:ext uri="{FF2B5EF4-FFF2-40B4-BE49-F238E27FC236}">
                    <a16:creationId xmlns:a16="http://schemas.microsoft.com/office/drawing/2014/main" id="{CC6725A6-F814-4863-F7C2-7E4052CC85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4" y="2719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29" name="Freeform 156">
                <a:extLst>
                  <a:ext uri="{FF2B5EF4-FFF2-40B4-BE49-F238E27FC236}">
                    <a16:creationId xmlns:a16="http://schemas.microsoft.com/office/drawing/2014/main" id="{C1F4695A-FA82-CA71-9B6F-8AF4B97B82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6" y="2719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0" name="Freeform 157">
                <a:extLst>
                  <a:ext uri="{FF2B5EF4-FFF2-40B4-BE49-F238E27FC236}">
                    <a16:creationId xmlns:a16="http://schemas.microsoft.com/office/drawing/2014/main" id="{A043E162-1F86-2843-C502-4FA774E019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1" y="2719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1" name="Freeform 158">
                <a:extLst>
                  <a:ext uri="{FF2B5EF4-FFF2-40B4-BE49-F238E27FC236}">
                    <a16:creationId xmlns:a16="http://schemas.microsoft.com/office/drawing/2014/main" id="{792DBE82-B234-A31F-98CA-8213488057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0" y="2719"/>
                <a:ext cx="75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2" name="Freeform 159">
                <a:extLst>
                  <a:ext uri="{FF2B5EF4-FFF2-40B4-BE49-F238E27FC236}">
                    <a16:creationId xmlns:a16="http://schemas.microsoft.com/office/drawing/2014/main" id="{A8CEB8B4-3A9A-29A5-32E3-9ADD8CD6C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5" y="2770"/>
                <a:ext cx="73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3" name="Freeform 160">
                <a:extLst>
                  <a:ext uri="{FF2B5EF4-FFF2-40B4-BE49-F238E27FC236}">
                    <a16:creationId xmlns:a16="http://schemas.microsoft.com/office/drawing/2014/main" id="{1127DD84-8F21-6982-DFE3-4DE97DE8DB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0" y="2770"/>
                <a:ext cx="72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4" name="Freeform 161">
                <a:extLst>
                  <a:ext uri="{FF2B5EF4-FFF2-40B4-BE49-F238E27FC236}">
                    <a16:creationId xmlns:a16="http://schemas.microsoft.com/office/drawing/2014/main" id="{5813FA29-6243-2466-D62F-163C4E2A120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0" y="2669"/>
                <a:ext cx="72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5" name="Freeform 162">
                <a:extLst>
                  <a:ext uri="{FF2B5EF4-FFF2-40B4-BE49-F238E27FC236}">
                    <a16:creationId xmlns:a16="http://schemas.microsoft.com/office/drawing/2014/main" id="{7664E110-FA40-67C2-7ADC-ECF6B32016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3" y="2669"/>
                <a:ext cx="72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6" name="Freeform 163">
                <a:extLst>
                  <a:ext uri="{FF2B5EF4-FFF2-40B4-BE49-F238E27FC236}">
                    <a16:creationId xmlns:a16="http://schemas.microsoft.com/office/drawing/2014/main" id="{2307856D-CC8A-8AC1-57FE-E31D6B87A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5" y="2669"/>
                <a:ext cx="72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7" name="Freeform 164">
                <a:extLst>
                  <a:ext uri="{FF2B5EF4-FFF2-40B4-BE49-F238E27FC236}">
                    <a16:creationId xmlns:a16="http://schemas.microsoft.com/office/drawing/2014/main" id="{535BE4CD-049B-03AB-8D8F-A279AAA583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8" y="2669"/>
                <a:ext cx="74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8" name="Freeform 165">
                <a:extLst>
                  <a:ext uri="{FF2B5EF4-FFF2-40B4-BE49-F238E27FC236}">
                    <a16:creationId xmlns:a16="http://schemas.microsoft.com/office/drawing/2014/main" id="{146F3FE8-C258-FBDE-FC5C-A6309D12D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0" y="2669"/>
                <a:ext cx="75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39" name="Freeform 166">
                <a:extLst>
                  <a:ext uri="{FF2B5EF4-FFF2-40B4-BE49-F238E27FC236}">
                    <a16:creationId xmlns:a16="http://schemas.microsoft.com/office/drawing/2014/main" id="{539228F0-27A9-C107-0A28-8BFDB337DA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3" y="2669"/>
                <a:ext cx="74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0" name="Freeform 167">
                <a:extLst>
                  <a:ext uri="{FF2B5EF4-FFF2-40B4-BE49-F238E27FC236}">
                    <a16:creationId xmlns:a16="http://schemas.microsoft.com/office/drawing/2014/main" id="{EE4FE45D-DE5A-1036-190C-1144CDD801D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5" y="2669"/>
                <a:ext cx="77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1" name="Freeform 168">
                <a:extLst>
                  <a:ext uri="{FF2B5EF4-FFF2-40B4-BE49-F238E27FC236}">
                    <a16:creationId xmlns:a16="http://schemas.microsoft.com/office/drawing/2014/main" id="{71A85059-2B12-DF33-96A3-0CC9150D69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8" y="2669"/>
                <a:ext cx="76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2" name="Freeform 169">
                <a:extLst>
                  <a:ext uri="{FF2B5EF4-FFF2-40B4-BE49-F238E27FC236}">
                    <a16:creationId xmlns:a16="http://schemas.microsoft.com/office/drawing/2014/main" id="{030BCB83-E5AC-DE5A-BB9A-FC7DC15B05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0" y="2669"/>
                <a:ext cx="77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3" name="Freeform 170">
                <a:extLst>
                  <a:ext uri="{FF2B5EF4-FFF2-40B4-BE49-F238E27FC236}">
                    <a16:creationId xmlns:a16="http://schemas.microsoft.com/office/drawing/2014/main" id="{DDDC5C62-3072-278F-D580-159603EDA0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8" y="2485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4" name="Freeform 171">
                <a:extLst>
                  <a:ext uri="{FF2B5EF4-FFF2-40B4-BE49-F238E27FC236}">
                    <a16:creationId xmlns:a16="http://schemas.microsoft.com/office/drawing/2014/main" id="{7E7D191B-7ADB-3DE4-4527-5A94254467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8" y="2485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5" name="Freeform 172">
                <a:extLst>
                  <a:ext uri="{FF2B5EF4-FFF2-40B4-BE49-F238E27FC236}">
                    <a16:creationId xmlns:a16="http://schemas.microsoft.com/office/drawing/2014/main" id="{144FDC49-0A73-43A4-A494-7CF99A5AA4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6" y="2485"/>
                <a:ext cx="71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6" name="Freeform 173">
                <a:extLst>
                  <a:ext uri="{FF2B5EF4-FFF2-40B4-BE49-F238E27FC236}">
                    <a16:creationId xmlns:a16="http://schemas.microsoft.com/office/drawing/2014/main" id="{0E4B4B04-C834-713B-AAA2-815DD42232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87" y="2485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7" name="Freeform 174">
                <a:extLst>
                  <a:ext uri="{FF2B5EF4-FFF2-40B4-BE49-F238E27FC236}">
                    <a16:creationId xmlns:a16="http://schemas.microsoft.com/office/drawing/2014/main" id="{07747154-B2E6-5992-40FF-64B4289833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5" y="2485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8" name="Freeform 175">
                <a:extLst>
                  <a:ext uri="{FF2B5EF4-FFF2-40B4-BE49-F238E27FC236}">
                    <a16:creationId xmlns:a16="http://schemas.microsoft.com/office/drawing/2014/main" id="{5EE65301-D41A-E91D-223B-FF7117B373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6" y="2485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49" name="Freeform 176">
                <a:extLst>
                  <a:ext uri="{FF2B5EF4-FFF2-40B4-BE49-F238E27FC236}">
                    <a16:creationId xmlns:a16="http://schemas.microsoft.com/office/drawing/2014/main" id="{F70BEFC8-9915-6099-98CD-BA24F599F5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4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0" name="Freeform 177">
                <a:extLst>
                  <a:ext uri="{FF2B5EF4-FFF2-40B4-BE49-F238E27FC236}">
                    <a16:creationId xmlns:a16="http://schemas.microsoft.com/office/drawing/2014/main" id="{FCFE9B3A-DFF4-0BF4-F0D9-3C68D2D1D3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5" y="2485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1" name="Freeform 178">
                <a:extLst>
                  <a:ext uri="{FF2B5EF4-FFF2-40B4-BE49-F238E27FC236}">
                    <a16:creationId xmlns:a16="http://schemas.microsoft.com/office/drawing/2014/main" id="{BE0F2FD4-2016-62D5-FE3A-018D234C39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83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2" name="Freeform 179">
                <a:extLst>
                  <a:ext uri="{FF2B5EF4-FFF2-40B4-BE49-F238E27FC236}">
                    <a16:creationId xmlns:a16="http://schemas.microsoft.com/office/drawing/2014/main" id="{E6FEF07A-6223-CCF5-5779-745FC2350A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3" y="2485"/>
                <a:ext cx="73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3" name="Freeform 180">
                <a:extLst>
                  <a:ext uri="{FF2B5EF4-FFF2-40B4-BE49-F238E27FC236}">
                    <a16:creationId xmlns:a16="http://schemas.microsoft.com/office/drawing/2014/main" id="{53676E23-2EAB-2F65-D425-482B96D5B2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2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4" name="Freeform 181">
                <a:extLst>
                  <a:ext uri="{FF2B5EF4-FFF2-40B4-BE49-F238E27FC236}">
                    <a16:creationId xmlns:a16="http://schemas.microsoft.com/office/drawing/2014/main" id="{283836D8-DEC4-1DCC-19FE-F10B4C17F7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2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5" name="Freeform 182">
                <a:extLst>
                  <a:ext uri="{FF2B5EF4-FFF2-40B4-BE49-F238E27FC236}">
                    <a16:creationId xmlns:a16="http://schemas.microsoft.com/office/drawing/2014/main" id="{18ECC6EC-9B82-2C0A-4119-8ECF9B1AD6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56" y="2528"/>
                <a:ext cx="70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6" name="Freeform 183">
                <a:extLst>
                  <a:ext uri="{FF2B5EF4-FFF2-40B4-BE49-F238E27FC236}">
                    <a16:creationId xmlns:a16="http://schemas.microsoft.com/office/drawing/2014/main" id="{B251E81B-B2DE-FCE3-621B-CB9C148C8F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6" y="2528"/>
                <a:ext cx="70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7" name="Freeform 184">
                <a:extLst>
                  <a:ext uri="{FF2B5EF4-FFF2-40B4-BE49-F238E27FC236}">
                    <a16:creationId xmlns:a16="http://schemas.microsoft.com/office/drawing/2014/main" id="{B570BAC2-6692-1525-9F1B-B3333E0CF6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7" y="2528"/>
                <a:ext cx="70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8" name="Freeform 185">
                <a:extLst>
                  <a:ext uri="{FF2B5EF4-FFF2-40B4-BE49-F238E27FC236}">
                    <a16:creationId xmlns:a16="http://schemas.microsoft.com/office/drawing/2014/main" id="{ED1CE94A-A884-2ED2-D290-7008D0262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7" y="2528"/>
                <a:ext cx="70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59" name="Freeform 186">
                <a:extLst>
                  <a:ext uri="{FF2B5EF4-FFF2-40B4-BE49-F238E27FC236}">
                    <a16:creationId xmlns:a16="http://schemas.microsoft.com/office/drawing/2014/main" id="{D1AF3623-E4DD-B813-EE5C-4EE5996CEB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" y="2528"/>
                <a:ext cx="70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0" name="Freeform 187">
                <a:extLst>
                  <a:ext uri="{FF2B5EF4-FFF2-40B4-BE49-F238E27FC236}">
                    <a16:creationId xmlns:a16="http://schemas.microsoft.com/office/drawing/2014/main" id="{D0855ECF-786D-BFBA-BD56-0B375F2F35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8" y="2528"/>
                <a:ext cx="70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1" name="Freeform 188">
                <a:extLst>
                  <a:ext uri="{FF2B5EF4-FFF2-40B4-BE49-F238E27FC236}">
                    <a16:creationId xmlns:a16="http://schemas.microsoft.com/office/drawing/2014/main" id="{90AFF636-EC0E-9071-A155-CD53E37897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6" y="2528"/>
                <a:ext cx="73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2" name="Freeform 189">
                <a:extLst>
                  <a:ext uri="{FF2B5EF4-FFF2-40B4-BE49-F238E27FC236}">
                    <a16:creationId xmlns:a16="http://schemas.microsoft.com/office/drawing/2014/main" id="{669D43F3-FD03-3346-DE9E-3C5A53B1AB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7" y="2528"/>
                <a:ext cx="72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3" name="Freeform 190">
                <a:extLst>
                  <a:ext uri="{FF2B5EF4-FFF2-40B4-BE49-F238E27FC236}">
                    <a16:creationId xmlns:a16="http://schemas.microsoft.com/office/drawing/2014/main" id="{2FCB48B8-23B0-533B-7580-2DEFAC26CC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7" y="2528"/>
                <a:ext cx="73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4" name="Freeform 191">
                <a:extLst>
                  <a:ext uri="{FF2B5EF4-FFF2-40B4-BE49-F238E27FC236}">
                    <a16:creationId xmlns:a16="http://schemas.microsoft.com/office/drawing/2014/main" id="{0D2C1375-C4CC-29D0-D293-61414F7FDD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8" y="2528"/>
                <a:ext cx="72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5" name="Freeform 192">
                <a:extLst>
                  <a:ext uri="{FF2B5EF4-FFF2-40B4-BE49-F238E27FC236}">
                    <a16:creationId xmlns:a16="http://schemas.microsoft.com/office/drawing/2014/main" id="{ADAC545B-A6B9-5BDC-8D5A-D4D670C305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8" y="2528"/>
                <a:ext cx="73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6" name="Freeform 193">
                <a:extLst>
                  <a:ext uri="{FF2B5EF4-FFF2-40B4-BE49-F238E27FC236}">
                    <a16:creationId xmlns:a16="http://schemas.microsoft.com/office/drawing/2014/main" id="{AE0E71DC-7563-88F3-55B8-25283ED296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9" y="2528"/>
                <a:ext cx="72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7" name="Freeform 194">
                <a:extLst>
                  <a:ext uri="{FF2B5EF4-FFF2-40B4-BE49-F238E27FC236}">
                    <a16:creationId xmlns:a16="http://schemas.microsoft.com/office/drawing/2014/main" id="{C4851AA7-B1F4-9770-2235-24AAF5AC5E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4" y="2574"/>
                <a:ext cx="70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8" name="Freeform 195">
                <a:extLst>
                  <a:ext uri="{FF2B5EF4-FFF2-40B4-BE49-F238E27FC236}">
                    <a16:creationId xmlns:a16="http://schemas.microsoft.com/office/drawing/2014/main" id="{4A94BBD7-E14E-7529-4C5B-405FDFB384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4" y="2574"/>
                <a:ext cx="73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69" name="Freeform 196">
                <a:extLst>
                  <a:ext uri="{FF2B5EF4-FFF2-40B4-BE49-F238E27FC236}">
                    <a16:creationId xmlns:a16="http://schemas.microsoft.com/office/drawing/2014/main" id="{66CADA2C-B972-4B2C-2762-CC100465E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7" y="2574"/>
                <a:ext cx="70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70" name="Freeform 197">
                <a:extLst>
                  <a:ext uri="{FF2B5EF4-FFF2-40B4-BE49-F238E27FC236}">
                    <a16:creationId xmlns:a16="http://schemas.microsoft.com/office/drawing/2014/main" id="{E0663B36-AC8E-3B6D-0180-A9F9DB96BF0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7" y="2574"/>
                <a:ext cx="73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71" name="Freeform 198">
                <a:extLst>
                  <a:ext uri="{FF2B5EF4-FFF2-40B4-BE49-F238E27FC236}">
                    <a16:creationId xmlns:a16="http://schemas.microsoft.com/office/drawing/2014/main" id="{495D0D92-4FEB-1851-AFAA-4138330195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8" y="2574"/>
                <a:ext cx="72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72" name="Freeform 199">
                <a:extLst>
                  <a:ext uri="{FF2B5EF4-FFF2-40B4-BE49-F238E27FC236}">
                    <a16:creationId xmlns:a16="http://schemas.microsoft.com/office/drawing/2014/main" id="{9DB1529F-95D2-4923-4F06-6FEE6BE01D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0" y="2574"/>
                <a:ext cx="71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73" name="Freeform 200">
                <a:extLst>
                  <a:ext uri="{FF2B5EF4-FFF2-40B4-BE49-F238E27FC236}">
                    <a16:creationId xmlns:a16="http://schemas.microsoft.com/office/drawing/2014/main" id="{F5076195-215D-B864-26E4-703D6C111C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" y="2574"/>
                <a:ext cx="72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74" name="Freeform 201">
                <a:extLst>
                  <a:ext uri="{FF2B5EF4-FFF2-40B4-BE49-F238E27FC236}">
                    <a16:creationId xmlns:a16="http://schemas.microsoft.com/office/drawing/2014/main" id="{8C46F679-31AA-E79B-6A51-BB484E9BBF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1" y="2574"/>
                <a:ext cx="73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75" name="Freeform 202">
                <a:extLst>
                  <a:ext uri="{FF2B5EF4-FFF2-40B4-BE49-F238E27FC236}">
                    <a16:creationId xmlns:a16="http://schemas.microsoft.com/office/drawing/2014/main" id="{988DC7F0-DA17-00F1-2014-987591E910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2" y="2574"/>
                <a:ext cx="74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76" name="Freeform 203">
                <a:extLst>
                  <a:ext uri="{FF2B5EF4-FFF2-40B4-BE49-F238E27FC236}">
                    <a16:creationId xmlns:a16="http://schemas.microsoft.com/office/drawing/2014/main" id="{7F04139E-BB27-6CDC-925E-EB0EC03E3F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4" y="2574"/>
                <a:ext cx="73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977" name="Freeform 204">
                <a:extLst>
                  <a:ext uri="{FF2B5EF4-FFF2-40B4-BE49-F238E27FC236}">
                    <a16:creationId xmlns:a16="http://schemas.microsoft.com/office/drawing/2014/main" id="{12FFDED6-DA12-B880-AB89-A31E28EB481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5" y="2574"/>
                <a:ext cx="74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  <p:grpSp>
          <p:nvGrpSpPr>
            <p:cNvPr id="5" name="Group 406">
              <a:extLst>
                <a:ext uri="{FF2B5EF4-FFF2-40B4-BE49-F238E27FC236}">
                  <a16:creationId xmlns:a16="http://schemas.microsoft.com/office/drawing/2014/main" id="{B53FD5F4-00C6-84F2-32BB-A57F534C8EA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624638" y="3324226"/>
              <a:ext cx="3530600" cy="900113"/>
              <a:chOff x="4173" y="2094"/>
              <a:chExt cx="2224" cy="567"/>
            </a:xfrm>
            <a:grpFill/>
          </p:grpSpPr>
          <p:sp>
            <p:nvSpPr>
              <p:cNvPr id="578" name="Freeform 206">
                <a:extLst>
                  <a:ext uri="{FF2B5EF4-FFF2-40B4-BE49-F238E27FC236}">
                    <a16:creationId xmlns:a16="http://schemas.microsoft.com/office/drawing/2014/main" id="{9A22D9FF-6617-1247-B144-0974111974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5" y="2574"/>
                <a:ext cx="75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9" name="Freeform 207">
                <a:extLst>
                  <a:ext uri="{FF2B5EF4-FFF2-40B4-BE49-F238E27FC236}">
                    <a16:creationId xmlns:a16="http://schemas.microsoft.com/office/drawing/2014/main" id="{1F523F04-C868-9258-ECA4-7D0BCDC1E6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2" y="2621"/>
                <a:ext cx="72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0" name="Freeform 208">
                <a:extLst>
                  <a:ext uri="{FF2B5EF4-FFF2-40B4-BE49-F238E27FC236}">
                    <a16:creationId xmlns:a16="http://schemas.microsoft.com/office/drawing/2014/main" id="{DF1E14CC-BBE9-A024-39DA-F692DDBAC8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5" y="2621"/>
                <a:ext cx="70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1" name="Freeform 209">
                <a:extLst>
                  <a:ext uri="{FF2B5EF4-FFF2-40B4-BE49-F238E27FC236}">
                    <a16:creationId xmlns:a16="http://schemas.microsoft.com/office/drawing/2014/main" id="{7CE77FC8-B060-C214-82AE-AD6571C094E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7" y="2621"/>
                <a:ext cx="70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2" name="Freeform 210">
                <a:extLst>
                  <a:ext uri="{FF2B5EF4-FFF2-40B4-BE49-F238E27FC236}">
                    <a16:creationId xmlns:a16="http://schemas.microsoft.com/office/drawing/2014/main" id="{9D3BCCD8-740D-C305-D966-E8BC9D4880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8" y="2621"/>
                <a:ext cx="72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3" name="Freeform 211">
                <a:extLst>
                  <a:ext uri="{FF2B5EF4-FFF2-40B4-BE49-F238E27FC236}">
                    <a16:creationId xmlns:a16="http://schemas.microsoft.com/office/drawing/2014/main" id="{FC1334CC-AFFD-C7BD-71FE-3E2367F73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0" y="2621"/>
                <a:ext cx="73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4" name="Freeform 212">
                <a:extLst>
                  <a:ext uri="{FF2B5EF4-FFF2-40B4-BE49-F238E27FC236}">
                    <a16:creationId xmlns:a16="http://schemas.microsoft.com/office/drawing/2014/main" id="{505B72FE-3BC3-B805-DC05-949C713729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3" y="2621"/>
                <a:ext cx="72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5" name="Freeform 213">
                <a:extLst>
                  <a:ext uri="{FF2B5EF4-FFF2-40B4-BE49-F238E27FC236}">
                    <a16:creationId xmlns:a16="http://schemas.microsoft.com/office/drawing/2014/main" id="{2D766C3B-8A9D-6E9A-C0DF-6F71A4100D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3" y="2621"/>
                <a:ext cx="75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6" name="Freeform 214">
                <a:extLst>
                  <a:ext uri="{FF2B5EF4-FFF2-40B4-BE49-F238E27FC236}">
                    <a16:creationId xmlns:a16="http://schemas.microsoft.com/office/drawing/2014/main" id="{72183E67-6D88-D4DD-9CCD-6ECA1CCF15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6" y="2621"/>
                <a:ext cx="74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7" name="Freeform 215">
                <a:extLst>
                  <a:ext uri="{FF2B5EF4-FFF2-40B4-BE49-F238E27FC236}">
                    <a16:creationId xmlns:a16="http://schemas.microsoft.com/office/drawing/2014/main" id="{DDC7A8B7-ED6E-C0E7-B396-0CEE6F2C34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8" y="2621"/>
                <a:ext cx="73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8" name="Freeform 216">
                <a:extLst>
                  <a:ext uri="{FF2B5EF4-FFF2-40B4-BE49-F238E27FC236}">
                    <a16:creationId xmlns:a16="http://schemas.microsoft.com/office/drawing/2014/main" id="{AA4BB7B9-D767-228E-9355-B346EC115E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09" y="2621"/>
                <a:ext cx="74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89" name="Freeform 217">
                <a:extLst>
                  <a:ext uri="{FF2B5EF4-FFF2-40B4-BE49-F238E27FC236}">
                    <a16:creationId xmlns:a16="http://schemas.microsoft.com/office/drawing/2014/main" id="{EBEE2D42-C19F-5814-136F-0768FD6422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1" y="2621"/>
                <a:ext cx="75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0" name="Freeform 218">
                <a:extLst>
                  <a:ext uri="{FF2B5EF4-FFF2-40B4-BE49-F238E27FC236}">
                    <a16:creationId xmlns:a16="http://schemas.microsoft.com/office/drawing/2014/main" id="{609781A9-8D09-8C74-4852-5D21C2C1B9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4" y="2621"/>
                <a:ext cx="74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1" name="Freeform 219">
                <a:extLst>
                  <a:ext uri="{FF2B5EF4-FFF2-40B4-BE49-F238E27FC236}">
                    <a16:creationId xmlns:a16="http://schemas.microsoft.com/office/drawing/2014/main" id="{2BA66B20-39D3-4612-420F-F60A4D4E88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3" y="227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2" name="Freeform 220">
                <a:extLst>
                  <a:ext uri="{FF2B5EF4-FFF2-40B4-BE49-F238E27FC236}">
                    <a16:creationId xmlns:a16="http://schemas.microsoft.com/office/drawing/2014/main" id="{2A6326A7-A977-C309-6D6D-59EBBF1375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0" y="2316"/>
                <a:ext cx="7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3" name="Freeform 221">
                <a:extLst>
                  <a:ext uri="{FF2B5EF4-FFF2-40B4-BE49-F238E27FC236}">
                    <a16:creationId xmlns:a16="http://schemas.microsoft.com/office/drawing/2014/main" id="{865AD822-B675-BBFC-8C81-F37F32CA4A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96" y="2316"/>
                <a:ext cx="7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4" name="Freeform 222">
                <a:extLst>
                  <a:ext uri="{FF2B5EF4-FFF2-40B4-BE49-F238E27FC236}">
                    <a16:creationId xmlns:a16="http://schemas.microsoft.com/office/drawing/2014/main" id="{14052028-B592-E3E1-1C3A-109DA52B1E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34" y="2398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5" name="Freeform 223">
                <a:extLst>
                  <a:ext uri="{FF2B5EF4-FFF2-40B4-BE49-F238E27FC236}">
                    <a16:creationId xmlns:a16="http://schemas.microsoft.com/office/drawing/2014/main" id="{CE9500A2-CDA7-B933-B79B-BA7D62BCC5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5" y="2442"/>
                <a:ext cx="7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6" name="Freeform 224">
                <a:extLst>
                  <a:ext uri="{FF2B5EF4-FFF2-40B4-BE49-F238E27FC236}">
                    <a16:creationId xmlns:a16="http://schemas.microsoft.com/office/drawing/2014/main" id="{7C2C7101-7A81-3FEF-7A79-9943519CBE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7" y="2485"/>
                <a:ext cx="75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7" name="Freeform 225">
                <a:extLst>
                  <a:ext uri="{FF2B5EF4-FFF2-40B4-BE49-F238E27FC236}">
                    <a16:creationId xmlns:a16="http://schemas.microsoft.com/office/drawing/2014/main" id="{D02EA0CD-A930-8D2C-8CBC-0477E1BA29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9" y="2528"/>
                <a:ext cx="76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8" name="Freeform 226">
                <a:extLst>
                  <a:ext uri="{FF2B5EF4-FFF2-40B4-BE49-F238E27FC236}">
                    <a16:creationId xmlns:a16="http://schemas.microsoft.com/office/drawing/2014/main" id="{DC6B0382-8634-4400-CFB3-70B77E69ED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9" y="2528"/>
                <a:ext cx="77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99" name="Freeform 227">
                <a:extLst>
                  <a:ext uri="{FF2B5EF4-FFF2-40B4-BE49-F238E27FC236}">
                    <a16:creationId xmlns:a16="http://schemas.microsoft.com/office/drawing/2014/main" id="{ECFC5179-40F2-6F76-0DB1-94FEE5A97C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0" y="227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0" name="Freeform 228">
                <a:extLst>
                  <a:ext uri="{FF2B5EF4-FFF2-40B4-BE49-F238E27FC236}">
                    <a16:creationId xmlns:a16="http://schemas.microsoft.com/office/drawing/2014/main" id="{5AA78CA8-D316-CE5A-26AD-386A556422F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1" y="231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1" name="Freeform 229">
                <a:extLst>
                  <a:ext uri="{FF2B5EF4-FFF2-40B4-BE49-F238E27FC236}">
                    <a16:creationId xmlns:a16="http://schemas.microsoft.com/office/drawing/2014/main" id="{81245352-185C-C0C7-0B20-A41D8D9560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3" y="2357"/>
                <a:ext cx="73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2" name="Freeform 230">
                <a:extLst>
                  <a:ext uri="{FF2B5EF4-FFF2-40B4-BE49-F238E27FC236}">
                    <a16:creationId xmlns:a16="http://schemas.microsoft.com/office/drawing/2014/main" id="{07209F3D-AC9E-B4AA-0012-9897DD5CC7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7" y="2094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3" name="Freeform 231">
                <a:extLst>
                  <a:ext uri="{FF2B5EF4-FFF2-40B4-BE49-F238E27FC236}">
                    <a16:creationId xmlns:a16="http://schemas.microsoft.com/office/drawing/2014/main" id="{EFFBBC79-F520-69F4-6FD0-6744F0AF4A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48" y="2094"/>
                <a:ext cx="61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4" name="Freeform 232">
                <a:extLst>
                  <a:ext uri="{FF2B5EF4-FFF2-40B4-BE49-F238E27FC236}">
                    <a16:creationId xmlns:a16="http://schemas.microsoft.com/office/drawing/2014/main" id="{93F9BD84-7B80-1160-3B06-70B5D07DE3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0" y="2094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5" name="Freeform 233">
                <a:extLst>
                  <a:ext uri="{FF2B5EF4-FFF2-40B4-BE49-F238E27FC236}">
                    <a16:creationId xmlns:a16="http://schemas.microsoft.com/office/drawing/2014/main" id="{DCEC375E-40C1-3961-84CD-449B1E46EB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9" y="2129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6" name="Freeform 234">
                <a:extLst>
                  <a:ext uri="{FF2B5EF4-FFF2-40B4-BE49-F238E27FC236}">
                    <a16:creationId xmlns:a16="http://schemas.microsoft.com/office/drawing/2014/main" id="{67E6D9F4-330A-A081-F687-BF89E97679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81" y="212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7" name="Freeform 235">
                <a:extLst>
                  <a:ext uri="{FF2B5EF4-FFF2-40B4-BE49-F238E27FC236}">
                    <a16:creationId xmlns:a16="http://schemas.microsoft.com/office/drawing/2014/main" id="{BBC19F7E-DE04-9423-CA35-FFB6DAC557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5" y="2165"/>
                <a:ext cx="6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8" name="Freeform 236">
                <a:extLst>
                  <a:ext uri="{FF2B5EF4-FFF2-40B4-BE49-F238E27FC236}">
                    <a16:creationId xmlns:a16="http://schemas.microsoft.com/office/drawing/2014/main" id="{602AAE49-232E-4291-C558-EC3B5178F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62" y="2165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09" name="Freeform 237">
                <a:extLst>
                  <a:ext uri="{FF2B5EF4-FFF2-40B4-BE49-F238E27FC236}">
                    <a16:creationId xmlns:a16="http://schemas.microsoft.com/office/drawing/2014/main" id="{B990A838-560D-E412-7519-E307B815B4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36" y="2165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0" name="Freeform 238">
                <a:extLst>
                  <a:ext uri="{FF2B5EF4-FFF2-40B4-BE49-F238E27FC236}">
                    <a16:creationId xmlns:a16="http://schemas.microsoft.com/office/drawing/2014/main" id="{AF26B173-E83B-5572-F094-E97223521E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08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1" name="Freeform 239">
                <a:extLst>
                  <a:ext uri="{FF2B5EF4-FFF2-40B4-BE49-F238E27FC236}">
                    <a16:creationId xmlns:a16="http://schemas.microsoft.com/office/drawing/2014/main" id="{1912206B-CA9D-F502-48ED-2DB6F74F7A5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7" y="2165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2" name="Freeform 240">
                <a:extLst>
                  <a:ext uri="{FF2B5EF4-FFF2-40B4-BE49-F238E27FC236}">
                    <a16:creationId xmlns:a16="http://schemas.microsoft.com/office/drawing/2014/main" id="{E5F329B7-0867-17A5-7FDE-EB5F2B15B1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9" y="212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3" name="Freeform 241">
                <a:extLst>
                  <a:ext uri="{FF2B5EF4-FFF2-40B4-BE49-F238E27FC236}">
                    <a16:creationId xmlns:a16="http://schemas.microsoft.com/office/drawing/2014/main" id="{4DC2F82B-D228-9F24-E66C-F08ED8E5E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1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4" name="Freeform 242">
                <a:extLst>
                  <a:ext uri="{FF2B5EF4-FFF2-40B4-BE49-F238E27FC236}">
                    <a16:creationId xmlns:a16="http://schemas.microsoft.com/office/drawing/2014/main" id="{B77ADA1E-829E-F204-0853-B46D232E57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5" y="212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5" name="Freeform 243">
                <a:extLst>
                  <a:ext uri="{FF2B5EF4-FFF2-40B4-BE49-F238E27FC236}">
                    <a16:creationId xmlns:a16="http://schemas.microsoft.com/office/drawing/2014/main" id="{468E3715-F7E2-0377-2B6F-07A345A96A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38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6" name="Freeform 244">
                <a:extLst>
                  <a:ext uri="{FF2B5EF4-FFF2-40B4-BE49-F238E27FC236}">
                    <a16:creationId xmlns:a16="http://schemas.microsoft.com/office/drawing/2014/main" id="{315AAD1F-64EC-A834-E24E-32F6F7300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0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7" name="Freeform 245">
                <a:extLst>
                  <a:ext uri="{FF2B5EF4-FFF2-40B4-BE49-F238E27FC236}">
                    <a16:creationId xmlns:a16="http://schemas.microsoft.com/office/drawing/2014/main" id="{8EB964D7-C683-6C40-A1EA-F8A3923DA1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2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8" name="Freeform 246">
                <a:extLst>
                  <a:ext uri="{FF2B5EF4-FFF2-40B4-BE49-F238E27FC236}">
                    <a16:creationId xmlns:a16="http://schemas.microsoft.com/office/drawing/2014/main" id="{C29BC239-AC08-AB32-D90B-B2D99085BD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6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19" name="Freeform 247">
                <a:extLst>
                  <a:ext uri="{FF2B5EF4-FFF2-40B4-BE49-F238E27FC236}">
                    <a16:creationId xmlns:a16="http://schemas.microsoft.com/office/drawing/2014/main" id="{3E132419-5A73-355E-419A-3EE4E8FBAE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1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0" name="Freeform 248">
                <a:extLst>
                  <a:ext uri="{FF2B5EF4-FFF2-40B4-BE49-F238E27FC236}">
                    <a16:creationId xmlns:a16="http://schemas.microsoft.com/office/drawing/2014/main" id="{EFB87B4E-10DB-D3EB-3832-0BF6541C7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05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1" name="Freeform 249">
                <a:extLst>
                  <a:ext uri="{FF2B5EF4-FFF2-40B4-BE49-F238E27FC236}">
                    <a16:creationId xmlns:a16="http://schemas.microsoft.com/office/drawing/2014/main" id="{132070F4-AF77-88D0-E33A-4E244E14FC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9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2" name="Freeform 250">
                <a:extLst>
                  <a:ext uri="{FF2B5EF4-FFF2-40B4-BE49-F238E27FC236}">
                    <a16:creationId xmlns:a16="http://schemas.microsoft.com/office/drawing/2014/main" id="{3F548372-0A64-EC5C-D1C9-A1131BF5E7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4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3" name="Freeform 251">
                <a:extLst>
                  <a:ext uri="{FF2B5EF4-FFF2-40B4-BE49-F238E27FC236}">
                    <a16:creationId xmlns:a16="http://schemas.microsoft.com/office/drawing/2014/main" id="{67A4FE65-666E-48AA-7E09-46FD3481EBD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8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4" name="Freeform 252">
                <a:extLst>
                  <a:ext uri="{FF2B5EF4-FFF2-40B4-BE49-F238E27FC236}">
                    <a16:creationId xmlns:a16="http://schemas.microsoft.com/office/drawing/2014/main" id="{7DA6F6CC-44B1-4B61-909C-7D292A4827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2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5" name="Freeform 253">
                <a:extLst>
                  <a:ext uri="{FF2B5EF4-FFF2-40B4-BE49-F238E27FC236}">
                    <a16:creationId xmlns:a16="http://schemas.microsoft.com/office/drawing/2014/main" id="{30C4E6E6-870E-E985-155A-CE14D62FA7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6" y="2202"/>
                <a:ext cx="73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6" name="Freeform 254">
                <a:extLst>
                  <a:ext uri="{FF2B5EF4-FFF2-40B4-BE49-F238E27FC236}">
                    <a16:creationId xmlns:a16="http://schemas.microsoft.com/office/drawing/2014/main" id="{24A84E43-9379-38B2-93C6-703EEB83B6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1" y="2202"/>
                <a:ext cx="7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7" name="Freeform 255">
                <a:extLst>
                  <a:ext uri="{FF2B5EF4-FFF2-40B4-BE49-F238E27FC236}">
                    <a16:creationId xmlns:a16="http://schemas.microsoft.com/office/drawing/2014/main" id="{AC815E28-A347-F43D-4466-B0C0B3DE48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5" y="2202"/>
                <a:ext cx="7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8" name="Freeform 256">
                <a:extLst>
                  <a:ext uri="{FF2B5EF4-FFF2-40B4-BE49-F238E27FC236}">
                    <a16:creationId xmlns:a16="http://schemas.microsoft.com/office/drawing/2014/main" id="{C58A8DFC-356E-4120-315E-E60178FF3C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51" y="2239"/>
                <a:ext cx="71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29" name="Freeform 257">
                <a:extLst>
                  <a:ext uri="{FF2B5EF4-FFF2-40B4-BE49-F238E27FC236}">
                    <a16:creationId xmlns:a16="http://schemas.microsoft.com/office/drawing/2014/main" id="{29F6616A-7AA1-85F9-42A4-568DA48876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6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0" name="Freeform 258">
                <a:extLst>
                  <a:ext uri="{FF2B5EF4-FFF2-40B4-BE49-F238E27FC236}">
                    <a16:creationId xmlns:a16="http://schemas.microsoft.com/office/drawing/2014/main" id="{F302A8C2-5AE5-95B4-EDB9-A4942718F5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0" y="2239"/>
                <a:ext cx="7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1" name="Freeform 259">
                <a:extLst>
                  <a:ext uri="{FF2B5EF4-FFF2-40B4-BE49-F238E27FC236}">
                    <a16:creationId xmlns:a16="http://schemas.microsoft.com/office/drawing/2014/main" id="{96AE7637-462B-3778-129A-FEF9C68384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76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2" name="Freeform 260">
                <a:extLst>
                  <a:ext uri="{FF2B5EF4-FFF2-40B4-BE49-F238E27FC236}">
                    <a16:creationId xmlns:a16="http://schemas.microsoft.com/office/drawing/2014/main" id="{1DAF1673-0E2D-25C0-7FD4-1BC8B87A94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51" y="2239"/>
                <a:ext cx="7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3" name="Freeform 261">
                <a:extLst>
                  <a:ext uri="{FF2B5EF4-FFF2-40B4-BE49-F238E27FC236}">
                    <a16:creationId xmlns:a16="http://schemas.microsoft.com/office/drawing/2014/main" id="{3FB2986C-4031-D03D-70D7-76827D9C15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25" y="2239"/>
                <a:ext cx="7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4" name="Freeform 262">
                <a:extLst>
                  <a:ext uri="{FF2B5EF4-FFF2-40B4-BE49-F238E27FC236}">
                    <a16:creationId xmlns:a16="http://schemas.microsoft.com/office/drawing/2014/main" id="{B60D4098-28A6-BEF7-88A4-BD0544745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1" y="2239"/>
                <a:ext cx="7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5" name="Freeform 263">
                <a:extLst>
                  <a:ext uri="{FF2B5EF4-FFF2-40B4-BE49-F238E27FC236}">
                    <a16:creationId xmlns:a16="http://schemas.microsoft.com/office/drawing/2014/main" id="{42248D97-FB5A-9CE3-EBCE-AF40F2673F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75" y="2239"/>
                <a:ext cx="73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6" name="Freeform 264">
                <a:extLst>
                  <a:ext uri="{FF2B5EF4-FFF2-40B4-BE49-F238E27FC236}">
                    <a16:creationId xmlns:a16="http://schemas.microsoft.com/office/drawing/2014/main" id="{993DF251-100E-3915-DCB9-539FDA9F49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9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7" name="Freeform 265">
                <a:extLst>
                  <a:ext uri="{FF2B5EF4-FFF2-40B4-BE49-F238E27FC236}">
                    <a16:creationId xmlns:a16="http://schemas.microsoft.com/office/drawing/2014/main" id="{12D57A7F-BFA3-1687-4CF5-767AEBE4FD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3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8" name="Freeform 266">
                <a:extLst>
                  <a:ext uri="{FF2B5EF4-FFF2-40B4-BE49-F238E27FC236}">
                    <a16:creationId xmlns:a16="http://schemas.microsoft.com/office/drawing/2014/main" id="{1FB2F134-4425-FE73-6DC2-47342BF07B1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6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39" name="Freeform 267">
                <a:extLst>
                  <a:ext uri="{FF2B5EF4-FFF2-40B4-BE49-F238E27FC236}">
                    <a16:creationId xmlns:a16="http://schemas.microsoft.com/office/drawing/2014/main" id="{066F3EE7-1CA1-DF55-3E00-76C5F4F70D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0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0" name="Freeform 268">
                <a:extLst>
                  <a:ext uri="{FF2B5EF4-FFF2-40B4-BE49-F238E27FC236}">
                    <a16:creationId xmlns:a16="http://schemas.microsoft.com/office/drawing/2014/main" id="{4EB0F093-E893-E295-76F3-8943E2E888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24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1" name="Freeform 269">
                <a:extLst>
                  <a:ext uri="{FF2B5EF4-FFF2-40B4-BE49-F238E27FC236}">
                    <a16:creationId xmlns:a16="http://schemas.microsoft.com/office/drawing/2014/main" id="{71A0E149-7CC6-ABBB-57C5-7000603C1B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6" y="2165"/>
                <a:ext cx="69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2" name="Freeform 270">
                <a:extLst>
                  <a:ext uri="{FF2B5EF4-FFF2-40B4-BE49-F238E27FC236}">
                    <a16:creationId xmlns:a16="http://schemas.microsoft.com/office/drawing/2014/main" id="{0A2E10BD-1B4C-20C7-C141-62B74E715B4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1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3" name="Freeform 271">
                <a:extLst>
                  <a:ext uri="{FF2B5EF4-FFF2-40B4-BE49-F238E27FC236}">
                    <a16:creationId xmlns:a16="http://schemas.microsoft.com/office/drawing/2014/main" id="{E21A1B42-75C2-6C45-6812-542F802A76E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5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4" name="Freeform 272">
                <a:extLst>
                  <a:ext uri="{FF2B5EF4-FFF2-40B4-BE49-F238E27FC236}">
                    <a16:creationId xmlns:a16="http://schemas.microsoft.com/office/drawing/2014/main" id="{BAC85037-E3A7-A2F9-CFEB-828A96FBF2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7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5" name="Freeform 273">
                <a:extLst>
                  <a:ext uri="{FF2B5EF4-FFF2-40B4-BE49-F238E27FC236}">
                    <a16:creationId xmlns:a16="http://schemas.microsoft.com/office/drawing/2014/main" id="{CF168B1C-BD24-CC5D-6190-6ED847EA5E6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91" y="2165"/>
                <a:ext cx="69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6" name="Freeform 274">
                <a:extLst>
                  <a:ext uri="{FF2B5EF4-FFF2-40B4-BE49-F238E27FC236}">
                    <a16:creationId xmlns:a16="http://schemas.microsoft.com/office/drawing/2014/main" id="{DB8A4451-292E-7A5D-9C3E-612A1CCFC1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4" y="2165"/>
                <a:ext cx="70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7" name="Freeform 275">
                <a:extLst>
                  <a:ext uri="{FF2B5EF4-FFF2-40B4-BE49-F238E27FC236}">
                    <a16:creationId xmlns:a16="http://schemas.microsoft.com/office/drawing/2014/main" id="{066A7B0A-779D-EC8B-4981-A6483188E5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8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8" name="Freeform 276">
                <a:extLst>
                  <a:ext uri="{FF2B5EF4-FFF2-40B4-BE49-F238E27FC236}">
                    <a16:creationId xmlns:a16="http://schemas.microsoft.com/office/drawing/2014/main" id="{BF56684F-4882-CDE5-FB6A-8CA97FEFA4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2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49" name="Freeform 277">
                <a:extLst>
                  <a:ext uri="{FF2B5EF4-FFF2-40B4-BE49-F238E27FC236}">
                    <a16:creationId xmlns:a16="http://schemas.microsoft.com/office/drawing/2014/main" id="{510A4776-DB01-127E-56E9-6DD41410E1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4" y="2165"/>
                <a:ext cx="71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0" name="Freeform 278">
                <a:extLst>
                  <a:ext uri="{FF2B5EF4-FFF2-40B4-BE49-F238E27FC236}">
                    <a16:creationId xmlns:a16="http://schemas.microsoft.com/office/drawing/2014/main" id="{C88C83DC-D4AB-8D59-509E-B43164B3FF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9" y="2165"/>
                <a:ext cx="70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1" name="Freeform 279">
                <a:extLst>
                  <a:ext uri="{FF2B5EF4-FFF2-40B4-BE49-F238E27FC236}">
                    <a16:creationId xmlns:a16="http://schemas.microsoft.com/office/drawing/2014/main" id="{7E78FD25-B65F-FFB3-6313-5829B8F710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33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2" name="Freeform 280">
                <a:extLst>
                  <a:ext uri="{FF2B5EF4-FFF2-40B4-BE49-F238E27FC236}">
                    <a16:creationId xmlns:a16="http://schemas.microsoft.com/office/drawing/2014/main" id="{4047B1E4-E466-145B-BEBB-247ECD62A5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05" y="2165"/>
                <a:ext cx="70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3" name="Freeform 281">
                <a:extLst>
                  <a:ext uri="{FF2B5EF4-FFF2-40B4-BE49-F238E27FC236}">
                    <a16:creationId xmlns:a16="http://schemas.microsoft.com/office/drawing/2014/main" id="{0D0E360C-8AF3-7D5A-1037-8A80CFD2F72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9" y="2165"/>
                <a:ext cx="71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4" name="Freeform 282">
                <a:extLst>
                  <a:ext uri="{FF2B5EF4-FFF2-40B4-BE49-F238E27FC236}">
                    <a16:creationId xmlns:a16="http://schemas.microsoft.com/office/drawing/2014/main" id="{56A968C5-D6EE-A07D-9DB7-A655ABE2D1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52" y="2165"/>
                <a:ext cx="7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5" name="Freeform 283">
                <a:extLst>
                  <a:ext uri="{FF2B5EF4-FFF2-40B4-BE49-F238E27FC236}">
                    <a16:creationId xmlns:a16="http://schemas.microsoft.com/office/drawing/2014/main" id="{383787CC-2340-D659-53FC-81B3BC0A41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6" y="2165"/>
                <a:ext cx="72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6" name="Freeform 284">
                <a:extLst>
                  <a:ext uri="{FF2B5EF4-FFF2-40B4-BE49-F238E27FC236}">
                    <a16:creationId xmlns:a16="http://schemas.microsoft.com/office/drawing/2014/main" id="{559833D0-C713-7C68-A952-1E30796F9B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3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7" name="Freeform 285">
                <a:extLst>
                  <a:ext uri="{FF2B5EF4-FFF2-40B4-BE49-F238E27FC236}">
                    <a16:creationId xmlns:a16="http://schemas.microsoft.com/office/drawing/2014/main" id="{A535FB3B-D0E6-C520-9CCD-06C0BB029A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47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8" name="Freeform 286">
                <a:extLst>
                  <a:ext uri="{FF2B5EF4-FFF2-40B4-BE49-F238E27FC236}">
                    <a16:creationId xmlns:a16="http://schemas.microsoft.com/office/drawing/2014/main" id="{6DB294D7-6B2F-66E0-95DF-EECBDBDDD9B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2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59" name="Freeform 287">
                <a:extLst>
                  <a:ext uri="{FF2B5EF4-FFF2-40B4-BE49-F238E27FC236}">
                    <a16:creationId xmlns:a16="http://schemas.microsoft.com/office/drawing/2014/main" id="{83544104-D3C3-3176-161D-020B27AA70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6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0" name="Freeform 288">
                <a:extLst>
                  <a:ext uri="{FF2B5EF4-FFF2-40B4-BE49-F238E27FC236}">
                    <a16:creationId xmlns:a16="http://schemas.microsoft.com/office/drawing/2014/main" id="{A53A6DA4-DF98-22C7-FA6C-88FD15468AB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0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1" name="Freeform 289">
                <a:extLst>
                  <a:ext uri="{FF2B5EF4-FFF2-40B4-BE49-F238E27FC236}">
                    <a16:creationId xmlns:a16="http://schemas.microsoft.com/office/drawing/2014/main" id="{505BFDE4-FE37-A2D2-B16A-474EEA2EF1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44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2" name="Freeform 290">
                <a:extLst>
                  <a:ext uri="{FF2B5EF4-FFF2-40B4-BE49-F238E27FC236}">
                    <a16:creationId xmlns:a16="http://schemas.microsoft.com/office/drawing/2014/main" id="{B3E17C55-7F4C-43DC-0D84-9A0B401647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19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3" name="Freeform 291">
                <a:extLst>
                  <a:ext uri="{FF2B5EF4-FFF2-40B4-BE49-F238E27FC236}">
                    <a16:creationId xmlns:a16="http://schemas.microsoft.com/office/drawing/2014/main" id="{9592B8F0-15B8-16FA-999E-3B28AAAAD6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93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4" name="Freeform 292">
                <a:extLst>
                  <a:ext uri="{FF2B5EF4-FFF2-40B4-BE49-F238E27FC236}">
                    <a16:creationId xmlns:a16="http://schemas.microsoft.com/office/drawing/2014/main" id="{88207EBB-14DD-EB64-5742-7445E8B885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67" y="2202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5" name="Freeform 293">
                <a:extLst>
                  <a:ext uri="{FF2B5EF4-FFF2-40B4-BE49-F238E27FC236}">
                    <a16:creationId xmlns:a16="http://schemas.microsoft.com/office/drawing/2014/main" id="{19B09313-54EC-30C3-C28A-9C6B940FB3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42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6" name="Freeform 294">
                <a:extLst>
                  <a:ext uri="{FF2B5EF4-FFF2-40B4-BE49-F238E27FC236}">
                    <a16:creationId xmlns:a16="http://schemas.microsoft.com/office/drawing/2014/main" id="{77EA854E-1D01-41A1-0EEC-94003A5C0A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6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7" name="Freeform 295">
                <a:extLst>
                  <a:ext uri="{FF2B5EF4-FFF2-40B4-BE49-F238E27FC236}">
                    <a16:creationId xmlns:a16="http://schemas.microsoft.com/office/drawing/2014/main" id="{6F972BCC-BB32-9A31-2D61-376BB95390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0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8" name="Freeform 296">
                <a:extLst>
                  <a:ext uri="{FF2B5EF4-FFF2-40B4-BE49-F238E27FC236}">
                    <a16:creationId xmlns:a16="http://schemas.microsoft.com/office/drawing/2014/main" id="{DE87930E-2297-D098-8E77-8258CCA14D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2" y="2202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69" name="Freeform 297">
                <a:extLst>
                  <a:ext uri="{FF2B5EF4-FFF2-40B4-BE49-F238E27FC236}">
                    <a16:creationId xmlns:a16="http://schemas.microsoft.com/office/drawing/2014/main" id="{2C629E29-6B35-059D-CEB6-039778965F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7" y="2202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0" name="Freeform 298">
                <a:extLst>
                  <a:ext uri="{FF2B5EF4-FFF2-40B4-BE49-F238E27FC236}">
                    <a16:creationId xmlns:a16="http://schemas.microsoft.com/office/drawing/2014/main" id="{8A0EFC6F-9CEE-9238-2014-2628234AF0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1" y="2202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1" name="Freeform 299">
                <a:extLst>
                  <a:ext uri="{FF2B5EF4-FFF2-40B4-BE49-F238E27FC236}">
                    <a16:creationId xmlns:a16="http://schemas.microsoft.com/office/drawing/2014/main" id="{97BED47C-2140-6747-C700-F281DA8272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5" y="2202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2" name="Freeform 300">
                <a:extLst>
                  <a:ext uri="{FF2B5EF4-FFF2-40B4-BE49-F238E27FC236}">
                    <a16:creationId xmlns:a16="http://schemas.microsoft.com/office/drawing/2014/main" id="{3C910255-B4D3-1787-3EDA-B0583C375B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59" y="2202"/>
                <a:ext cx="69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3" name="Freeform 301">
                <a:extLst>
                  <a:ext uri="{FF2B5EF4-FFF2-40B4-BE49-F238E27FC236}">
                    <a16:creationId xmlns:a16="http://schemas.microsoft.com/office/drawing/2014/main" id="{D1B42D13-E046-0424-DAB6-6152FF576C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4" y="2202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4" name="Freeform 302">
                <a:extLst>
                  <a:ext uri="{FF2B5EF4-FFF2-40B4-BE49-F238E27FC236}">
                    <a16:creationId xmlns:a16="http://schemas.microsoft.com/office/drawing/2014/main" id="{3B3CBE78-8160-FED1-EEF1-F20DD63DB2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8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5" name="Freeform 303">
                <a:extLst>
                  <a:ext uri="{FF2B5EF4-FFF2-40B4-BE49-F238E27FC236}">
                    <a16:creationId xmlns:a16="http://schemas.microsoft.com/office/drawing/2014/main" id="{6F6A4BF5-C1A2-BC01-FB34-712485536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2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6" name="Freeform 304">
                <a:extLst>
                  <a:ext uri="{FF2B5EF4-FFF2-40B4-BE49-F238E27FC236}">
                    <a16:creationId xmlns:a16="http://schemas.microsoft.com/office/drawing/2014/main" id="{F062235E-6EA9-4C33-333D-B33B78195C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7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7" name="Freeform 305">
                <a:extLst>
                  <a:ext uri="{FF2B5EF4-FFF2-40B4-BE49-F238E27FC236}">
                    <a16:creationId xmlns:a16="http://schemas.microsoft.com/office/drawing/2014/main" id="{E5B2FF2E-9E59-4368-4617-38DCB359A03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7" y="2239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8" name="Freeform 306">
                <a:extLst>
                  <a:ext uri="{FF2B5EF4-FFF2-40B4-BE49-F238E27FC236}">
                    <a16:creationId xmlns:a16="http://schemas.microsoft.com/office/drawing/2014/main" id="{587A25C3-4654-73DD-8BFC-BACA057EDD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4" y="2239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79" name="Freeform 307">
                <a:extLst>
                  <a:ext uri="{FF2B5EF4-FFF2-40B4-BE49-F238E27FC236}">
                    <a16:creationId xmlns:a16="http://schemas.microsoft.com/office/drawing/2014/main" id="{CC4BF51B-11B0-3AAC-332B-6245E38675A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28" y="2239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0" name="Freeform 308">
                <a:extLst>
                  <a:ext uri="{FF2B5EF4-FFF2-40B4-BE49-F238E27FC236}">
                    <a16:creationId xmlns:a16="http://schemas.microsoft.com/office/drawing/2014/main" id="{D193BD07-330F-7EBC-80F8-1B869579D1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2" y="2239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1" name="Freeform 309">
                <a:extLst>
                  <a:ext uri="{FF2B5EF4-FFF2-40B4-BE49-F238E27FC236}">
                    <a16:creationId xmlns:a16="http://schemas.microsoft.com/office/drawing/2014/main" id="{2C94C1DD-AE43-C35F-EB86-519AA613BE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78" y="2239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2" name="Freeform 310">
                <a:extLst>
                  <a:ext uri="{FF2B5EF4-FFF2-40B4-BE49-F238E27FC236}">
                    <a16:creationId xmlns:a16="http://schemas.microsoft.com/office/drawing/2014/main" id="{B5715E64-D726-6990-DC6A-75F274324F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53" y="2239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3" name="Freeform 311">
                <a:extLst>
                  <a:ext uri="{FF2B5EF4-FFF2-40B4-BE49-F238E27FC236}">
                    <a16:creationId xmlns:a16="http://schemas.microsoft.com/office/drawing/2014/main" id="{AFFE0BA0-55D2-D114-8C5B-2E57A75FA0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27" y="2239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4" name="Freeform 312">
                <a:extLst>
                  <a:ext uri="{FF2B5EF4-FFF2-40B4-BE49-F238E27FC236}">
                    <a16:creationId xmlns:a16="http://schemas.microsoft.com/office/drawing/2014/main" id="{E6072FB3-BBEE-122E-1AEB-44C79C65FA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03" y="2239"/>
                <a:ext cx="64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5" name="Freeform 313">
                <a:extLst>
                  <a:ext uri="{FF2B5EF4-FFF2-40B4-BE49-F238E27FC236}">
                    <a16:creationId xmlns:a16="http://schemas.microsoft.com/office/drawing/2014/main" id="{299DCDF6-717C-9608-73F3-E6B86D12E9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78" y="2239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6" name="Freeform 314">
                <a:extLst>
                  <a:ext uri="{FF2B5EF4-FFF2-40B4-BE49-F238E27FC236}">
                    <a16:creationId xmlns:a16="http://schemas.microsoft.com/office/drawing/2014/main" id="{806A6DD7-2F7C-D401-8BF4-BB98AED760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2" y="2239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7" name="Freeform 315">
                <a:extLst>
                  <a:ext uri="{FF2B5EF4-FFF2-40B4-BE49-F238E27FC236}">
                    <a16:creationId xmlns:a16="http://schemas.microsoft.com/office/drawing/2014/main" id="{3E016467-12E8-31E5-64E7-64B181063A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6" y="2239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8" name="Freeform 316">
                <a:extLst>
                  <a:ext uri="{FF2B5EF4-FFF2-40B4-BE49-F238E27FC236}">
                    <a16:creationId xmlns:a16="http://schemas.microsoft.com/office/drawing/2014/main" id="{71E8732F-1059-AA51-BD23-1E12079D7C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02" y="2239"/>
                <a:ext cx="67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89" name="Freeform 317">
                <a:extLst>
                  <a:ext uri="{FF2B5EF4-FFF2-40B4-BE49-F238E27FC236}">
                    <a16:creationId xmlns:a16="http://schemas.microsoft.com/office/drawing/2014/main" id="{AB6FDBA2-CABD-4290-465D-0F72BF100A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77" y="2239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0" name="Freeform 318">
                <a:extLst>
                  <a:ext uri="{FF2B5EF4-FFF2-40B4-BE49-F238E27FC236}">
                    <a16:creationId xmlns:a16="http://schemas.microsoft.com/office/drawing/2014/main" id="{2A789B67-9ACC-D8BB-CB01-D48BB4EDE3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1" y="2239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1" name="Freeform 319">
                <a:extLst>
                  <a:ext uri="{FF2B5EF4-FFF2-40B4-BE49-F238E27FC236}">
                    <a16:creationId xmlns:a16="http://schemas.microsoft.com/office/drawing/2014/main" id="{6DBD4D2F-0B3A-E3BF-41FF-6D04CFB66F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7" y="2239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2" name="Freeform 320">
                <a:extLst>
                  <a:ext uri="{FF2B5EF4-FFF2-40B4-BE49-F238E27FC236}">
                    <a16:creationId xmlns:a16="http://schemas.microsoft.com/office/drawing/2014/main" id="{9EDF1A32-7D8B-A957-638E-9245DF0BA1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2" y="2239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3" name="Freeform 321">
                <a:extLst>
                  <a:ext uri="{FF2B5EF4-FFF2-40B4-BE49-F238E27FC236}">
                    <a16:creationId xmlns:a16="http://schemas.microsoft.com/office/drawing/2014/main" id="{06B13BB9-928C-2073-8B2C-1D3D28DA42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76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4" name="Freeform 322">
                <a:extLst>
                  <a:ext uri="{FF2B5EF4-FFF2-40B4-BE49-F238E27FC236}">
                    <a16:creationId xmlns:a16="http://schemas.microsoft.com/office/drawing/2014/main" id="{2210F57D-072E-731A-5535-B8197B2A4D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2" y="2239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5" name="Freeform 323">
                <a:extLst>
                  <a:ext uri="{FF2B5EF4-FFF2-40B4-BE49-F238E27FC236}">
                    <a16:creationId xmlns:a16="http://schemas.microsoft.com/office/drawing/2014/main" id="{B24FA523-E2E8-73E4-55A8-0368CF1CAD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27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6" name="Freeform 324">
                <a:extLst>
                  <a:ext uri="{FF2B5EF4-FFF2-40B4-BE49-F238E27FC236}">
                    <a16:creationId xmlns:a16="http://schemas.microsoft.com/office/drawing/2014/main" id="{B438331C-B555-05D5-D785-C3884BC1464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7" name="Freeform 325">
                <a:extLst>
                  <a:ext uri="{FF2B5EF4-FFF2-40B4-BE49-F238E27FC236}">
                    <a16:creationId xmlns:a16="http://schemas.microsoft.com/office/drawing/2014/main" id="{769AC2BB-47B6-D6C7-4B60-D776AA33F0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5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8" name="Freeform 326">
                <a:extLst>
                  <a:ext uri="{FF2B5EF4-FFF2-40B4-BE49-F238E27FC236}">
                    <a16:creationId xmlns:a16="http://schemas.microsoft.com/office/drawing/2014/main" id="{FCB41889-3126-6A4D-B0E5-A3E028655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3" y="227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699" name="Freeform 327">
                <a:extLst>
                  <a:ext uri="{FF2B5EF4-FFF2-40B4-BE49-F238E27FC236}">
                    <a16:creationId xmlns:a16="http://schemas.microsoft.com/office/drawing/2014/main" id="{46461C16-15D7-4DF7-EA58-8DB64A1B92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0" y="227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0" name="Freeform 328">
                <a:extLst>
                  <a:ext uri="{FF2B5EF4-FFF2-40B4-BE49-F238E27FC236}">
                    <a16:creationId xmlns:a16="http://schemas.microsoft.com/office/drawing/2014/main" id="{91824C24-2E4F-A4C1-AD7F-5EFE3946F0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4" y="227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1" name="Freeform 329">
                <a:extLst>
                  <a:ext uri="{FF2B5EF4-FFF2-40B4-BE49-F238E27FC236}">
                    <a16:creationId xmlns:a16="http://schemas.microsoft.com/office/drawing/2014/main" id="{CB647C2B-32BA-CEA7-B402-2E666759CE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0" y="2276"/>
                <a:ext cx="64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2" name="Freeform 330">
                <a:extLst>
                  <a:ext uri="{FF2B5EF4-FFF2-40B4-BE49-F238E27FC236}">
                    <a16:creationId xmlns:a16="http://schemas.microsoft.com/office/drawing/2014/main" id="{09DEE3AF-ECD3-9812-7C63-C0CA253B68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85" y="227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3" name="Freeform 331">
                <a:extLst>
                  <a:ext uri="{FF2B5EF4-FFF2-40B4-BE49-F238E27FC236}">
                    <a16:creationId xmlns:a16="http://schemas.microsoft.com/office/drawing/2014/main" id="{A2806AE6-381F-0B6C-FF63-DC5936343BA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1" y="227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4" name="Freeform 332">
                <a:extLst>
                  <a:ext uri="{FF2B5EF4-FFF2-40B4-BE49-F238E27FC236}">
                    <a16:creationId xmlns:a16="http://schemas.microsoft.com/office/drawing/2014/main" id="{1A37FAEC-D991-8462-0D14-4CFE5CE6B4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37" y="227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5" name="Freeform 333">
                <a:extLst>
                  <a:ext uri="{FF2B5EF4-FFF2-40B4-BE49-F238E27FC236}">
                    <a16:creationId xmlns:a16="http://schemas.microsoft.com/office/drawing/2014/main" id="{E0AE12C8-76B1-3A85-A035-9ED05D15B88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12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6" name="Freeform 334">
                <a:extLst>
                  <a:ext uri="{FF2B5EF4-FFF2-40B4-BE49-F238E27FC236}">
                    <a16:creationId xmlns:a16="http://schemas.microsoft.com/office/drawing/2014/main" id="{A8CC129F-0B60-E2E8-5EB9-82C32E5C79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88" y="227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7" name="Freeform 335">
                <a:extLst>
                  <a:ext uri="{FF2B5EF4-FFF2-40B4-BE49-F238E27FC236}">
                    <a16:creationId xmlns:a16="http://schemas.microsoft.com/office/drawing/2014/main" id="{CDFF3C50-D7B1-8E1C-8B4F-7A16F97B2B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4" y="227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8" name="Freeform 336">
                <a:extLst>
                  <a:ext uri="{FF2B5EF4-FFF2-40B4-BE49-F238E27FC236}">
                    <a16:creationId xmlns:a16="http://schemas.microsoft.com/office/drawing/2014/main" id="{BFA1859E-8657-392A-DB63-D8605CBA99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9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09" name="Freeform 337">
                <a:extLst>
                  <a:ext uri="{FF2B5EF4-FFF2-40B4-BE49-F238E27FC236}">
                    <a16:creationId xmlns:a16="http://schemas.microsoft.com/office/drawing/2014/main" id="{8320497B-05C2-7D5B-8764-FDB4168723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15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0" name="Freeform 338">
                <a:extLst>
                  <a:ext uri="{FF2B5EF4-FFF2-40B4-BE49-F238E27FC236}">
                    <a16:creationId xmlns:a16="http://schemas.microsoft.com/office/drawing/2014/main" id="{53EA6A3F-56EF-7FD4-2AD7-26DFE47D76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91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1" name="Freeform 339">
                <a:extLst>
                  <a:ext uri="{FF2B5EF4-FFF2-40B4-BE49-F238E27FC236}">
                    <a16:creationId xmlns:a16="http://schemas.microsoft.com/office/drawing/2014/main" id="{CE065A96-18A2-EEC9-B711-76D9DB8F62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65" y="2276"/>
                <a:ext cx="71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2" name="Freeform 340">
                <a:extLst>
                  <a:ext uri="{FF2B5EF4-FFF2-40B4-BE49-F238E27FC236}">
                    <a16:creationId xmlns:a16="http://schemas.microsoft.com/office/drawing/2014/main" id="{6B557D87-DBC1-D6CC-5980-2073B5D6C4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2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3" name="Freeform 341">
                <a:extLst>
                  <a:ext uri="{FF2B5EF4-FFF2-40B4-BE49-F238E27FC236}">
                    <a16:creationId xmlns:a16="http://schemas.microsoft.com/office/drawing/2014/main" id="{BFAECAB4-AB29-C081-1106-FBFCC307FD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18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4" name="Freeform 342">
                <a:extLst>
                  <a:ext uri="{FF2B5EF4-FFF2-40B4-BE49-F238E27FC236}">
                    <a16:creationId xmlns:a16="http://schemas.microsoft.com/office/drawing/2014/main" id="{4CCDD20C-B748-B2E2-CC61-281F8F797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2" y="2276"/>
                <a:ext cx="71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5" name="Freeform 343">
                <a:extLst>
                  <a:ext uri="{FF2B5EF4-FFF2-40B4-BE49-F238E27FC236}">
                    <a16:creationId xmlns:a16="http://schemas.microsoft.com/office/drawing/2014/main" id="{C0520048-5721-1917-3A76-121618BED03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9" y="227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6" name="Freeform 344">
                <a:extLst>
                  <a:ext uri="{FF2B5EF4-FFF2-40B4-BE49-F238E27FC236}">
                    <a16:creationId xmlns:a16="http://schemas.microsoft.com/office/drawing/2014/main" id="{62268959-A223-0387-0DA9-1F1AF30593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5" y="227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7" name="Freeform 345">
                <a:extLst>
                  <a:ext uri="{FF2B5EF4-FFF2-40B4-BE49-F238E27FC236}">
                    <a16:creationId xmlns:a16="http://schemas.microsoft.com/office/drawing/2014/main" id="{9B74A9C7-22D5-C67F-63D4-99C60AD732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9" y="2276"/>
                <a:ext cx="71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8" name="Freeform 346">
                <a:extLst>
                  <a:ext uri="{FF2B5EF4-FFF2-40B4-BE49-F238E27FC236}">
                    <a16:creationId xmlns:a16="http://schemas.microsoft.com/office/drawing/2014/main" id="{32FB754D-CE74-5C7A-612C-4276E9C990A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6" y="227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19" name="Freeform 347">
                <a:extLst>
                  <a:ext uri="{FF2B5EF4-FFF2-40B4-BE49-F238E27FC236}">
                    <a16:creationId xmlns:a16="http://schemas.microsoft.com/office/drawing/2014/main" id="{A46DD371-E881-700F-20EF-1E140A189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8" y="231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0" name="Freeform 348">
                <a:extLst>
                  <a:ext uri="{FF2B5EF4-FFF2-40B4-BE49-F238E27FC236}">
                    <a16:creationId xmlns:a16="http://schemas.microsoft.com/office/drawing/2014/main" id="{280B371A-FB9D-2250-8AD0-D1604BC3ACB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4" y="231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1" name="Freeform 349">
                <a:extLst>
                  <a:ext uri="{FF2B5EF4-FFF2-40B4-BE49-F238E27FC236}">
                    <a16:creationId xmlns:a16="http://schemas.microsoft.com/office/drawing/2014/main" id="{549DA256-AFFE-74C1-8FB4-866210CB32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0" y="231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2" name="Freeform 350">
                <a:extLst>
                  <a:ext uri="{FF2B5EF4-FFF2-40B4-BE49-F238E27FC236}">
                    <a16:creationId xmlns:a16="http://schemas.microsoft.com/office/drawing/2014/main" id="{649B9093-81EC-6BE5-6864-89C4330CF8E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17" y="231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3" name="Freeform 351">
                <a:extLst>
                  <a:ext uri="{FF2B5EF4-FFF2-40B4-BE49-F238E27FC236}">
                    <a16:creationId xmlns:a16="http://schemas.microsoft.com/office/drawing/2014/main" id="{879A16B1-E10E-74DB-5294-D11827E7E3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93" y="231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4" name="Freeform 352">
                <a:extLst>
                  <a:ext uri="{FF2B5EF4-FFF2-40B4-BE49-F238E27FC236}">
                    <a16:creationId xmlns:a16="http://schemas.microsoft.com/office/drawing/2014/main" id="{F057A9B8-09CE-9CA1-4515-DAE291CDCFC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69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5" name="Freeform 353">
                <a:extLst>
                  <a:ext uri="{FF2B5EF4-FFF2-40B4-BE49-F238E27FC236}">
                    <a16:creationId xmlns:a16="http://schemas.microsoft.com/office/drawing/2014/main" id="{3B7C9F0B-6A34-A2C0-CF0A-70D44B3B48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46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6" name="Freeform 354">
                <a:extLst>
                  <a:ext uri="{FF2B5EF4-FFF2-40B4-BE49-F238E27FC236}">
                    <a16:creationId xmlns:a16="http://schemas.microsoft.com/office/drawing/2014/main" id="{81CC3A51-3147-D05A-4E91-35D24AC97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22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7" name="Freeform 355">
                <a:extLst>
                  <a:ext uri="{FF2B5EF4-FFF2-40B4-BE49-F238E27FC236}">
                    <a16:creationId xmlns:a16="http://schemas.microsoft.com/office/drawing/2014/main" id="{0A06C145-63FC-F93A-548A-082AD913DE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98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8" name="Freeform 356">
                <a:extLst>
                  <a:ext uri="{FF2B5EF4-FFF2-40B4-BE49-F238E27FC236}">
                    <a16:creationId xmlns:a16="http://schemas.microsoft.com/office/drawing/2014/main" id="{8E0AD2D0-44E7-A878-2F28-37DCC9D06D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75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29" name="Freeform 357">
                <a:extLst>
                  <a:ext uri="{FF2B5EF4-FFF2-40B4-BE49-F238E27FC236}">
                    <a16:creationId xmlns:a16="http://schemas.microsoft.com/office/drawing/2014/main" id="{AE9D44F9-8770-5CAF-3D89-8042BE38BC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51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0" name="Freeform 358">
                <a:extLst>
                  <a:ext uri="{FF2B5EF4-FFF2-40B4-BE49-F238E27FC236}">
                    <a16:creationId xmlns:a16="http://schemas.microsoft.com/office/drawing/2014/main" id="{7638AA14-49A6-F34D-D0DE-EF696A086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27" y="231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1" name="Freeform 359">
                <a:extLst>
                  <a:ext uri="{FF2B5EF4-FFF2-40B4-BE49-F238E27FC236}">
                    <a16:creationId xmlns:a16="http://schemas.microsoft.com/office/drawing/2014/main" id="{7E19D51A-2DA7-F7FC-3425-11A934ED0F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04" y="231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2" name="Freeform 360">
                <a:extLst>
                  <a:ext uri="{FF2B5EF4-FFF2-40B4-BE49-F238E27FC236}">
                    <a16:creationId xmlns:a16="http://schemas.microsoft.com/office/drawing/2014/main" id="{58F2452F-FDE2-0B6C-D19C-E3F329FE218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80" y="231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3" name="Freeform 361">
                <a:extLst>
                  <a:ext uri="{FF2B5EF4-FFF2-40B4-BE49-F238E27FC236}">
                    <a16:creationId xmlns:a16="http://schemas.microsoft.com/office/drawing/2014/main" id="{247D8C50-7646-7A8B-A46D-F4FAF1182C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6" y="231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4" name="Freeform 362">
                <a:extLst>
                  <a:ext uri="{FF2B5EF4-FFF2-40B4-BE49-F238E27FC236}">
                    <a16:creationId xmlns:a16="http://schemas.microsoft.com/office/drawing/2014/main" id="{F4A70347-5334-2548-143E-77265E9306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3" y="231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5" name="Freeform 363">
                <a:extLst>
                  <a:ext uri="{FF2B5EF4-FFF2-40B4-BE49-F238E27FC236}">
                    <a16:creationId xmlns:a16="http://schemas.microsoft.com/office/drawing/2014/main" id="{1B688AA0-8F7F-F991-5076-D78359210A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9" y="231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6" name="Freeform 364">
                <a:extLst>
                  <a:ext uri="{FF2B5EF4-FFF2-40B4-BE49-F238E27FC236}">
                    <a16:creationId xmlns:a16="http://schemas.microsoft.com/office/drawing/2014/main" id="{D0958727-2ED0-9B98-34A3-04677E94BFF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5" y="231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7" name="Freeform 365">
                <a:extLst>
                  <a:ext uri="{FF2B5EF4-FFF2-40B4-BE49-F238E27FC236}">
                    <a16:creationId xmlns:a16="http://schemas.microsoft.com/office/drawing/2014/main" id="{E3389824-F971-36ED-E351-1F8638B31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62" y="231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8" name="Freeform 366">
                <a:extLst>
                  <a:ext uri="{FF2B5EF4-FFF2-40B4-BE49-F238E27FC236}">
                    <a16:creationId xmlns:a16="http://schemas.microsoft.com/office/drawing/2014/main" id="{FBC6E655-AA8D-81D9-000F-56CE0DBED2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8" y="231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39" name="Freeform 367">
                <a:extLst>
                  <a:ext uri="{FF2B5EF4-FFF2-40B4-BE49-F238E27FC236}">
                    <a16:creationId xmlns:a16="http://schemas.microsoft.com/office/drawing/2014/main" id="{05355B7F-5BCF-9819-61D6-2786599CC31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14" y="231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0" name="Freeform 368">
                <a:extLst>
                  <a:ext uri="{FF2B5EF4-FFF2-40B4-BE49-F238E27FC236}">
                    <a16:creationId xmlns:a16="http://schemas.microsoft.com/office/drawing/2014/main" id="{7BAE983D-30D0-6F21-C771-43D64A3190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4" y="2357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1" name="Freeform 369">
                <a:extLst>
                  <a:ext uri="{FF2B5EF4-FFF2-40B4-BE49-F238E27FC236}">
                    <a16:creationId xmlns:a16="http://schemas.microsoft.com/office/drawing/2014/main" id="{8295D782-171E-DE13-824F-A82CEACE97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70" y="2357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2" name="Freeform 370">
                <a:extLst>
                  <a:ext uri="{FF2B5EF4-FFF2-40B4-BE49-F238E27FC236}">
                    <a16:creationId xmlns:a16="http://schemas.microsoft.com/office/drawing/2014/main" id="{CAD176B6-575E-A99F-FA20-D4767FB7D3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8" y="2357"/>
                <a:ext cx="67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3" name="Freeform 371">
                <a:extLst>
                  <a:ext uri="{FF2B5EF4-FFF2-40B4-BE49-F238E27FC236}">
                    <a16:creationId xmlns:a16="http://schemas.microsoft.com/office/drawing/2014/main" id="{15A65774-9B29-C82E-CF91-69A2C5E36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25" y="2357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4" name="Freeform 372">
                <a:extLst>
                  <a:ext uri="{FF2B5EF4-FFF2-40B4-BE49-F238E27FC236}">
                    <a16:creationId xmlns:a16="http://schemas.microsoft.com/office/drawing/2014/main" id="{B4DEAEDC-26AB-0654-7A62-7BD63F68EA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1" y="2357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5" name="Freeform 373">
                <a:extLst>
                  <a:ext uri="{FF2B5EF4-FFF2-40B4-BE49-F238E27FC236}">
                    <a16:creationId xmlns:a16="http://schemas.microsoft.com/office/drawing/2014/main" id="{017B3033-681D-D944-7F94-CF599460F5B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0" y="2357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6" name="Freeform 374">
                <a:extLst>
                  <a:ext uri="{FF2B5EF4-FFF2-40B4-BE49-F238E27FC236}">
                    <a16:creationId xmlns:a16="http://schemas.microsoft.com/office/drawing/2014/main" id="{0A8E48E1-18A7-AA75-33FF-69A929B3C3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56" y="2357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7" name="Freeform 375">
                <a:extLst>
                  <a:ext uri="{FF2B5EF4-FFF2-40B4-BE49-F238E27FC236}">
                    <a16:creationId xmlns:a16="http://schemas.microsoft.com/office/drawing/2014/main" id="{61946206-300E-E492-2544-39520FBCCF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32" y="2357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8" name="Freeform 376">
                <a:extLst>
                  <a:ext uri="{FF2B5EF4-FFF2-40B4-BE49-F238E27FC236}">
                    <a16:creationId xmlns:a16="http://schemas.microsoft.com/office/drawing/2014/main" id="{8725371F-B941-ACF3-0C83-F505A02650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11" y="2357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49" name="Freeform 377">
                <a:extLst>
                  <a:ext uri="{FF2B5EF4-FFF2-40B4-BE49-F238E27FC236}">
                    <a16:creationId xmlns:a16="http://schemas.microsoft.com/office/drawing/2014/main" id="{45860F54-EEB0-814D-8718-01BE04292B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87" y="2357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0" name="Freeform 378">
                <a:extLst>
                  <a:ext uri="{FF2B5EF4-FFF2-40B4-BE49-F238E27FC236}">
                    <a16:creationId xmlns:a16="http://schemas.microsoft.com/office/drawing/2014/main" id="{FD23E293-5CF5-1B85-1428-CE761014984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5" y="2357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1" name="Freeform 379">
                <a:extLst>
                  <a:ext uri="{FF2B5EF4-FFF2-40B4-BE49-F238E27FC236}">
                    <a16:creationId xmlns:a16="http://schemas.microsoft.com/office/drawing/2014/main" id="{FF4FD4A2-6C13-838A-8496-7D96D861E3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42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2" name="Freeform 380">
                <a:extLst>
                  <a:ext uri="{FF2B5EF4-FFF2-40B4-BE49-F238E27FC236}">
                    <a16:creationId xmlns:a16="http://schemas.microsoft.com/office/drawing/2014/main" id="{13F511DE-BCD9-8813-18D0-049FC0E3FA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18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3" name="Freeform 381">
                <a:extLst>
                  <a:ext uri="{FF2B5EF4-FFF2-40B4-BE49-F238E27FC236}">
                    <a16:creationId xmlns:a16="http://schemas.microsoft.com/office/drawing/2014/main" id="{9AC48AA7-AA41-60A6-F13D-C947B6AB08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96" y="2357"/>
                <a:ext cx="71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4" name="Freeform 382">
                <a:extLst>
                  <a:ext uri="{FF2B5EF4-FFF2-40B4-BE49-F238E27FC236}">
                    <a16:creationId xmlns:a16="http://schemas.microsoft.com/office/drawing/2014/main" id="{8FF739FF-6759-5FB3-4E3D-BF59633BA07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3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5" name="Freeform 383">
                <a:extLst>
                  <a:ext uri="{FF2B5EF4-FFF2-40B4-BE49-F238E27FC236}">
                    <a16:creationId xmlns:a16="http://schemas.microsoft.com/office/drawing/2014/main" id="{69AE8438-9C25-1CE0-C0E9-291FC91E69F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9" y="2357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6" name="Freeform 384">
                <a:extLst>
                  <a:ext uri="{FF2B5EF4-FFF2-40B4-BE49-F238E27FC236}">
                    <a16:creationId xmlns:a16="http://schemas.microsoft.com/office/drawing/2014/main" id="{364BE06C-3C70-73C8-CBD6-F84925B4222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8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7" name="Freeform 385">
                <a:extLst>
                  <a:ext uri="{FF2B5EF4-FFF2-40B4-BE49-F238E27FC236}">
                    <a16:creationId xmlns:a16="http://schemas.microsoft.com/office/drawing/2014/main" id="{1631F455-D279-243C-C413-5B406B09E4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4" y="2357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8" name="Freeform 386">
                <a:extLst>
                  <a:ext uri="{FF2B5EF4-FFF2-40B4-BE49-F238E27FC236}">
                    <a16:creationId xmlns:a16="http://schemas.microsoft.com/office/drawing/2014/main" id="{97CB8A7F-D221-14F2-EEC4-DD3F34D6AE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80" y="2357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59" name="Freeform 387">
                <a:extLst>
                  <a:ext uri="{FF2B5EF4-FFF2-40B4-BE49-F238E27FC236}">
                    <a16:creationId xmlns:a16="http://schemas.microsoft.com/office/drawing/2014/main" id="{F9CB288C-3F64-BAF1-D9A8-36E2967107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9" y="2357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0" name="Freeform 388">
                <a:extLst>
                  <a:ext uri="{FF2B5EF4-FFF2-40B4-BE49-F238E27FC236}">
                    <a16:creationId xmlns:a16="http://schemas.microsoft.com/office/drawing/2014/main" id="{4978C135-E198-0F88-197C-30737B3C33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35" y="2357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1" name="Freeform 389">
                <a:extLst>
                  <a:ext uri="{FF2B5EF4-FFF2-40B4-BE49-F238E27FC236}">
                    <a16:creationId xmlns:a16="http://schemas.microsoft.com/office/drawing/2014/main" id="{B2C9547B-B987-78EF-8BC5-5E04309B2B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56" y="2398"/>
                <a:ext cx="7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2" name="Freeform 390">
                <a:extLst>
                  <a:ext uri="{FF2B5EF4-FFF2-40B4-BE49-F238E27FC236}">
                    <a16:creationId xmlns:a16="http://schemas.microsoft.com/office/drawing/2014/main" id="{ABE3AEF6-6315-B9A5-A266-50578CCE11E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55" y="2398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3" name="Freeform 391">
                <a:extLst>
                  <a:ext uri="{FF2B5EF4-FFF2-40B4-BE49-F238E27FC236}">
                    <a16:creationId xmlns:a16="http://schemas.microsoft.com/office/drawing/2014/main" id="{6D22BF6C-9FA2-B3D3-DB80-39DF1AAC3E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3" y="2398"/>
                <a:ext cx="66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4" name="Freeform 392">
                <a:extLst>
                  <a:ext uri="{FF2B5EF4-FFF2-40B4-BE49-F238E27FC236}">
                    <a16:creationId xmlns:a16="http://schemas.microsoft.com/office/drawing/2014/main" id="{8D3A328B-8498-4695-652B-1E28C15127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09" y="2398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5" name="Freeform 393">
                <a:extLst>
                  <a:ext uri="{FF2B5EF4-FFF2-40B4-BE49-F238E27FC236}">
                    <a16:creationId xmlns:a16="http://schemas.microsoft.com/office/drawing/2014/main" id="{B52BF331-9AB7-E0BD-5854-7287D4E80B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88" y="2398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6" name="Freeform 394">
                <a:extLst>
                  <a:ext uri="{FF2B5EF4-FFF2-40B4-BE49-F238E27FC236}">
                    <a16:creationId xmlns:a16="http://schemas.microsoft.com/office/drawing/2014/main" id="{2D97D268-7CDF-B508-59A9-4A38DF0790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66" y="2398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7" name="Freeform 395">
                <a:extLst>
                  <a:ext uri="{FF2B5EF4-FFF2-40B4-BE49-F238E27FC236}">
                    <a16:creationId xmlns:a16="http://schemas.microsoft.com/office/drawing/2014/main" id="{D3E168AF-163C-0542-1F61-922CD45BF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45" y="2398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8" name="Freeform 396">
                <a:extLst>
                  <a:ext uri="{FF2B5EF4-FFF2-40B4-BE49-F238E27FC236}">
                    <a16:creationId xmlns:a16="http://schemas.microsoft.com/office/drawing/2014/main" id="{7FCD937B-E588-1014-B5E9-ED63546BD2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1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69" name="Freeform 397">
                <a:extLst>
                  <a:ext uri="{FF2B5EF4-FFF2-40B4-BE49-F238E27FC236}">
                    <a16:creationId xmlns:a16="http://schemas.microsoft.com/office/drawing/2014/main" id="{E44E1A9E-24A4-A68E-19C3-EEF5C60AD6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99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0" name="Freeform 398">
                <a:extLst>
                  <a:ext uri="{FF2B5EF4-FFF2-40B4-BE49-F238E27FC236}">
                    <a16:creationId xmlns:a16="http://schemas.microsoft.com/office/drawing/2014/main" id="{301BDE20-1C00-363E-B688-C72DDA5DF8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78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1" name="Freeform 399">
                <a:extLst>
                  <a:ext uri="{FF2B5EF4-FFF2-40B4-BE49-F238E27FC236}">
                    <a16:creationId xmlns:a16="http://schemas.microsoft.com/office/drawing/2014/main" id="{07C6603C-E1F5-3012-82B1-7A614F29C4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56" y="2398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2" name="Freeform 400">
                <a:extLst>
                  <a:ext uri="{FF2B5EF4-FFF2-40B4-BE49-F238E27FC236}">
                    <a16:creationId xmlns:a16="http://schemas.microsoft.com/office/drawing/2014/main" id="{82C832C9-3CA8-1EF2-6F14-927A05F88F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32" y="2398"/>
                <a:ext cx="71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3" name="Freeform 401">
                <a:extLst>
                  <a:ext uri="{FF2B5EF4-FFF2-40B4-BE49-F238E27FC236}">
                    <a16:creationId xmlns:a16="http://schemas.microsoft.com/office/drawing/2014/main" id="{E9C56B64-3D89-12CA-3DE6-0C54DE71DC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11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4" name="Freeform 402">
                <a:extLst>
                  <a:ext uri="{FF2B5EF4-FFF2-40B4-BE49-F238E27FC236}">
                    <a16:creationId xmlns:a16="http://schemas.microsoft.com/office/drawing/2014/main" id="{600646C1-CE0E-43DF-B53E-1F45F915709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89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5" name="Freeform 403">
                <a:extLst>
                  <a:ext uri="{FF2B5EF4-FFF2-40B4-BE49-F238E27FC236}">
                    <a16:creationId xmlns:a16="http://schemas.microsoft.com/office/drawing/2014/main" id="{05D13630-EF89-3B61-ACB5-6BB57065B6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6" y="2398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6" name="Freeform 404">
                <a:extLst>
                  <a:ext uri="{FF2B5EF4-FFF2-40B4-BE49-F238E27FC236}">
                    <a16:creationId xmlns:a16="http://schemas.microsoft.com/office/drawing/2014/main" id="{19B10A98-FD86-5649-CCC9-F7F7FF43E83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4" y="2398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777" name="Freeform 405">
                <a:extLst>
                  <a:ext uri="{FF2B5EF4-FFF2-40B4-BE49-F238E27FC236}">
                    <a16:creationId xmlns:a16="http://schemas.microsoft.com/office/drawing/2014/main" id="{04A13C6B-473A-316C-A735-0CC3083CE1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22" y="2398"/>
                <a:ext cx="73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  <p:grpSp>
          <p:nvGrpSpPr>
            <p:cNvPr id="6" name="Group 607">
              <a:extLst>
                <a:ext uri="{FF2B5EF4-FFF2-40B4-BE49-F238E27FC236}">
                  <a16:creationId xmlns:a16="http://schemas.microsoft.com/office/drawing/2014/main" id="{B3DCB1F6-7593-3AE2-3A2E-3547D5F1E39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83163" y="3806826"/>
              <a:ext cx="4179888" cy="1870075"/>
              <a:chOff x="3139" y="2398"/>
              <a:chExt cx="2633" cy="1178"/>
            </a:xfrm>
            <a:grpFill/>
          </p:grpSpPr>
          <p:sp>
            <p:nvSpPr>
              <p:cNvPr id="378" name="Freeform 407">
                <a:extLst>
                  <a:ext uri="{FF2B5EF4-FFF2-40B4-BE49-F238E27FC236}">
                    <a16:creationId xmlns:a16="http://schemas.microsoft.com/office/drawing/2014/main" id="{7AA4D95A-BCA6-5131-B8FE-7478888465D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01" y="2398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9" name="Freeform 408">
                <a:extLst>
                  <a:ext uri="{FF2B5EF4-FFF2-40B4-BE49-F238E27FC236}">
                    <a16:creationId xmlns:a16="http://schemas.microsoft.com/office/drawing/2014/main" id="{DD108133-0EDC-F632-DD4E-A0BF464E49A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77" y="2398"/>
                <a:ext cx="7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0" name="Freeform 409">
                <a:extLst>
                  <a:ext uri="{FF2B5EF4-FFF2-40B4-BE49-F238E27FC236}">
                    <a16:creationId xmlns:a16="http://schemas.microsoft.com/office/drawing/2014/main" id="{C0532800-32AA-4E8F-D5BA-4802290902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61" y="2442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1" name="Freeform 410">
                <a:extLst>
                  <a:ext uri="{FF2B5EF4-FFF2-40B4-BE49-F238E27FC236}">
                    <a16:creationId xmlns:a16="http://schemas.microsoft.com/office/drawing/2014/main" id="{90595779-BCED-AE2E-3F69-614587F1B4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39" y="2442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2" name="Freeform 411">
                <a:extLst>
                  <a:ext uri="{FF2B5EF4-FFF2-40B4-BE49-F238E27FC236}">
                    <a16:creationId xmlns:a16="http://schemas.microsoft.com/office/drawing/2014/main" id="{DD451414-8137-33FF-A591-444FC748CD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20" y="2442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3" name="Freeform 412">
                <a:extLst>
                  <a:ext uri="{FF2B5EF4-FFF2-40B4-BE49-F238E27FC236}">
                    <a16:creationId xmlns:a16="http://schemas.microsoft.com/office/drawing/2014/main" id="{4B2E7D41-8FB9-E948-080C-85BA98159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598" y="2442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4" name="Freeform 413">
                <a:extLst>
                  <a:ext uri="{FF2B5EF4-FFF2-40B4-BE49-F238E27FC236}">
                    <a16:creationId xmlns:a16="http://schemas.microsoft.com/office/drawing/2014/main" id="{92B14F4B-3B7A-8016-615B-89234A8B36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677" y="2442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5" name="Freeform 414">
                <a:extLst>
                  <a:ext uri="{FF2B5EF4-FFF2-40B4-BE49-F238E27FC236}">
                    <a16:creationId xmlns:a16="http://schemas.microsoft.com/office/drawing/2014/main" id="{56436C93-4CAC-A47A-E10D-F4CD1DEE8B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755" y="2442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6" name="Freeform 415">
                <a:extLst>
                  <a:ext uri="{FF2B5EF4-FFF2-40B4-BE49-F238E27FC236}">
                    <a16:creationId xmlns:a16="http://schemas.microsoft.com/office/drawing/2014/main" id="{64100BDD-3642-58AB-BC4A-010E9B1D1A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3" y="2442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7" name="Freeform 416">
                <a:extLst>
                  <a:ext uri="{FF2B5EF4-FFF2-40B4-BE49-F238E27FC236}">
                    <a16:creationId xmlns:a16="http://schemas.microsoft.com/office/drawing/2014/main" id="{76AA83ED-37C6-EA24-515A-826DB985E2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12" y="2442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8" name="Freeform 417">
                <a:extLst>
                  <a:ext uri="{FF2B5EF4-FFF2-40B4-BE49-F238E27FC236}">
                    <a16:creationId xmlns:a16="http://schemas.microsoft.com/office/drawing/2014/main" id="{87C1B718-1F3F-4204-0B8E-98DA4F54BC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0" y="2442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89" name="Freeform 418">
                <a:extLst>
                  <a:ext uri="{FF2B5EF4-FFF2-40B4-BE49-F238E27FC236}">
                    <a16:creationId xmlns:a16="http://schemas.microsoft.com/office/drawing/2014/main" id="{2AB1AF1C-491E-4A10-3303-CE1F3BBF03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069" y="2442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0" name="Freeform 419">
                <a:extLst>
                  <a:ext uri="{FF2B5EF4-FFF2-40B4-BE49-F238E27FC236}">
                    <a16:creationId xmlns:a16="http://schemas.microsoft.com/office/drawing/2014/main" id="{629EDD3A-AA73-175F-CFEF-E998647FB2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47" y="2442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1" name="Freeform 420">
                <a:extLst>
                  <a:ext uri="{FF2B5EF4-FFF2-40B4-BE49-F238E27FC236}">
                    <a16:creationId xmlns:a16="http://schemas.microsoft.com/office/drawing/2014/main" id="{ABD91C1D-21B5-C512-5E10-AC7C190EBD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7" y="2442"/>
                <a:ext cx="71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2" name="Freeform 421">
                <a:extLst>
                  <a:ext uri="{FF2B5EF4-FFF2-40B4-BE49-F238E27FC236}">
                    <a16:creationId xmlns:a16="http://schemas.microsoft.com/office/drawing/2014/main" id="{F22D5AAC-CD67-7983-F762-ED6195A0BA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06" y="2442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3" name="Freeform 422">
                <a:extLst>
                  <a:ext uri="{FF2B5EF4-FFF2-40B4-BE49-F238E27FC236}">
                    <a16:creationId xmlns:a16="http://schemas.microsoft.com/office/drawing/2014/main" id="{AA634DFB-8F2D-42E1-BAF0-C54E6548DD5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84" y="2442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4" name="Freeform 423">
                <a:extLst>
                  <a:ext uri="{FF2B5EF4-FFF2-40B4-BE49-F238E27FC236}">
                    <a16:creationId xmlns:a16="http://schemas.microsoft.com/office/drawing/2014/main" id="{5C6C34B9-4FAF-22C3-ABF9-ED1E9F165E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3" y="2442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5" name="Freeform 424">
                <a:extLst>
                  <a:ext uri="{FF2B5EF4-FFF2-40B4-BE49-F238E27FC236}">
                    <a16:creationId xmlns:a16="http://schemas.microsoft.com/office/drawing/2014/main" id="{64562A6B-03F1-DB77-5435-D76E8949CE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1" y="2442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6" name="Freeform 425">
                <a:extLst>
                  <a:ext uri="{FF2B5EF4-FFF2-40B4-BE49-F238E27FC236}">
                    <a16:creationId xmlns:a16="http://schemas.microsoft.com/office/drawing/2014/main" id="{4DF21A19-67FE-8A5F-EA54-3F68294C3D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19" y="2442"/>
                <a:ext cx="75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7" name="Freeform 426">
                <a:extLst>
                  <a:ext uri="{FF2B5EF4-FFF2-40B4-BE49-F238E27FC236}">
                    <a16:creationId xmlns:a16="http://schemas.microsoft.com/office/drawing/2014/main" id="{27BA5224-B34F-E944-9BAA-6673F2878C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98" y="2442"/>
                <a:ext cx="7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8" name="Freeform 427">
                <a:extLst>
                  <a:ext uri="{FF2B5EF4-FFF2-40B4-BE49-F238E27FC236}">
                    <a16:creationId xmlns:a16="http://schemas.microsoft.com/office/drawing/2014/main" id="{63485132-B124-D743-B9F9-5BD2FA0C4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01" y="2485"/>
                <a:ext cx="7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99" name="Freeform 428">
                <a:extLst>
                  <a:ext uri="{FF2B5EF4-FFF2-40B4-BE49-F238E27FC236}">
                    <a16:creationId xmlns:a16="http://schemas.microsoft.com/office/drawing/2014/main" id="{63CFAA52-BD33-BD37-25E3-5A0B950DEC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1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0" name="Freeform 429">
                <a:extLst>
                  <a:ext uri="{FF2B5EF4-FFF2-40B4-BE49-F238E27FC236}">
                    <a16:creationId xmlns:a16="http://schemas.microsoft.com/office/drawing/2014/main" id="{CC999A03-D9F7-21A4-AC5B-02A68FC5BFE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40" y="2485"/>
                <a:ext cx="7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1" name="Freeform 430">
                <a:extLst>
                  <a:ext uri="{FF2B5EF4-FFF2-40B4-BE49-F238E27FC236}">
                    <a16:creationId xmlns:a16="http://schemas.microsoft.com/office/drawing/2014/main" id="{53A66B12-15C0-8AC8-39FB-3942680C4A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9" y="2528"/>
                <a:ext cx="72" cy="3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2" name="Freeform 431">
                <a:extLst>
                  <a:ext uri="{FF2B5EF4-FFF2-40B4-BE49-F238E27FC236}">
                    <a16:creationId xmlns:a16="http://schemas.microsoft.com/office/drawing/2014/main" id="{7CEFFE92-CF23-15E1-944A-CEDF3F09F9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0" y="2528"/>
                <a:ext cx="74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3" name="Freeform 432">
                <a:extLst>
                  <a:ext uri="{FF2B5EF4-FFF2-40B4-BE49-F238E27FC236}">
                    <a16:creationId xmlns:a16="http://schemas.microsoft.com/office/drawing/2014/main" id="{6D13F095-DE2E-A507-40F6-8E5B099AD3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59" y="2528"/>
                <a:ext cx="76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4" name="Freeform 433">
                <a:extLst>
                  <a:ext uri="{FF2B5EF4-FFF2-40B4-BE49-F238E27FC236}">
                    <a16:creationId xmlns:a16="http://schemas.microsoft.com/office/drawing/2014/main" id="{2A5E835E-83C4-B9FE-B540-8F21AE9CF7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6" y="2574"/>
                <a:ext cx="76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5" name="Freeform 434">
                <a:extLst>
                  <a:ext uri="{FF2B5EF4-FFF2-40B4-BE49-F238E27FC236}">
                    <a16:creationId xmlns:a16="http://schemas.microsoft.com/office/drawing/2014/main" id="{B7C1AC4F-1E06-A2D1-A041-7E44160FDB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18" y="2574"/>
                <a:ext cx="75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6" name="Freeform 435">
                <a:extLst>
                  <a:ext uri="{FF2B5EF4-FFF2-40B4-BE49-F238E27FC236}">
                    <a16:creationId xmlns:a16="http://schemas.microsoft.com/office/drawing/2014/main" id="{859FE0B6-2F46-984A-FDEA-F698BE7FAD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54" y="2621"/>
                <a:ext cx="77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7" name="Freeform 436">
                <a:extLst>
                  <a:ext uri="{FF2B5EF4-FFF2-40B4-BE49-F238E27FC236}">
                    <a16:creationId xmlns:a16="http://schemas.microsoft.com/office/drawing/2014/main" id="{53632146-9F7C-4F8D-4101-46FE3056F9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37" y="2621"/>
                <a:ext cx="76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8" name="Freeform 437">
                <a:extLst>
                  <a:ext uri="{FF2B5EF4-FFF2-40B4-BE49-F238E27FC236}">
                    <a16:creationId xmlns:a16="http://schemas.microsoft.com/office/drawing/2014/main" id="{854EDF45-A663-890D-6CE9-DCE10E09EB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3" y="2669"/>
                <a:ext cx="76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09" name="Freeform 438">
                <a:extLst>
                  <a:ext uri="{FF2B5EF4-FFF2-40B4-BE49-F238E27FC236}">
                    <a16:creationId xmlns:a16="http://schemas.microsoft.com/office/drawing/2014/main" id="{67FC7D57-9E7D-05EB-F197-5C07A654C5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5" y="2719"/>
                <a:ext cx="74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0" name="Freeform 439">
                <a:extLst>
                  <a:ext uri="{FF2B5EF4-FFF2-40B4-BE49-F238E27FC236}">
                    <a16:creationId xmlns:a16="http://schemas.microsoft.com/office/drawing/2014/main" id="{C3DDCD10-3F19-15EA-619F-0F4164EF1B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08" y="2719"/>
                <a:ext cx="74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1" name="Freeform 440">
                <a:extLst>
                  <a:ext uri="{FF2B5EF4-FFF2-40B4-BE49-F238E27FC236}">
                    <a16:creationId xmlns:a16="http://schemas.microsoft.com/office/drawing/2014/main" id="{371BEBED-1986-5AF2-4CE2-EAEC9F27AA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92" y="2719"/>
                <a:ext cx="74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2" name="Freeform 441">
                <a:extLst>
                  <a:ext uri="{FF2B5EF4-FFF2-40B4-BE49-F238E27FC236}">
                    <a16:creationId xmlns:a16="http://schemas.microsoft.com/office/drawing/2014/main" id="{10EDB718-0794-E399-2296-D51D281864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59" y="2719"/>
                <a:ext cx="75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3" name="Freeform 442">
                <a:extLst>
                  <a:ext uri="{FF2B5EF4-FFF2-40B4-BE49-F238E27FC236}">
                    <a16:creationId xmlns:a16="http://schemas.microsoft.com/office/drawing/2014/main" id="{8C669FAA-5479-AA8A-775C-BB5E815959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42" y="2719"/>
                <a:ext cx="76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4" name="Freeform 443">
                <a:extLst>
                  <a:ext uri="{FF2B5EF4-FFF2-40B4-BE49-F238E27FC236}">
                    <a16:creationId xmlns:a16="http://schemas.microsoft.com/office/drawing/2014/main" id="{DAC38D43-C7D3-3924-F0C5-B794421E5E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6" y="2719"/>
                <a:ext cx="77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5" name="Freeform 444">
                <a:extLst>
                  <a:ext uri="{FF2B5EF4-FFF2-40B4-BE49-F238E27FC236}">
                    <a16:creationId xmlns:a16="http://schemas.microsoft.com/office/drawing/2014/main" id="{56D6AD12-723B-72CE-0A55-E770B986497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37" y="2770"/>
                <a:ext cx="75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6" name="Freeform 445">
                <a:extLst>
                  <a:ext uri="{FF2B5EF4-FFF2-40B4-BE49-F238E27FC236}">
                    <a16:creationId xmlns:a16="http://schemas.microsoft.com/office/drawing/2014/main" id="{12D4B67C-E075-F88F-E001-FDF9DDA48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20" y="2770"/>
                <a:ext cx="76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7" name="Freeform 446">
                <a:extLst>
                  <a:ext uri="{FF2B5EF4-FFF2-40B4-BE49-F238E27FC236}">
                    <a16:creationId xmlns:a16="http://schemas.microsoft.com/office/drawing/2014/main" id="{27DCB24D-ED18-1F21-8417-17704484CA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174" y="2770"/>
                <a:ext cx="76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8" name="Freeform 447">
                <a:extLst>
                  <a:ext uri="{FF2B5EF4-FFF2-40B4-BE49-F238E27FC236}">
                    <a16:creationId xmlns:a16="http://schemas.microsoft.com/office/drawing/2014/main" id="{600BC09A-DD24-D39E-EC93-F9F8CE9B26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58" y="2770"/>
                <a:ext cx="77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19" name="Freeform 448">
                <a:extLst>
                  <a:ext uri="{FF2B5EF4-FFF2-40B4-BE49-F238E27FC236}">
                    <a16:creationId xmlns:a16="http://schemas.microsoft.com/office/drawing/2014/main" id="{8A340F50-E922-721C-B46D-561D2E1850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3" y="2770"/>
                <a:ext cx="78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0" name="Freeform 449">
                <a:extLst>
                  <a:ext uri="{FF2B5EF4-FFF2-40B4-BE49-F238E27FC236}">
                    <a16:creationId xmlns:a16="http://schemas.microsoft.com/office/drawing/2014/main" id="{C7DD6920-8786-4A82-04DE-E26FA5585E1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28" y="2770"/>
                <a:ext cx="78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1" name="Freeform 450">
                <a:extLst>
                  <a:ext uri="{FF2B5EF4-FFF2-40B4-BE49-F238E27FC236}">
                    <a16:creationId xmlns:a16="http://schemas.microsoft.com/office/drawing/2014/main" id="{448A5D24-81C3-02C3-2533-7EB2549979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50" y="2822"/>
                <a:ext cx="74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2" name="Freeform 451">
                <a:extLst>
                  <a:ext uri="{FF2B5EF4-FFF2-40B4-BE49-F238E27FC236}">
                    <a16:creationId xmlns:a16="http://schemas.microsoft.com/office/drawing/2014/main" id="{96880253-E001-B1CA-F483-F8F5BA405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34" y="2822"/>
                <a:ext cx="77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3" name="Freeform 452">
                <a:extLst>
                  <a:ext uri="{FF2B5EF4-FFF2-40B4-BE49-F238E27FC236}">
                    <a16:creationId xmlns:a16="http://schemas.microsoft.com/office/drawing/2014/main" id="{44FE0BCD-BE68-8CA4-61CD-7BDED39038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75" y="2822"/>
                <a:ext cx="78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4" name="Freeform 453">
                <a:extLst>
                  <a:ext uri="{FF2B5EF4-FFF2-40B4-BE49-F238E27FC236}">
                    <a16:creationId xmlns:a16="http://schemas.microsoft.com/office/drawing/2014/main" id="{4132EFE0-9937-1E01-FE10-AF201A3F46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61" y="2822"/>
                <a:ext cx="79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5" name="Freeform 454">
                <a:extLst>
                  <a:ext uri="{FF2B5EF4-FFF2-40B4-BE49-F238E27FC236}">
                    <a16:creationId xmlns:a16="http://schemas.microsoft.com/office/drawing/2014/main" id="{B78147EE-EACB-EBF8-B6FA-4A793B984C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6" y="2822"/>
                <a:ext cx="78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6" name="Freeform 455">
                <a:extLst>
                  <a:ext uri="{FF2B5EF4-FFF2-40B4-BE49-F238E27FC236}">
                    <a16:creationId xmlns:a16="http://schemas.microsoft.com/office/drawing/2014/main" id="{249CBBFB-C5EE-5CD1-A76A-E58C3A6C092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62" y="2878"/>
                <a:ext cx="77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7" name="Freeform 456">
                <a:extLst>
                  <a:ext uri="{FF2B5EF4-FFF2-40B4-BE49-F238E27FC236}">
                    <a16:creationId xmlns:a16="http://schemas.microsoft.com/office/drawing/2014/main" id="{0205E95E-D600-855D-1022-4A2D1DD7A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93" y="2878"/>
                <a:ext cx="79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8" name="Freeform 457">
                <a:extLst>
                  <a:ext uri="{FF2B5EF4-FFF2-40B4-BE49-F238E27FC236}">
                    <a16:creationId xmlns:a16="http://schemas.microsoft.com/office/drawing/2014/main" id="{0E7CE259-059A-3112-86D0-638ED3EDD75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99" y="2931"/>
                <a:ext cx="80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29" name="Oval 458">
                <a:extLst>
                  <a:ext uri="{FF2B5EF4-FFF2-40B4-BE49-F238E27FC236}">
                    <a16:creationId xmlns:a16="http://schemas.microsoft.com/office/drawing/2014/main" id="{F439038A-D774-D1BF-72FB-6079D43F28F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736" y="2574"/>
                <a:ext cx="66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0" name="Freeform 459">
                <a:extLst>
                  <a:ext uri="{FF2B5EF4-FFF2-40B4-BE49-F238E27FC236}">
                    <a16:creationId xmlns:a16="http://schemas.microsoft.com/office/drawing/2014/main" id="{835AA66B-68F3-B21E-F04F-70387C8B6C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6" y="2574"/>
                <a:ext cx="68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1" name="Freeform 460">
                <a:extLst>
                  <a:ext uri="{FF2B5EF4-FFF2-40B4-BE49-F238E27FC236}">
                    <a16:creationId xmlns:a16="http://schemas.microsoft.com/office/drawing/2014/main" id="{A506A396-464D-947F-8797-0649A83D736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97" y="2574"/>
                <a:ext cx="68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2" name="Freeform 461">
                <a:extLst>
                  <a:ext uri="{FF2B5EF4-FFF2-40B4-BE49-F238E27FC236}">
                    <a16:creationId xmlns:a16="http://schemas.microsoft.com/office/drawing/2014/main" id="{963994B6-A9FE-7BB3-ECE2-BAFC3E29354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79" y="2574"/>
                <a:ext cx="66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3" name="Freeform 462">
                <a:extLst>
                  <a:ext uri="{FF2B5EF4-FFF2-40B4-BE49-F238E27FC236}">
                    <a16:creationId xmlns:a16="http://schemas.microsoft.com/office/drawing/2014/main" id="{9201F3B0-05D0-ECE4-0631-E1A564F9E6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92" y="3235"/>
                <a:ext cx="80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4" name="Freeform 463">
                <a:extLst>
                  <a:ext uri="{FF2B5EF4-FFF2-40B4-BE49-F238E27FC236}">
                    <a16:creationId xmlns:a16="http://schemas.microsoft.com/office/drawing/2014/main" id="{F7FDB03E-5939-875C-2067-B3AF6F7A64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07" y="3301"/>
                <a:ext cx="81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5" name="Freeform 464">
                <a:extLst>
                  <a:ext uri="{FF2B5EF4-FFF2-40B4-BE49-F238E27FC236}">
                    <a16:creationId xmlns:a16="http://schemas.microsoft.com/office/drawing/2014/main" id="{27B82A44-C9A7-5D6D-D643-09216F45F9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400" y="3301"/>
                <a:ext cx="81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6" name="Freeform 465">
                <a:extLst>
                  <a:ext uri="{FF2B5EF4-FFF2-40B4-BE49-F238E27FC236}">
                    <a16:creationId xmlns:a16="http://schemas.microsoft.com/office/drawing/2014/main" id="{B7804948-C2C5-023E-1CD5-8B4E7BFAD5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15" y="3370"/>
                <a:ext cx="81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7" name="Freeform 466">
                <a:extLst>
                  <a:ext uri="{FF2B5EF4-FFF2-40B4-BE49-F238E27FC236}">
                    <a16:creationId xmlns:a16="http://schemas.microsoft.com/office/drawing/2014/main" id="{9C2FEA83-19BF-F769-C106-3DE61E7D18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38" y="2822"/>
                <a:ext cx="72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8" name="Freeform 467">
                <a:extLst>
                  <a:ext uri="{FF2B5EF4-FFF2-40B4-BE49-F238E27FC236}">
                    <a16:creationId xmlns:a16="http://schemas.microsoft.com/office/drawing/2014/main" id="{767A9C39-2E43-61BE-CAD2-DA1C001055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2" y="2528"/>
                <a:ext cx="68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39" name="Freeform 468">
                <a:extLst>
                  <a:ext uri="{FF2B5EF4-FFF2-40B4-BE49-F238E27FC236}">
                    <a16:creationId xmlns:a16="http://schemas.microsoft.com/office/drawing/2014/main" id="{8F08F46B-8536-DFE1-2BC3-A1783F23F5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2" y="2528"/>
                <a:ext cx="66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0" name="Freeform 469">
                <a:extLst>
                  <a:ext uri="{FF2B5EF4-FFF2-40B4-BE49-F238E27FC236}">
                    <a16:creationId xmlns:a16="http://schemas.microsoft.com/office/drawing/2014/main" id="{ADDF3A39-5D2B-4502-1BCD-9ABD03122D6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3" y="2528"/>
                <a:ext cx="66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1" name="Freeform 470">
                <a:extLst>
                  <a:ext uri="{FF2B5EF4-FFF2-40B4-BE49-F238E27FC236}">
                    <a16:creationId xmlns:a16="http://schemas.microsoft.com/office/drawing/2014/main" id="{4C05894A-C104-0198-AA7E-9AA6F94537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9" y="2574"/>
                <a:ext cx="66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2" name="Freeform 471">
                <a:extLst>
                  <a:ext uri="{FF2B5EF4-FFF2-40B4-BE49-F238E27FC236}">
                    <a16:creationId xmlns:a16="http://schemas.microsoft.com/office/drawing/2014/main" id="{5BDA55E4-29A7-B0FE-3146-2B83C2B78EB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10" y="2574"/>
                <a:ext cx="68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3" name="Oval 472">
                <a:extLst>
                  <a:ext uri="{FF2B5EF4-FFF2-40B4-BE49-F238E27FC236}">
                    <a16:creationId xmlns:a16="http://schemas.microsoft.com/office/drawing/2014/main" id="{CBB74F15-823A-143B-F397-A4D4B6BE40D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92" y="2574"/>
                <a:ext cx="66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4" name="Oval 473">
                <a:extLst>
                  <a:ext uri="{FF2B5EF4-FFF2-40B4-BE49-F238E27FC236}">
                    <a16:creationId xmlns:a16="http://schemas.microsoft.com/office/drawing/2014/main" id="{ADFC3277-EE8A-FFAA-9941-488F885D4E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3" y="2574"/>
                <a:ext cx="66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5" name="Freeform 474">
                <a:extLst>
                  <a:ext uri="{FF2B5EF4-FFF2-40B4-BE49-F238E27FC236}">
                    <a16:creationId xmlns:a16="http://schemas.microsoft.com/office/drawing/2014/main" id="{4BFE40C7-E0A3-E0D9-2A72-EC761EF6A1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3" y="2574"/>
                <a:ext cx="68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6" name="Freeform 475">
                <a:extLst>
                  <a:ext uri="{FF2B5EF4-FFF2-40B4-BE49-F238E27FC236}">
                    <a16:creationId xmlns:a16="http://schemas.microsoft.com/office/drawing/2014/main" id="{7CA79217-7021-D116-F5C5-22AC75EC7F7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43" y="2621"/>
                <a:ext cx="70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7" name="Freeform 476">
                <a:extLst>
                  <a:ext uri="{FF2B5EF4-FFF2-40B4-BE49-F238E27FC236}">
                    <a16:creationId xmlns:a16="http://schemas.microsoft.com/office/drawing/2014/main" id="{875AC19A-7705-F679-307E-615FB73090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5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8" name="Freeform 477">
                <a:extLst>
                  <a:ext uri="{FF2B5EF4-FFF2-40B4-BE49-F238E27FC236}">
                    <a16:creationId xmlns:a16="http://schemas.microsoft.com/office/drawing/2014/main" id="{35F8D7BE-453B-D5A2-8902-13E21ADC67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8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49" name="Freeform 478">
                <a:extLst>
                  <a:ext uri="{FF2B5EF4-FFF2-40B4-BE49-F238E27FC236}">
                    <a16:creationId xmlns:a16="http://schemas.microsoft.com/office/drawing/2014/main" id="{6CE6CEA5-7B7D-C05D-C041-58DABCB8DE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90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0" name="Oval 479">
                <a:extLst>
                  <a:ext uri="{FF2B5EF4-FFF2-40B4-BE49-F238E27FC236}">
                    <a16:creationId xmlns:a16="http://schemas.microsoft.com/office/drawing/2014/main" id="{F0104257-C3C6-974D-4068-790C9FCF5A3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3" y="2621"/>
                <a:ext cx="66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1" name="Oval 480">
                <a:extLst>
                  <a:ext uri="{FF2B5EF4-FFF2-40B4-BE49-F238E27FC236}">
                    <a16:creationId xmlns:a16="http://schemas.microsoft.com/office/drawing/2014/main" id="{E1F39145-A4C1-B39F-2667-899189A223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2621"/>
                <a:ext cx="66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2" name="Freeform 481">
                <a:extLst>
                  <a:ext uri="{FF2B5EF4-FFF2-40B4-BE49-F238E27FC236}">
                    <a16:creationId xmlns:a16="http://schemas.microsoft.com/office/drawing/2014/main" id="{7A2199B0-61D7-F8EA-B635-732F3E7360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6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3" name="Freeform 482">
                <a:extLst>
                  <a:ext uri="{FF2B5EF4-FFF2-40B4-BE49-F238E27FC236}">
                    <a16:creationId xmlns:a16="http://schemas.microsoft.com/office/drawing/2014/main" id="{9A19D03D-7B59-945A-747C-15A9DE9CB9C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18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4" name="Freeform 483">
                <a:extLst>
                  <a:ext uri="{FF2B5EF4-FFF2-40B4-BE49-F238E27FC236}">
                    <a16:creationId xmlns:a16="http://schemas.microsoft.com/office/drawing/2014/main" id="{8453C605-95A6-FFD2-4AAC-8C22C6C87D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1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5" name="Freeform 484">
                <a:extLst>
                  <a:ext uri="{FF2B5EF4-FFF2-40B4-BE49-F238E27FC236}">
                    <a16:creationId xmlns:a16="http://schemas.microsoft.com/office/drawing/2014/main" id="{7ABF132E-769A-BB79-7312-E60B0E4E3E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1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6" name="Freeform 485">
                <a:extLst>
                  <a:ext uri="{FF2B5EF4-FFF2-40B4-BE49-F238E27FC236}">
                    <a16:creationId xmlns:a16="http://schemas.microsoft.com/office/drawing/2014/main" id="{B9632B0C-68F4-578C-36B7-6C660E81EF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4" y="2621"/>
                <a:ext cx="68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7" name="Freeform 486">
                <a:extLst>
                  <a:ext uri="{FF2B5EF4-FFF2-40B4-BE49-F238E27FC236}">
                    <a16:creationId xmlns:a16="http://schemas.microsoft.com/office/drawing/2014/main" id="{4AD9DE1E-885B-CA2E-764A-2C7A73AFDD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6" y="2669"/>
                <a:ext cx="70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8" name="Freeform 487">
                <a:extLst>
                  <a:ext uri="{FF2B5EF4-FFF2-40B4-BE49-F238E27FC236}">
                    <a16:creationId xmlns:a16="http://schemas.microsoft.com/office/drawing/2014/main" id="{4AB7FF97-3FC2-15CA-6600-B3A3F5760D0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9" y="2669"/>
                <a:ext cx="70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59" name="Freeform 488">
                <a:extLst>
                  <a:ext uri="{FF2B5EF4-FFF2-40B4-BE49-F238E27FC236}">
                    <a16:creationId xmlns:a16="http://schemas.microsoft.com/office/drawing/2014/main" id="{D6B93D36-390E-7C84-224D-E96462C8E59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23" y="2669"/>
                <a:ext cx="68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0" name="Freeform 489">
                <a:extLst>
                  <a:ext uri="{FF2B5EF4-FFF2-40B4-BE49-F238E27FC236}">
                    <a16:creationId xmlns:a16="http://schemas.microsoft.com/office/drawing/2014/main" id="{C20ADA86-2F7C-0B7C-8A43-9ED102D104D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6" y="2669"/>
                <a:ext cx="68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1" name="Freeform 490">
                <a:extLst>
                  <a:ext uri="{FF2B5EF4-FFF2-40B4-BE49-F238E27FC236}">
                    <a16:creationId xmlns:a16="http://schemas.microsoft.com/office/drawing/2014/main" id="{DDC9A75C-D7A4-2913-0ABB-1E0AA5D922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8" y="2669"/>
                <a:ext cx="68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2" name="Oval 491">
                <a:extLst>
                  <a:ext uri="{FF2B5EF4-FFF2-40B4-BE49-F238E27FC236}">
                    <a16:creationId xmlns:a16="http://schemas.microsoft.com/office/drawing/2014/main" id="{E3A4B294-BD9E-6AFF-032C-88C5299A66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" y="2669"/>
                <a:ext cx="68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3" name="Oval 492">
                <a:extLst>
                  <a:ext uri="{FF2B5EF4-FFF2-40B4-BE49-F238E27FC236}">
                    <a16:creationId xmlns:a16="http://schemas.microsoft.com/office/drawing/2014/main" id="{EBBE4A95-A892-FF7B-1ADB-E2C9AC20469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2669"/>
                <a:ext cx="66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4" name="Freeform 493">
                <a:extLst>
                  <a:ext uri="{FF2B5EF4-FFF2-40B4-BE49-F238E27FC236}">
                    <a16:creationId xmlns:a16="http://schemas.microsoft.com/office/drawing/2014/main" id="{733E1C9E-8F8A-234D-9CBA-F8394B1459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2669"/>
                <a:ext cx="68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5" name="Freeform 494">
                <a:extLst>
                  <a:ext uri="{FF2B5EF4-FFF2-40B4-BE49-F238E27FC236}">
                    <a16:creationId xmlns:a16="http://schemas.microsoft.com/office/drawing/2014/main" id="{36753A9E-1642-97E7-46DE-404A6F74DB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0" y="2669"/>
                <a:ext cx="68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6" name="Freeform 495">
                <a:extLst>
                  <a:ext uri="{FF2B5EF4-FFF2-40B4-BE49-F238E27FC236}">
                    <a16:creationId xmlns:a16="http://schemas.microsoft.com/office/drawing/2014/main" id="{417B3F6A-581F-3E11-4389-F9D1867BDD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3" y="2669"/>
                <a:ext cx="68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7" name="Freeform 496">
                <a:extLst>
                  <a:ext uri="{FF2B5EF4-FFF2-40B4-BE49-F238E27FC236}">
                    <a16:creationId xmlns:a16="http://schemas.microsoft.com/office/drawing/2014/main" id="{E095758F-D4DE-6FE3-AAB3-22AAA5A66C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85" y="2669"/>
                <a:ext cx="71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8" name="Freeform 497">
                <a:extLst>
                  <a:ext uri="{FF2B5EF4-FFF2-40B4-BE49-F238E27FC236}">
                    <a16:creationId xmlns:a16="http://schemas.microsoft.com/office/drawing/2014/main" id="{E5106AD7-41EB-A9E4-17BD-B959C55630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68" y="2669"/>
                <a:ext cx="70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69" name="Freeform 498">
                <a:extLst>
                  <a:ext uri="{FF2B5EF4-FFF2-40B4-BE49-F238E27FC236}">
                    <a16:creationId xmlns:a16="http://schemas.microsoft.com/office/drawing/2014/main" id="{E0E07A64-CC52-FBE8-EDB4-73650871F5F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50" y="2719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0" name="Freeform 499">
                <a:extLst>
                  <a:ext uri="{FF2B5EF4-FFF2-40B4-BE49-F238E27FC236}">
                    <a16:creationId xmlns:a16="http://schemas.microsoft.com/office/drawing/2014/main" id="{3A0028C2-3C0C-6885-7CE9-E8352BDA49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4" y="2719"/>
                <a:ext cx="71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1" name="Freeform 500">
                <a:extLst>
                  <a:ext uri="{FF2B5EF4-FFF2-40B4-BE49-F238E27FC236}">
                    <a16:creationId xmlns:a16="http://schemas.microsoft.com/office/drawing/2014/main" id="{537D4680-C05A-FFC4-9B05-89419F8898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9" y="2719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2" name="Freeform 501">
                <a:extLst>
                  <a:ext uri="{FF2B5EF4-FFF2-40B4-BE49-F238E27FC236}">
                    <a16:creationId xmlns:a16="http://schemas.microsoft.com/office/drawing/2014/main" id="{86E28B7C-1161-E518-4CB5-E9AD14423E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04" y="2719"/>
                <a:ext cx="68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3" name="Freeform 502">
                <a:extLst>
                  <a:ext uri="{FF2B5EF4-FFF2-40B4-BE49-F238E27FC236}">
                    <a16:creationId xmlns:a16="http://schemas.microsoft.com/office/drawing/2014/main" id="{C733BFF3-0D6B-3AF2-FF4F-248CC18323D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6" y="2719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4" name="Freeform 503">
                <a:extLst>
                  <a:ext uri="{FF2B5EF4-FFF2-40B4-BE49-F238E27FC236}">
                    <a16:creationId xmlns:a16="http://schemas.microsoft.com/office/drawing/2014/main" id="{56F8B41C-A535-3EE0-9854-F0C3ABD24C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71" y="2719"/>
                <a:ext cx="68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5" name="Oval 504">
                <a:extLst>
                  <a:ext uri="{FF2B5EF4-FFF2-40B4-BE49-F238E27FC236}">
                    <a16:creationId xmlns:a16="http://schemas.microsoft.com/office/drawing/2014/main" id="{116156A2-5784-7109-0592-640A359D717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2719"/>
                <a:ext cx="68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6" name="Freeform 505">
                <a:extLst>
                  <a:ext uri="{FF2B5EF4-FFF2-40B4-BE49-F238E27FC236}">
                    <a16:creationId xmlns:a16="http://schemas.microsoft.com/office/drawing/2014/main" id="{C6FB9319-1372-C432-55EA-2FEE0093466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38" y="2719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7" name="Freeform 506">
                <a:extLst>
                  <a:ext uri="{FF2B5EF4-FFF2-40B4-BE49-F238E27FC236}">
                    <a16:creationId xmlns:a16="http://schemas.microsoft.com/office/drawing/2014/main" id="{3E569FF1-143A-29E7-5D91-575BE62542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2" y="2719"/>
                <a:ext cx="68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8" name="Freeform 507">
                <a:extLst>
                  <a:ext uri="{FF2B5EF4-FFF2-40B4-BE49-F238E27FC236}">
                    <a16:creationId xmlns:a16="http://schemas.microsoft.com/office/drawing/2014/main" id="{D3B9B530-EEAE-1E2A-C3E3-0183719A67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5" y="2719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79" name="Freeform 508">
                <a:extLst>
                  <a:ext uri="{FF2B5EF4-FFF2-40B4-BE49-F238E27FC236}">
                    <a16:creationId xmlns:a16="http://schemas.microsoft.com/office/drawing/2014/main" id="{AFAF38A1-F47D-5A4E-8F33-4598E918F1E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0" y="2719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0" name="Freeform 509">
                <a:extLst>
                  <a:ext uri="{FF2B5EF4-FFF2-40B4-BE49-F238E27FC236}">
                    <a16:creationId xmlns:a16="http://schemas.microsoft.com/office/drawing/2014/main" id="{19AF1F37-1221-1DE6-7771-4B9F9C10A1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2" y="2719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1" name="Freeform 510">
                <a:extLst>
                  <a:ext uri="{FF2B5EF4-FFF2-40B4-BE49-F238E27FC236}">
                    <a16:creationId xmlns:a16="http://schemas.microsoft.com/office/drawing/2014/main" id="{62278492-C67C-C513-EC75-54C664055C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46" y="2770"/>
                <a:ext cx="72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2" name="Freeform 511">
                <a:extLst>
                  <a:ext uri="{FF2B5EF4-FFF2-40B4-BE49-F238E27FC236}">
                    <a16:creationId xmlns:a16="http://schemas.microsoft.com/office/drawing/2014/main" id="{4389D349-59C6-71B1-E4AE-4A98E66F3B6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30" y="2770"/>
                <a:ext cx="70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3" name="Freeform 512">
                <a:extLst>
                  <a:ext uri="{FF2B5EF4-FFF2-40B4-BE49-F238E27FC236}">
                    <a16:creationId xmlns:a16="http://schemas.microsoft.com/office/drawing/2014/main" id="{5A0D2E8F-F6D7-23D3-7338-47453025A3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5" y="2770"/>
                <a:ext cx="70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4" name="Freeform 513">
                <a:extLst>
                  <a:ext uri="{FF2B5EF4-FFF2-40B4-BE49-F238E27FC236}">
                    <a16:creationId xmlns:a16="http://schemas.microsoft.com/office/drawing/2014/main" id="{BDD4DF09-58CC-3850-DD27-866B56D90DA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9" y="2770"/>
                <a:ext cx="71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5" name="Freeform 514">
                <a:extLst>
                  <a:ext uri="{FF2B5EF4-FFF2-40B4-BE49-F238E27FC236}">
                    <a16:creationId xmlns:a16="http://schemas.microsoft.com/office/drawing/2014/main" id="{8E16FD8B-3A98-FB20-F214-3DAD15F7DBB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770"/>
                <a:ext cx="70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6" name="Oval 515">
                <a:extLst>
                  <a:ext uri="{FF2B5EF4-FFF2-40B4-BE49-F238E27FC236}">
                    <a16:creationId xmlns:a16="http://schemas.microsoft.com/office/drawing/2014/main" id="{3B732197-2208-EE46-6EB6-6BE5183DD10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571" y="2770"/>
                <a:ext cx="68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7" name="Oval 516">
                <a:extLst>
                  <a:ext uri="{FF2B5EF4-FFF2-40B4-BE49-F238E27FC236}">
                    <a16:creationId xmlns:a16="http://schemas.microsoft.com/office/drawing/2014/main" id="{64187A84-5064-7135-E879-9ABCF6D3C77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2770"/>
                <a:ext cx="68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8" name="Freeform 517">
                <a:extLst>
                  <a:ext uri="{FF2B5EF4-FFF2-40B4-BE49-F238E27FC236}">
                    <a16:creationId xmlns:a16="http://schemas.microsoft.com/office/drawing/2014/main" id="{6DB8AFB2-730A-7EF1-EFBF-77B7F7ACD0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0" y="2770"/>
                <a:ext cx="68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89" name="Freeform 518">
                <a:extLst>
                  <a:ext uri="{FF2B5EF4-FFF2-40B4-BE49-F238E27FC236}">
                    <a16:creationId xmlns:a16="http://schemas.microsoft.com/office/drawing/2014/main" id="{76A7325C-E70F-0BE1-C15F-0CB1C32671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4" y="2770"/>
                <a:ext cx="69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0" name="Freeform 519">
                <a:extLst>
                  <a:ext uri="{FF2B5EF4-FFF2-40B4-BE49-F238E27FC236}">
                    <a16:creationId xmlns:a16="http://schemas.microsoft.com/office/drawing/2014/main" id="{263E465B-EAC1-3AC6-7795-2A79698AB7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07" y="2770"/>
                <a:ext cx="72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1" name="Freeform 520">
                <a:extLst>
                  <a:ext uri="{FF2B5EF4-FFF2-40B4-BE49-F238E27FC236}">
                    <a16:creationId xmlns:a16="http://schemas.microsoft.com/office/drawing/2014/main" id="{509F4A8F-48BD-9F29-B69D-745320E25D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2" y="2770"/>
                <a:ext cx="72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2" name="Freeform 521">
                <a:extLst>
                  <a:ext uri="{FF2B5EF4-FFF2-40B4-BE49-F238E27FC236}">
                    <a16:creationId xmlns:a16="http://schemas.microsoft.com/office/drawing/2014/main" id="{AA55BDAD-F7E0-D280-EEDA-1DC449541BC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76" y="2770"/>
                <a:ext cx="72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3" name="Freeform 522">
                <a:extLst>
                  <a:ext uri="{FF2B5EF4-FFF2-40B4-BE49-F238E27FC236}">
                    <a16:creationId xmlns:a16="http://schemas.microsoft.com/office/drawing/2014/main" id="{5A27A90B-949F-AE05-D1C7-BD0D49DAE2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1" y="2770"/>
                <a:ext cx="72" cy="4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4" name="Freeform 523">
                <a:extLst>
                  <a:ext uri="{FF2B5EF4-FFF2-40B4-BE49-F238E27FC236}">
                    <a16:creationId xmlns:a16="http://schemas.microsoft.com/office/drawing/2014/main" id="{342B72F3-2D05-B8B3-D3A8-2017013560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139" y="2822"/>
                <a:ext cx="73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5" name="Freeform 524">
                <a:extLst>
                  <a:ext uri="{FF2B5EF4-FFF2-40B4-BE49-F238E27FC236}">
                    <a16:creationId xmlns:a16="http://schemas.microsoft.com/office/drawing/2014/main" id="{4AF39C94-2D39-802A-351A-1961E25DE7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6" y="2822"/>
                <a:ext cx="72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6" name="Freeform 525">
                <a:extLst>
                  <a:ext uri="{FF2B5EF4-FFF2-40B4-BE49-F238E27FC236}">
                    <a16:creationId xmlns:a16="http://schemas.microsoft.com/office/drawing/2014/main" id="{A8129C70-2E1F-D6F0-B038-A497CF0ABD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13" y="2822"/>
                <a:ext cx="70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7" name="Freeform 526">
                <a:extLst>
                  <a:ext uri="{FF2B5EF4-FFF2-40B4-BE49-F238E27FC236}">
                    <a16:creationId xmlns:a16="http://schemas.microsoft.com/office/drawing/2014/main" id="{B245F59A-2F28-CAA5-0F54-30C843E783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7" y="2822"/>
                <a:ext cx="71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8" name="Freeform 527">
                <a:extLst>
                  <a:ext uri="{FF2B5EF4-FFF2-40B4-BE49-F238E27FC236}">
                    <a16:creationId xmlns:a16="http://schemas.microsoft.com/office/drawing/2014/main" id="{4DA96B3B-CFFE-5397-9151-DF83647EF91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4" y="2822"/>
                <a:ext cx="70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499" name="Freeform 528">
                <a:extLst>
                  <a:ext uri="{FF2B5EF4-FFF2-40B4-BE49-F238E27FC236}">
                    <a16:creationId xmlns:a16="http://schemas.microsoft.com/office/drawing/2014/main" id="{DB405FEA-9968-06AA-42F6-04755ED66E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9" y="2822"/>
                <a:ext cx="70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0" name="Freeform 529">
                <a:extLst>
                  <a:ext uri="{FF2B5EF4-FFF2-40B4-BE49-F238E27FC236}">
                    <a16:creationId xmlns:a16="http://schemas.microsoft.com/office/drawing/2014/main" id="{BA2B1444-752F-25D4-CF41-1E654D4C316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5" y="2822"/>
                <a:ext cx="70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1" name="Freeform 530">
                <a:extLst>
                  <a:ext uri="{FF2B5EF4-FFF2-40B4-BE49-F238E27FC236}">
                    <a16:creationId xmlns:a16="http://schemas.microsoft.com/office/drawing/2014/main" id="{DB58CBBB-6F24-7461-4026-3C9CBF16CBF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0" y="2822"/>
                <a:ext cx="70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2" name="Freeform 531">
                <a:extLst>
                  <a:ext uri="{FF2B5EF4-FFF2-40B4-BE49-F238E27FC236}">
                    <a16:creationId xmlns:a16="http://schemas.microsoft.com/office/drawing/2014/main" id="{350DE6C0-B85A-A442-43E7-30282BAE67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4" y="2822"/>
                <a:ext cx="73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3" name="Freeform 532">
                <a:extLst>
                  <a:ext uri="{FF2B5EF4-FFF2-40B4-BE49-F238E27FC236}">
                    <a16:creationId xmlns:a16="http://schemas.microsoft.com/office/drawing/2014/main" id="{8002AD23-6419-D6FA-0D56-12A3636AA8B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1" y="2822"/>
                <a:ext cx="70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4" name="Freeform 533">
                <a:extLst>
                  <a:ext uri="{FF2B5EF4-FFF2-40B4-BE49-F238E27FC236}">
                    <a16:creationId xmlns:a16="http://schemas.microsoft.com/office/drawing/2014/main" id="{944BE38E-185F-0E09-BB9C-89F167E04D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96" y="2822"/>
                <a:ext cx="72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5" name="Freeform 534">
                <a:extLst>
                  <a:ext uri="{FF2B5EF4-FFF2-40B4-BE49-F238E27FC236}">
                    <a16:creationId xmlns:a16="http://schemas.microsoft.com/office/drawing/2014/main" id="{EE9659B2-3487-29DE-0DB5-1A27764AD4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0" y="2822"/>
                <a:ext cx="72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6" name="Freeform 535">
                <a:extLst>
                  <a:ext uri="{FF2B5EF4-FFF2-40B4-BE49-F238E27FC236}">
                    <a16:creationId xmlns:a16="http://schemas.microsoft.com/office/drawing/2014/main" id="{3936B1BF-81F0-39B4-57DE-BAE2BAF6354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67" y="2822"/>
                <a:ext cx="72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7" name="Freeform 536">
                <a:extLst>
                  <a:ext uri="{FF2B5EF4-FFF2-40B4-BE49-F238E27FC236}">
                    <a16:creationId xmlns:a16="http://schemas.microsoft.com/office/drawing/2014/main" id="{47D39E65-088A-B6E5-FC4F-371F4668EF9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2" y="2822"/>
                <a:ext cx="74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8" name="Freeform 537">
                <a:extLst>
                  <a:ext uri="{FF2B5EF4-FFF2-40B4-BE49-F238E27FC236}">
                    <a16:creationId xmlns:a16="http://schemas.microsoft.com/office/drawing/2014/main" id="{A8BC362F-8E64-890F-1744-EFDAA783C04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222" y="2878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09" name="Freeform 538">
                <a:extLst>
                  <a:ext uri="{FF2B5EF4-FFF2-40B4-BE49-F238E27FC236}">
                    <a16:creationId xmlns:a16="http://schemas.microsoft.com/office/drawing/2014/main" id="{B837BF56-57C5-5694-A89A-9BD4B60D783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09" y="2878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0" name="Freeform 539">
                <a:extLst>
                  <a:ext uri="{FF2B5EF4-FFF2-40B4-BE49-F238E27FC236}">
                    <a16:creationId xmlns:a16="http://schemas.microsoft.com/office/drawing/2014/main" id="{24FF4EE1-746D-1278-4094-C71E82857B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395" y="2878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1" name="Freeform 540">
                <a:extLst>
                  <a:ext uri="{FF2B5EF4-FFF2-40B4-BE49-F238E27FC236}">
                    <a16:creationId xmlns:a16="http://schemas.microsoft.com/office/drawing/2014/main" id="{C1D10A6A-DCC4-0B1C-7494-89C38DF474D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482" y="2878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2" name="Freeform 541">
                <a:extLst>
                  <a:ext uri="{FF2B5EF4-FFF2-40B4-BE49-F238E27FC236}">
                    <a16:creationId xmlns:a16="http://schemas.microsoft.com/office/drawing/2014/main" id="{B2573D66-ED5D-D4B2-D56B-4D3C8410C2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569" y="2878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3" name="Oval 542">
                <a:extLst>
                  <a:ext uri="{FF2B5EF4-FFF2-40B4-BE49-F238E27FC236}">
                    <a16:creationId xmlns:a16="http://schemas.microsoft.com/office/drawing/2014/main" id="{7AF0CDB3-3D9F-185D-0B56-5F9C1F4E5DE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2878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4" name="Freeform 543">
                <a:extLst>
                  <a:ext uri="{FF2B5EF4-FFF2-40B4-BE49-F238E27FC236}">
                    <a16:creationId xmlns:a16="http://schemas.microsoft.com/office/drawing/2014/main" id="{3DDC425D-8604-C22A-E7B9-AD51A21FDC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878"/>
                <a:ext cx="70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5" name="Freeform 544">
                <a:extLst>
                  <a:ext uri="{FF2B5EF4-FFF2-40B4-BE49-F238E27FC236}">
                    <a16:creationId xmlns:a16="http://schemas.microsoft.com/office/drawing/2014/main" id="{18CE0E6B-D9C1-A2DC-EAD3-4DC85FFFF0B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7" y="2878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6" name="Freeform 545">
                <a:extLst>
                  <a:ext uri="{FF2B5EF4-FFF2-40B4-BE49-F238E27FC236}">
                    <a16:creationId xmlns:a16="http://schemas.microsoft.com/office/drawing/2014/main" id="{02C32E2F-E1F7-8865-B1C7-9D0428293E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3" y="2878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7" name="Freeform 546">
                <a:extLst>
                  <a:ext uri="{FF2B5EF4-FFF2-40B4-BE49-F238E27FC236}">
                    <a16:creationId xmlns:a16="http://schemas.microsoft.com/office/drawing/2014/main" id="{00FCBBD6-F24B-43F8-7025-B7C7B9F742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0" y="2878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8" name="Freeform 547">
                <a:extLst>
                  <a:ext uri="{FF2B5EF4-FFF2-40B4-BE49-F238E27FC236}">
                    <a16:creationId xmlns:a16="http://schemas.microsoft.com/office/drawing/2014/main" id="{1584128F-44B0-6C43-A3E4-8314F2E76E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86" y="2878"/>
                <a:ext cx="73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19" name="Freeform 548">
                <a:extLst>
                  <a:ext uri="{FF2B5EF4-FFF2-40B4-BE49-F238E27FC236}">
                    <a16:creationId xmlns:a16="http://schemas.microsoft.com/office/drawing/2014/main" id="{26408855-A91E-4B93-206E-AE62FC0BF4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3" y="2878"/>
                <a:ext cx="72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0" name="Freeform 549">
                <a:extLst>
                  <a:ext uri="{FF2B5EF4-FFF2-40B4-BE49-F238E27FC236}">
                    <a16:creationId xmlns:a16="http://schemas.microsoft.com/office/drawing/2014/main" id="{19240D23-C5EA-7ACD-1696-D1F161FED7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58" y="2878"/>
                <a:ext cx="74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1" name="Freeform 550">
                <a:extLst>
                  <a:ext uri="{FF2B5EF4-FFF2-40B4-BE49-F238E27FC236}">
                    <a16:creationId xmlns:a16="http://schemas.microsoft.com/office/drawing/2014/main" id="{14436858-B930-7397-2EE2-903C706071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344" y="2878"/>
                <a:ext cx="75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2" name="Freeform 551">
                <a:extLst>
                  <a:ext uri="{FF2B5EF4-FFF2-40B4-BE49-F238E27FC236}">
                    <a16:creationId xmlns:a16="http://schemas.microsoft.com/office/drawing/2014/main" id="{4E257D2D-56EE-686B-8569-93AA246496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5" y="2931"/>
                <a:ext cx="70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3" name="Freeform 552">
                <a:extLst>
                  <a:ext uri="{FF2B5EF4-FFF2-40B4-BE49-F238E27FC236}">
                    <a16:creationId xmlns:a16="http://schemas.microsoft.com/office/drawing/2014/main" id="{AB91C663-8495-1105-669E-04777D4BCA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2" y="2931"/>
                <a:ext cx="72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4" name="Freeform 553">
                <a:extLst>
                  <a:ext uri="{FF2B5EF4-FFF2-40B4-BE49-F238E27FC236}">
                    <a16:creationId xmlns:a16="http://schemas.microsoft.com/office/drawing/2014/main" id="{830EF568-5404-2385-B7DE-C4C352D7B9E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29" y="2931"/>
                <a:ext cx="72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5" name="Freeform 554">
                <a:extLst>
                  <a:ext uri="{FF2B5EF4-FFF2-40B4-BE49-F238E27FC236}">
                    <a16:creationId xmlns:a16="http://schemas.microsoft.com/office/drawing/2014/main" id="{6A7C48CA-CE97-3FB9-8D45-3A6DD6B905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7" y="2931"/>
                <a:ext cx="73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6" name="Freeform 555">
                <a:extLst>
                  <a:ext uri="{FF2B5EF4-FFF2-40B4-BE49-F238E27FC236}">
                    <a16:creationId xmlns:a16="http://schemas.microsoft.com/office/drawing/2014/main" id="{62880756-BFF3-EAEE-33F7-176BB56F2F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4" y="2931"/>
                <a:ext cx="72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7" name="Freeform 556">
                <a:extLst>
                  <a:ext uri="{FF2B5EF4-FFF2-40B4-BE49-F238E27FC236}">
                    <a16:creationId xmlns:a16="http://schemas.microsoft.com/office/drawing/2014/main" id="{698D8B39-DF20-9FA0-0C23-4D27FBE3A55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1" y="2931"/>
                <a:ext cx="74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8" name="Freeform 557">
                <a:extLst>
                  <a:ext uri="{FF2B5EF4-FFF2-40B4-BE49-F238E27FC236}">
                    <a16:creationId xmlns:a16="http://schemas.microsoft.com/office/drawing/2014/main" id="{7F02C552-74B1-95CB-D14D-CD62C86768D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77" y="2931"/>
                <a:ext cx="75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29" name="Freeform 558">
                <a:extLst>
                  <a:ext uri="{FF2B5EF4-FFF2-40B4-BE49-F238E27FC236}">
                    <a16:creationId xmlns:a16="http://schemas.microsoft.com/office/drawing/2014/main" id="{57842A74-DBFF-407C-9671-4A6820BAFE8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66" y="2931"/>
                <a:ext cx="74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0" name="Oval 559">
                <a:extLst>
                  <a:ext uri="{FF2B5EF4-FFF2-40B4-BE49-F238E27FC236}">
                    <a16:creationId xmlns:a16="http://schemas.microsoft.com/office/drawing/2014/main" id="{C2449A5E-FDB6-9C7B-5847-26B280FAD79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55" y="2989"/>
                <a:ext cx="72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1" name="Freeform 560">
                <a:extLst>
                  <a:ext uri="{FF2B5EF4-FFF2-40B4-BE49-F238E27FC236}">
                    <a16:creationId xmlns:a16="http://schemas.microsoft.com/office/drawing/2014/main" id="{64BD6A24-445F-4347-0A42-3E8B35BED7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2989"/>
                <a:ext cx="72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2" name="Freeform 561">
                <a:extLst>
                  <a:ext uri="{FF2B5EF4-FFF2-40B4-BE49-F238E27FC236}">
                    <a16:creationId xmlns:a16="http://schemas.microsoft.com/office/drawing/2014/main" id="{4A33DB79-D3B9-D7BC-38A9-596AE6DB5A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1" y="2989"/>
                <a:ext cx="74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3" name="Freeform 562">
                <a:extLst>
                  <a:ext uri="{FF2B5EF4-FFF2-40B4-BE49-F238E27FC236}">
                    <a16:creationId xmlns:a16="http://schemas.microsoft.com/office/drawing/2014/main" id="{39309DCC-B092-8AA2-3549-F36D85B42CF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19" y="2989"/>
                <a:ext cx="75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4" name="Freeform 563">
                <a:extLst>
                  <a:ext uri="{FF2B5EF4-FFF2-40B4-BE49-F238E27FC236}">
                    <a16:creationId xmlns:a16="http://schemas.microsoft.com/office/drawing/2014/main" id="{53307870-5405-9820-B200-971715D400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08" y="2989"/>
                <a:ext cx="74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5" name="Freeform 564">
                <a:extLst>
                  <a:ext uri="{FF2B5EF4-FFF2-40B4-BE49-F238E27FC236}">
                    <a16:creationId xmlns:a16="http://schemas.microsoft.com/office/drawing/2014/main" id="{EF900C66-8F8D-A7EC-0C4F-024A1E0E27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95" y="2989"/>
                <a:ext cx="76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6" name="Freeform 565">
                <a:extLst>
                  <a:ext uri="{FF2B5EF4-FFF2-40B4-BE49-F238E27FC236}">
                    <a16:creationId xmlns:a16="http://schemas.microsoft.com/office/drawing/2014/main" id="{41A1BD1E-D441-1629-77E5-D5DDAC44503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83" y="2989"/>
                <a:ext cx="75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7" name="Freeform 566">
                <a:extLst>
                  <a:ext uri="{FF2B5EF4-FFF2-40B4-BE49-F238E27FC236}">
                    <a16:creationId xmlns:a16="http://schemas.microsoft.com/office/drawing/2014/main" id="{D77F9C2E-4BFB-2116-06E6-E39E5D4EF2C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5" y="3047"/>
                <a:ext cx="72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8" name="Freeform 567">
                <a:extLst>
                  <a:ext uri="{FF2B5EF4-FFF2-40B4-BE49-F238E27FC236}">
                    <a16:creationId xmlns:a16="http://schemas.microsoft.com/office/drawing/2014/main" id="{D2AE3509-BA97-9AF1-8C9F-4B5D56DA6A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4" y="3047"/>
                <a:ext cx="7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39" name="Freeform 568">
                <a:extLst>
                  <a:ext uri="{FF2B5EF4-FFF2-40B4-BE49-F238E27FC236}">
                    <a16:creationId xmlns:a16="http://schemas.microsoft.com/office/drawing/2014/main" id="{6E031940-C525-7E96-2CC8-77E0A50DD7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3" y="3047"/>
                <a:ext cx="7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0" name="Freeform 569">
                <a:extLst>
                  <a:ext uri="{FF2B5EF4-FFF2-40B4-BE49-F238E27FC236}">
                    <a16:creationId xmlns:a16="http://schemas.microsoft.com/office/drawing/2014/main" id="{811DCAF3-0210-6EEB-0B2C-36F5A85E96F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1" y="3047"/>
                <a:ext cx="77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1" name="Freeform 570">
                <a:extLst>
                  <a:ext uri="{FF2B5EF4-FFF2-40B4-BE49-F238E27FC236}">
                    <a16:creationId xmlns:a16="http://schemas.microsoft.com/office/drawing/2014/main" id="{3593937E-CA68-85E7-3A45-EFCC6ADE41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2" y="3047"/>
                <a:ext cx="7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2" name="Freeform 571">
                <a:extLst>
                  <a:ext uri="{FF2B5EF4-FFF2-40B4-BE49-F238E27FC236}">
                    <a16:creationId xmlns:a16="http://schemas.microsoft.com/office/drawing/2014/main" id="{FA1C9109-A661-DEE2-1B9B-45C76BC00B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1" y="3047"/>
                <a:ext cx="7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3" name="Freeform 572">
                <a:extLst>
                  <a:ext uri="{FF2B5EF4-FFF2-40B4-BE49-F238E27FC236}">
                    <a16:creationId xmlns:a16="http://schemas.microsoft.com/office/drawing/2014/main" id="{95B9C59E-AC21-8EB2-58C6-A5C11CD781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0" y="3047"/>
                <a:ext cx="76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4" name="Freeform 573">
                <a:extLst>
                  <a:ext uri="{FF2B5EF4-FFF2-40B4-BE49-F238E27FC236}">
                    <a16:creationId xmlns:a16="http://schemas.microsoft.com/office/drawing/2014/main" id="{12CB6E08-8E6B-97DD-B6A8-CC036650A1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3109"/>
                <a:ext cx="7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5" name="Freeform 574">
                <a:extLst>
                  <a:ext uri="{FF2B5EF4-FFF2-40B4-BE49-F238E27FC236}">
                    <a16:creationId xmlns:a16="http://schemas.microsoft.com/office/drawing/2014/main" id="{05382327-61E2-61CF-5C1A-DC975CFA83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5" y="3109"/>
                <a:ext cx="76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6" name="Freeform 575">
                <a:extLst>
                  <a:ext uri="{FF2B5EF4-FFF2-40B4-BE49-F238E27FC236}">
                    <a16:creationId xmlns:a16="http://schemas.microsoft.com/office/drawing/2014/main" id="{FC5741FF-AA06-0AEF-03C1-36BF34F5E9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6" y="3109"/>
                <a:ext cx="7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7" name="Freeform 576">
                <a:extLst>
                  <a:ext uri="{FF2B5EF4-FFF2-40B4-BE49-F238E27FC236}">
                    <a16:creationId xmlns:a16="http://schemas.microsoft.com/office/drawing/2014/main" id="{B9FCDB06-8A74-CDB5-DAB1-4F08411E2E0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16" y="3109"/>
                <a:ext cx="75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8" name="Freeform 577">
                <a:extLst>
                  <a:ext uri="{FF2B5EF4-FFF2-40B4-BE49-F238E27FC236}">
                    <a16:creationId xmlns:a16="http://schemas.microsoft.com/office/drawing/2014/main" id="{870C9094-4E10-49AC-C267-C5519DE7E8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05" y="3109"/>
                <a:ext cx="76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49" name="Freeform 578">
                <a:extLst>
                  <a:ext uri="{FF2B5EF4-FFF2-40B4-BE49-F238E27FC236}">
                    <a16:creationId xmlns:a16="http://schemas.microsoft.com/office/drawing/2014/main" id="{263B8C6F-61AE-8DFA-2DDF-F585176EFC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96" y="3109"/>
                <a:ext cx="76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0" name="Freeform 579">
                <a:extLst>
                  <a:ext uri="{FF2B5EF4-FFF2-40B4-BE49-F238E27FC236}">
                    <a16:creationId xmlns:a16="http://schemas.microsoft.com/office/drawing/2014/main" id="{CA97B239-7988-EAFE-2425-29E58F0815C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6" y="3171"/>
                <a:ext cx="76" cy="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1" name="Freeform 580">
                <a:extLst>
                  <a:ext uri="{FF2B5EF4-FFF2-40B4-BE49-F238E27FC236}">
                    <a16:creationId xmlns:a16="http://schemas.microsoft.com/office/drawing/2014/main" id="{1C0715A7-0463-0335-F448-87441F4DFD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7" y="3171"/>
                <a:ext cx="76" cy="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2" name="Freeform 581">
                <a:extLst>
                  <a:ext uri="{FF2B5EF4-FFF2-40B4-BE49-F238E27FC236}">
                    <a16:creationId xmlns:a16="http://schemas.microsoft.com/office/drawing/2014/main" id="{D7A10AF5-73A5-D48C-2031-F2F530A604B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28" y="3171"/>
                <a:ext cx="76" cy="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3" name="Freeform 582">
                <a:extLst>
                  <a:ext uri="{FF2B5EF4-FFF2-40B4-BE49-F238E27FC236}">
                    <a16:creationId xmlns:a16="http://schemas.microsoft.com/office/drawing/2014/main" id="{B0898468-B90C-64BD-9CF1-FDD5B92D31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0" y="3171"/>
                <a:ext cx="77" cy="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4" name="Freeform 583">
                <a:extLst>
                  <a:ext uri="{FF2B5EF4-FFF2-40B4-BE49-F238E27FC236}">
                    <a16:creationId xmlns:a16="http://schemas.microsoft.com/office/drawing/2014/main" id="{6CDE2BBC-648C-2B31-B1C8-23792370621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1" y="3171"/>
                <a:ext cx="77" cy="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5" name="Freeform 584">
                <a:extLst>
                  <a:ext uri="{FF2B5EF4-FFF2-40B4-BE49-F238E27FC236}">
                    <a16:creationId xmlns:a16="http://schemas.microsoft.com/office/drawing/2014/main" id="{2609DB7C-FCE7-A0C6-0ADE-9C66B7F056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2" y="3171"/>
                <a:ext cx="76" cy="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6" name="Freeform 585">
                <a:extLst>
                  <a:ext uri="{FF2B5EF4-FFF2-40B4-BE49-F238E27FC236}">
                    <a16:creationId xmlns:a16="http://schemas.microsoft.com/office/drawing/2014/main" id="{10FD8374-1C68-2735-5256-A1D64128D98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655" y="3235"/>
                <a:ext cx="77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7" name="Freeform 586">
                <a:extLst>
                  <a:ext uri="{FF2B5EF4-FFF2-40B4-BE49-F238E27FC236}">
                    <a16:creationId xmlns:a16="http://schemas.microsoft.com/office/drawing/2014/main" id="{24E40F1E-A985-77D2-2074-13DBF9418AA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" y="3235"/>
                <a:ext cx="76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8" name="Freeform 587">
                <a:extLst>
                  <a:ext uri="{FF2B5EF4-FFF2-40B4-BE49-F238E27FC236}">
                    <a16:creationId xmlns:a16="http://schemas.microsoft.com/office/drawing/2014/main" id="{C8BD9F5A-337D-228E-2437-A29BCB395A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39" y="3235"/>
                <a:ext cx="76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59" name="Freeform 588">
                <a:extLst>
                  <a:ext uri="{FF2B5EF4-FFF2-40B4-BE49-F238E27FC236}">
                    <a16:creationId xmlns:a16="http://schemas.microsoft.com/office/drawing/2014/main" id="{1448A6A1-2D2B-48ED-4BFE-58C648C3AB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2" y="3235"/>
                <a:ext cx="76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0" name="Freeform 589">
                <a:extLst>
                  <a:ext uri="{FF2B5EF4-FFF2-40B4-BE49-F238E27FC236}">
                    <a16:creationId xmlns:a16="http://schemas.microsoft.com/office/drawing/2014/main" id="{8790B026-A176-B523-D537-6E30AC2B7B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5" y="3235"/>
                <a:ext cx="76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1" name="Freeform 590">
                <a:extLst>
                  <a:ext uri="{FF2B5EF4-FFF2-40B4-BE49-F238E27FC236}">
                    <a16:creationId xmlns:a16="http://schemas.microsoft.com/office/drawing/2014/main" id="{9AEE68FC-140E-7267-8C01-E9DF225F4A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15" y="3235"/>
                <a:ext cx="79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2" name="Freeform 591">
                <a:extLst>
                  <a:ext uri="{FF2B5EF4-FFF2-40B4-BE49-F238E27FC236}">
                    <a16:creationId xmlns:a16="http://schemas.microsoft.com/office/drawing/2014/main" id="{E80EE839-4CB8-3E78-4683-0A3A98FEB50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208" y="3235"/>
                <a:ext cx="79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3" name="Freeform 592">
                <a:extLst>
                  <a:ext uri="{FF2B5EF4-FFF2-40B4-BE49-F238E27FC236}">
                    <a16:creationId xmlns:a16="http://schemas.microsoft.com/office/drawing/2014/main" id="{DDFD514D-AE45-2D27-0068-3851D6999E0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48" y="3301"/>
                <a:ext cx="79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4" name="Freeform 593">
                <a:extLst>
                  <a:ext uri="{FF2B5EF4-FFF2-40B4-BE49-F238E27FC236}">
                    <a16:creationId xmlns:a16="http://schemas.microsoft.com/office/drawing/2014/main" id="{BA72285D-E4EC-095E-36DA-B13DA6320C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3" y="3301"/>
                <a:ext cx="76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5" name="Freeform 594">
                <a:extLst>
                  <a:ext uri="{FF2B5EF4-FFF2-40B4-BE49-F238E27FC236}">
                    <a16:creationId xmlns:a16="http://schemas.microsoft.com/office/drawing/2014/main" id="{3205D9B2-DC97-44EE-1CB7-F0AA6F769F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6" y="3301"/>
                <a:ext cx="76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6" name="Freeform 595">
                <a:extLst>
                  <a:ext uri="{FF2B5EF4-FFF2-40B4-BE49-F238E27FC236}">
                    <a16:creationId xmlns:a16="http://schemas.microsoft.com/office/drawing/2014/main" id="{D4367F74-98D2-2B50-9AB5-2ED3FB6026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9" y="3301"/>
                <a:ext cx="78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7" name="Freeform 596">
                <a:extLst>
                  <a:ext uri="{FF2B5EF4-FFF2-40B4-BE49-F238E27FC236}">
                    <a16:creationId xmlns:a16="http://schemas.microsoft.com/office/drawing/2014/main" id="{A2B904C1-33DA-6112-E639-A43D698D32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122" y="3301"/>
                <a:ext cx="78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8" name="Freeform 597">
                <a:extLst>
                  <a:ext uri="{FF2B5EF4-FFF2-40B4-BE49-F238E27FC236}">
                    <a16:creationId xmlns:a16="http://schemas.microsoft.com/office/drawing/2014/main" id="{63EBF675-05DB-42E6-8722-C2A66BB18DD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0" y="3370"/>
                <a:ext cx="79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69" name="Freeform 598">
                <a:extLst>
                  <a:ext uri="{FF2B5EF4-FFF2-40B4-BE49-F238E27FC236}">
                    <a16:creationId xmlns:a16="http://schemas.microsoft.com/office/drawing/2014/main" id="{47CDF56E-9C29-985A-2C88-F0A8E23667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5" y="3370"/>
                <a:ext cx="78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0" name="Freeform 599">
                <a:extLst>
                  <a:ext uri="{FF2B5EF4-FFF2-40B4-BE49-F238E27FC236}">
                    <a16:creationId xmlns:a16="http://schemas.microsoft.com/office/drawing/2014/main" id="{F7251FDF-57DA-BACE-322F-362A86D920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38" y="3370"/>
                <a:ext cx="78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1" name="Freeform 600">
                <a:extLst>
                  <a:ext uri="{FF2B5EF4-FFF2-40B4-BE49-F238E27FC236}">
                    <a16:creationId xmlns:a16="http://schemas.microsoft.com/office/drawing/2014/main" id="{FB6B4C0A-6BD2-2537-B6DE-3B40FFDD52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3" y="3370"/>
                <a:ext cx="78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2" name="Freeform 601">
                <a:extLst>
                  <a:ext uri="{FF2B5EF4-FFF2-40B4-BE49-F238E27FC236}">
                    <a16:creationId xmlns:a16="http://schemas.microsoft.com/office/drawing/2014/main" id="{208AF48F-0948-DFA6-BD94-F3D06E7CF08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752" y="3442"/>
                <a:ext cx="79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3" name="Freeform 602">
                <a:extLst>
                  <a:ext uri="{FF2B5EF4-FFF2-40B4-BE49-F238E27FC236}">
                    <a16:creationId xmlns:a16="http://schemas.microsoft.com/office/drawing/2014/main" id="{9A8DA7C4-2B4B-475D-4E90-847C38DDE1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7" y="3442"/>
                <a:ext cx="79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4" name="Freeform 603">
                <a:extLst>
                  <a:ext uri="{FF2B5EF4-FFF2-40B4-BE49-F238E27FC236}">
                    <a16:creationId xmlns:a16="http://schemas.microsoft.com/office/drawing/2014/main" id="{31480734-5502-FF33-7CDC-776557E525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2" y="3442"/>
                <a:ext cx="81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5" name="Freeform 604">
                <a:extLst>
                  <a:ext uri="{FF2B5EF4-FFF2-40B4-BE49-F238E27FC236}">
                    <a16:creationId xmlns:a16="http://schemas.microsoft.com/office/drawing/2014/main" id="{EB30D87D-A45E-B3B0-96B4-5B4BA044794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37" y="3442"/>
                <a:ext cx="80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6" name="Freeform 605">
                <a:extLst>
                  <a:ext uri="{FF2B5EF4-FFF2-40B4-BE49-F238E27FC236}">
                    <a16:creationId xmlns:a16="http://schemas.microsoft.com/office/drawing/2014/main" id="{A3D433B0-B47D-C3A3-7864-6B7B09EE8E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849" y="3514"/>
                <a:ext cx="81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577" name="Freeform 606">
                <a:extLst>
                  <a:ext uri="{FF2B5EF4-FFF2-40B4-BE49-F238E27FC236}">
                    <a16:creationId xmlns:a16="http://schemas.microsoft.com/office/drawing/2014/main" id="{B86A1988-D330-FE49-0E49-EE4A027A2C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3946" y="3514"/>
                <a:ext cx="81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  <p:grpSp>
          <p:nvGrpSpPr>
            <p:cNvPr id="7" name="Group 808">
              <a:extLst>
                <a:ext uri="{FF2B5EF4-FFF2-40B4-BE49-F238E27FC236}">
                  <a16:creationId xmlns:a16="http://schemas.microsoft.com/office/drawing/2014/main" id="{4F9BD94B-472C-2462-87E8-FAFA47E7F9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41513" y="3324226"/>
              <a:ext cx="8885238" cy="2736850"/>
              <a:chOff x="1223" y="2094"/>
              <a:chExt cx="5597" cy="1724"/>
            </a:xfrm>
            <a:grpFill/>
          </p:grpSpPr>
          <p:sp>
            <p:nvSpPr>
              <p:cNvPr id="178" name="Freeform 608">
                <a:extLst>
                  <a:ext uri="{FF2B5EF4-FFF2-40B4-BE49-F238E27FC236}">
                    <a16:creationId xmlns:a16="http://schemas.microsoft.com/office/drawing/2014/main" id="{4E8FAC64-F563-208A-E8B7-951C0B4511A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89" y="2822"/>
                <a:ext cx="80" cy="4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79" name="Freeform 609">
                <a:extLst>
                  <a:ext uri="{FF2B5EF4-FFF2-40B4-BE49-F238E27FC236}">
                    <a16:creationId xmlns:a16="http://schemas.microsoft.com/office/drawing/2014/main" id="{FBD5DF81-A902-9D58-6727-11483EBCBB8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11" y="2878"/>
                <a:ext cx="81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0" name="Freeform 610">
                <a:extLst>
                  <a:ext uri="{FF2B5EF4-FFF2-40B4-BE49-F238E27FC236}">
                    <a16:creationId xmlns:a16="http://schemas.microsoft.com/office/drawing/2014/main" id="{82A41071-A9AE-2CC3-4174-F10C3D207E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70" y="2989"/>
                <a:ext cx="83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1" name="Freeform 611">
                <a:extLst>
                  <a:ext uri="{FF2B5EF4-FFF2-40B4-BE49-F238E27FC236}">
                    <a16:creationId xmlns:a16="http://schemas.microsoft.com/office/drawing/2014/main" id="{5E751C5C-0CDE-A328-ABD1-946DC93E240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7" y="3109"/>
                <a:ext cx="8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2" name="Freeform 612">
                <a:extLst>
                  <a:ext uri="{FF2B5EF4-FFF2-40B4-BE49-F238E27FC236}">
                    <a16:creationId xmlns:a16="http://schemas.microsoft.com/office/drawing/2014/main" id="{6CC5DB56-7746-351B-2EE6-D5E53E0DBD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06" y="3109"/>
                <a:ext cx="87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3" name="Freeform 613">
                <a:extLst>
                  <a:ext uri="{FF2B5EF4-FFF2-40B4-BE49-F238E27FC236}">
                    <a16:creationId xmlns:a16="http://schemas.microsoft.com/office/drawing/2014/main" id="{830FDA7C-6C8A-061D-8459-D52637E47C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88" y="3109"/>
                <a:ext cx="8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4" name="Freeform 614">
                <a:extLst>
                  <a:ext uri="{FF2B5EF4-FFF2-40B4-BE49-F238E27FC236}">
                    <a16:creationId xmlns:a16="http://schemas.microsoft.com/office/drawing/2014/main" id="{DD0BA175-8F93-F545-4097-DE04046D6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223" y="2931"/>
                <a:ext cx="81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5" name="Freeform 615">
                <a:extLst>
                  <a:ext uri="{FF2B5EF4-FFF2-40B4-BE49-F238E27FC236}">
                    <a16:creationId xmlns:a16="http://schemas.microsoft.com/office/drawing/2014/main" id="{AA98EA2D-5A71-20DD-FD44-85F36AC99B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72" y="2931"/>
                <a:ext cx="80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6" name="Freeform 616">
                <a:extLst>
                  <a:ext uri="{FF2B5EF4-FFF2-40B4-BE49-F238E27FC236}">
                    <a16:creationId xmlns:a16="http://schemas.microsoft.com/office/drawing/2014/main" id="{0C1BF1FD-0F83-C6C7-1083-682D5A603D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61" y="2931"/>
                <a:ext cx="80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7" name="Freeform 617">
                <a:extLst>
                  <a:ext uri="{FF2B5EF4-FFF2-40B4-BE49-F238E27FC236}">
                    <a16:creationId xmlns:a16="http://schemas.microsoft.com/office/drawing/2014/main" id="{3E128C20-78F3-A0F2-85B2-A62153C39D8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28" y="2989"/>
                <a:ext cx="81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8" name="Freeform 618">
                <a:extLst>
                  <a:ext uri="{FF2B5EF4-FFF2-40B4-BE49-F238E27FC236}">
                    <a16:creationId xmlns:a16="http://schemas.microsoft.com/office/drawing/2014/main" id="{B15B5947-31BF-98D3-CD64-CCF14949AF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17" y="2989"/>
                <a:ext cx="81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89" name="Freeform 619">
                <a:extLst>
                  <a:ext uri="{FF2B5EF4-FFF2-40B4-BE49-F238E27FC236}">
                    <a16:creationId xmlns:a16="http://schemas.microsoft.com/office/drawing/2014/main" id="{F8C36BD9-1A06-3A08-774A-0D4FF6A6D51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6" y="2989"/>
                <a:ext cx="80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0" name="Freeform 620">
                <a:extLst>
                  <a:ext uri="{FF2B5EF4-FFF2-40B4-BE49-F238E27FC236}">
                    <a16:creationId xmlns:a16="http://schemas.microsoft.com/office/drawing/2014/main" id="{A3E1F865-F185-E855-8CF0-439C531C4F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3" y="2989"/>
                <a:ext cx="82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1" name="Freeform 621">
                <a:extLst>
                  <a:ext uri="{FF2B5EF4-FFF2-40B4-BE49-F238E27FC236}">
                    <a16:creationId xmlns:a16="http://schemas.microsoft.com/office/drawing/2014/main" id="{3ACE20A3-8F0F-F9A0-78DC-96B437552A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81" y="2989"/>
                <a:ext cx="83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2" name="Freeform 622">
                <a:extLst>
                  <a:ext uri="{FF2B5EF4-FFF2-40B4-BE49-F238E27FC236}">
                    <a16:creationId xmlns:a16="http://schemas.microsoft.com/office/drawing/2014/main" id="{19B35D77-0863-9505-1D83-E7BB8E0CAE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5" y="2989"/>
                <a:ext cx="85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3" name="Freeform 623">
                <a:extLst>
                  <a:ext uri="{FF2B5EF4-FFF2-40B4-BE49-F238E27FC236}">
                    <a16:creationId xmlns:a16="http://schemas.microsoft.com/office/drawing/2014/main" id="{FB4ACCDD-F010-48E5-F164-AC27FF7BF9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4" y="2989"/>
                <a:ext cx="85" cy="4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4" name="Freeform 624">
                <a:extLst>
                  <a:ext uri="{FF2B5EF4-FFF2-40B4-BE49-F238E27FC236}">
                    <a16:creationId xmlns:a16="http://schemas.microsoft.com/office/drawing/2014/main" id="{904E1E9A-8049-BAED-0817-C8A91F8333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47" y="3047"/>
                <a:ext cx="83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5" name="Freeform 625">
                <a:extLst>
                  <a:ext uri="{FF2B5EF4-FFF2-40B4-BE49-F238E27FC236}">
                    <a16:creationId xmlns:a16="http://schemas.microsoft.com/office/drawing/2014/main" id="{EE224822-CFCB-6275-3EF0-1C35A65168A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36" y="3047"/>
                <a:ext cx="82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6" name="Freeform 626">
                <a:extLst>
                  <a:ext uri="{FF2B5EF4-FFF2-40B4-BE49-F238E27FC236}">
                    <a16:creationId xmlns:a16="http://schemas.microsoft.com/office/drawing/2014/main" id="{A727D83F-829E-C5F0-6EBA-E86C2BBBED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3" y="3047"/>
                <a:ext cx="8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7" name="Freeform 627">
                <a:extLst>
                  <a:ext uri="{FF2B5EF4-FFF2-40B4-BE49-F238E27FC236}">
                    <a16:creationId xmlns:a16="http://schemas.microsoft.com/office/drawing/2014/main" id="{1DD6A46B-1365-210E-84E6-FE1000F728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1" y="3047"/>
                <a:ext cx="8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8" name="Freeform 628">
                <a:extLst>
                  <a:ext uri="{FF2B5EF4-FFF2-40B4-BE49-F238E27FC236}">
                    <a16:creationId xmlns:a16="http://schemas.microsoft.com/office/drawing/2014/main" id="{C79C7CBC-F905-9EC1-3357-D805467B79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50" y="3047"/>
                <a:ext cx="8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199" name="Freeform 629">
                <a:extLst>
                  <a:ext uri="{FF2B5EF4-FFF2-40B4-BE49-F238E27FC236}">
                    <a16:creationId xmlns:a16="http://schemas.microsoft.com/office/drawing/2014/main" id="{64B441A8-3104-9329-F666-D99627CFEF8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8" y="3047"/>
                <a:ext cx="87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0" name="Freeform 630">
                <a:extLst>
                  <a:ext uri="{FF2B5EF4-FFF2-40B4-BE49-F238E27FC236}">
                    <a16:creationId xmlns:a16="http://schemas.microsoft.com/office/drawing/2014/main" id="{AF06888E-5607-285B-610E-5EBFB653B2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7" y="3109"/>
                <a:ext cx="83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1" name="Freeform 631">
                <a:extLst>
                  <a:ext uri="{FF2B5EF4-FFF2-40B4-BE49-F238E27FC236}">
                    <a16:creationId xmlns:a16="http://schemas.microsoft.com/office/drawing/2014/main" id="{EE69FD35-3471-282F-4D87-60E3CD9220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636" y="3109"/>
                <a:ext cx="84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2" name="Freeform 632">
                <a:extLst>
                  <a:ext uri="{FF2B5EF4-FFF2-40B4-BE49-F238E27FC236}">
                    <a16:creationId xmlns:a16="http://schemas.microsoft.com/office/drawing/2014/main" id="{DC6777CA-6E4D-B9ED-5607-14739738E0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6" y="3109"/>
                <a:ext cx="87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3" name="Freeform 633">
                <a:extLst>
                  <a:ext uri="{FF2B5EF4-FFF2-40B4-BE49-F238E27FC236}">
                    <a16:creationId xmlns:a16="http://schemas.microsoft.com/office/drawing/2014/main" id="{E2A4A82F-4857-05EC-8D85-E65AE048D07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7" y="3109"/>
                <a:ext cx="87" cy="5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4" name="Freeform 634">
                <a:extLst>
                  <a:ext uri="{FF2B5EF4-FFF2-40B4-BE49-F238E27FC236}">
                    <a16:creationId xmlns:a16="http://schemas.microsoft.com/office/drawing/2014/main" id="{D25701DD-96EF-BB72-E7E1-B222D87AC68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729" y="3301"/>
                <a:ext cx="91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5" name="Freeform 635">
                <a:extLst>
                  <a:ext uri="{FF2B5EF4-FFF2-40B4-BE49-F238E27FC236}">
                    <a16:creationId xmlns:a16="http://schemas.microsoft.com/office/drawing/2014/main" id="{80A8335D-C8F8-DDB5-02CF-2302C20C81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24" y="3171"/>
                <a:ext cx="86" cy="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6" name="Freeform 636">
                <a:extLst>
                  <a:ext uri="{FF2B5EF4-FFF2-40B4-BE49-F238E27FC236}">
                    <a16:creationId xmlns:a16="http://schemas.microsoft.com/office/drawing/2014/main" id="{157CDBDE-A8A8-8E7E-266B-DE4CB8BDF6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05" y="3171"/>
                <a:ext cx="87" cy="5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7" name="Freeform 637">
                <a:extLst>
                  <a:ext uri="{FF2B5EF4-FFF2-40B4-BE49-F238E27FC236}">
                    <a16:creationId xmlns:a16="http://schemas.microsoft.com/office/drawing/2014/main" id="{F69558AE-3C93-420D-7588-D931FE38EC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65" y="3235"/>
                <a:ext cx="87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8" name="Freeform 638">
                <a:extLst>
                  <a:ext uri="{FF2B5EF4-FFF2-40B4-BE49-F238E27FC236}">
                    <a16:creationId xmlns:a16="http://schemas.microsoft.com/office/drawing/2014/main" id="{76E1EA01-FDB6-3286-62FC-546203BFF32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58" y="3235"/>
                <a:ext cx="86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09" name="Freeform 639">
                <a:extLst>
                  <a:ext uri="{FF2B5EF4-FFF2-40B4-BE49-F238E27FC236}">
                    <a16:creationId xmlns:a16="http://schemas.microsoft.com/office/drawing/2014/main" id="{13816367-E525-4BB7-BBC0-1CF3316016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51" y="3235"/>
                <a:ext cx="86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0" name="Freeform 640">
                <a:extLst>
                  <a:ext uri="{FF2B5EF4-FFF2-40B4-BE49-F238E27FC236}">
                    <a16:creationId xmlns:a16="http://schemas.microsoft.com/office/drawing/2014/main" id="{A53DD2E2-706C-A47D-683E-2AC8EA94A5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41" y="3235"/>
                <a:ext cx="89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1" name="Freeform 641">
                <a:extLst>
                  <a:ext uri="{FF2B5EF4-FFF2-40B4-BE49-F238E27FC236}">
                    <a16:creationId xmlns:a16="http://schemas.microsoft.com/office/drawing/2014/main" id="{B3C6DA45-053B-A188-CA1F-0FCFED2B9B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4" y="3235"/>
                <a:ext cx="89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2" name="Freeform 642">
                <a:extLst>
                  <a:ext uri="{FF2B5EF4-FFF2-40B4-BE49-F238E27FC236}">
                    <a16:creationId xmlns:a16="http://schemas.microsoft.com/office/drawing/2014/main" id="{8BBB8478-121D-043D-16B8-2E1B8C4B5B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5" y="3235"/>
                <a:ext cx="91" cy="5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3" name="Freeform 643">
                <a:extLst>
                  <a:ext uri="{FF2B5EF4-FFF2-40B4-BE49-F238E27FC236}">
                    <a16:creationId xmlns:a16="http://schemas.microsoft.com/office/drawing/2014/main" id="{8BA71EFA-90FA-D932-C08B-13D84F0E30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97" y="3301"/>
                <a:ext cx="89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4" name="Freeform 644">
                <a:extLst>
                  <a:ext uri="{FF2B5EF4-FFF2-40B4-BE49-F238E27FC236}">
                    <a16:creationId xmlns:a16="http://schemas.microsoft.com/office/drawing/2014/main" id="{E83F0599-5949-5AD2-F61E-78BFF690485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0" y="3301"/>
                <a:ext cx="88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5" name="Freeform 645">
                <a:extLst>
                  <a:ext uri="{FF2B5EF4-FFF2-40B4-BE49-F238E27FC236}">
                    <a16:creationId xmlns:a16="http://schemas.microsoft.com/office/drawing/2014/main" id="{29197FDB-307D-9915-0693-CCDF1454AB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85" y="3301"/>
                <a:ext cx="86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6" name="Freeform 646">
                <a:extLst>
                  <a:ext uri="{FF2B5EF4-FFF2-40B4-BE49-F238E27FC236}">
                    <a16:creationId xmlns:a16="http://schemas.microsoft.com/office/drawing/2014/main" id="{3809A58A-E0C1-D5F0-8D2F-C3E2A7268B5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77" y="3301"/>
                <a:ext cx="89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7" name="Freeform 647">
                <a:extLst>
                  <a:ext uri="{FF2B5EF4-FFF2-40B4-BE49-F238E27FC236}">
                    <a16:creationId xmlns:a16="http://schemas.microsoft.com/office/drawing/2014/main" id="{AD658CCF-EDC3-3F99-1470-11D6865BA23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70" y="3301"/>
                <a:ext cx="89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8" name="Freeform 648">
                <a:extLst>
                  <a:ext uri="{FF2B5EF4-FFF2-40B4-BE49-F238E27FC236}">
                    <a16:creationId xmlns:a16="http://schemas.microsoft.com/office/drawing/2014/main" id="{BE44FB28-78B7-0CE3-5429-377964DA97D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63" y="3301"/>
                <a:ext cx="91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19" name="Freeform 649">
                <a:extLst>
                  <a:ext uri="{FF2B5EF4-FFF2-40B4-BE49-F238E27FC236}">
                    <a16:creationId xmlns:a16="http://schemas.microsoft.com/office/drawing/2014/main" id="{AD805E3A-D63A-93F1-85CE-9DD8CDBAA99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6" y="3301"/>
                <a:ext cx="91" cy="5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0" name="Freeform 650">
                <a:extLst>
                  <a:ext uri="{FF2B5EF4-FFF2-40B4-BE49-F238E27FC236}">
                    <a16:creationId xmlns:a16="http://schemas.microsoft.com/office/drawing/2014/main" id="{033A0C57-2DB0-0FC8-00AB-50F99965433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9" y="3370"/>
                <a:ext cx="86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1" name="Freeform 651">
                <a:extLst>
                  <a:ext uri="{FF2B5EF4-FFF2-40B4-BE49-F238E27FC236}">
                    <a16:creationId xmlns:a16="http://schemas.microsoft.com/office/drawing/2014/main" id="{B7CE89ED-22F6-7A76-07C0-94843B1C0E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2" y="3370"/>
                <a:ext cx="88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2" name="Freeform 652">
                <a:extLst>
                  <a:ext uri="{FF2B5EF4-FFF2-40B4-BE49-F238E27FC236}">
                    <a16:creationId xmlns:a16="http://schemas.microsoft.com/office/drawing/2014/main" id="{2028A0A3-C68E-218C-7F76-9568BDCEB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16" y="3370"/>
                <a:ext cx="89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3" name="Freeform 653">
                <a:extLst>
                  <a:ext uri="{FF2B5EF4-FFF2-40B4-BE49-F238E27FC236}">
                    <a16:creationId xmlns:a16="http://schemas.microsoft.com/office/drawing/2014/main" id="{222F75F5-72CC-6CE1-7F29-25CE03EB21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11" y="3370"/>
                <a:ext cx="89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4" name="Freeform 654">
                <a:extLst>
                  <a:ext uri="{FF2B5EF4-FFF2-40B4-BE49-F238E27FC236}">
                    <a16:creationId xmlns:a16="http://schemas.microsoft.com/office/drawing/2014/main" id="{E0C27B2D-9519-2C8D-07F0-5D0272B8B90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04" y="3370"/>
                <a:ext cx="91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5" name="Freeform 655">
                <a:extLst>
                  <a:ext uri="{FF2B5EF4-FFF2-40B4-BE49-F238E27FC236}">
                    <a16:creationId xmlns:a16="http://schemas.microsoft.com/office/drawing/2014/main" id="{F125E503-D825-0255-708E-1DE49A0685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99" y="3370"/>
                <a:ext cx="91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6" name="Freeform 656">
                <a:extLst>
                  <a:ext uri="{FF2B5EF4-FFF2-40B4-BE49-F238E27FC236}">
                    <a16:creationId xmlns:a16="http://schemas.microsoft.com/office/drawing/2014/main" id="{59B86FEA-4769-BA37-ED48-3223791028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92" y="3370"/>
                <a:ext cx="93" cy="5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7" name="Freeform 657">
                <a:extLst>
                  <a:ext uri="{FF2B5EF4-FFF2-40B4-BE49-F238E27FC236}">
                    <a16:creationId xmlns:a16="http://schemas.microsoft.com/office/drawing/2014/main" id="{CC8FF03A-C404-044B-82BE-7178109D711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7" y="3370"/>
                <a:ext cx="91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8" name="Freeform 658">
                <a:extLst>
                  <a:ext uri="{FF2B5EF4-FFF2-40B4-BE49-F238E27FC236}">
                    <a16:creationId xmlns:a16="http://schemas.microsoft.com/office/drawing/2014/main" id="{4F3FB223-8847-4E82-AE50-541216E3A2E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2" y="3370"/>
                <a:ext cx="91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29" name="Freeform 659">
                <a:extLst>
                  <a:ext uri="{FF2B5EF4-FFF2-40B4-BE49-F238E27FC236}">
                    <a16:creationId xmlns:a16="http://schemas.microsoft.com/office/drawing/2014/main" id="{88F5FB77-B153-7BF1-B547-C6DB773A4BB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6" y="3442"/>
                <a:ext cx="91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0" name="Freeform 660">
                <a:extLst>
                  <a:ext uri="{FF2B5EF4-FFF2-40B4-BE49-F238E27FC236}">
                    <a16:creationId xmlns:a16="http://schemas.microsoft.com/office/drawing/2014/main" id="{03553A7A-3BE9-10B7-5F29-034ED12D0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43" y="3442"/>
                <a:ext cx="89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1" name="Freeform 661">
                <a:extLst>
                  <a:ext uri="{FF2B5EF4-FFF2-40B4-BE49-F238E27FC236}">
                    <a16:creationId xmlns:a16="http://schemas.microsoft.com/office/drawing/2014/main" id="{8F63B767-794F-4E9D-9FCA-221DBE8D48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38" y="3442"/>
                <a:ext cx="91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2" name="Freeform 662">
                <a:extLst>
                  <a:ext uri="{FF2B5EF4-FFF2-40B4-BE49-F238E27FC236}">
                    <a16:creationId xmlns:a16="http://schemas.microsoft.com/office/drawing/2014/main" id="{D8BFCECB-E1A0-EF73-C862-3145817D63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33" y="3442"/>
                <a:ext cx="91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3" name="Freeform 663">
                <a:extLst>
                  <a:ext uri="{FF2B5EF4-FFF2-40B4-BE49-F238E27FC236}">
                    <a16:creationId xmlns:a16="http://schemas.microsoft.com/office/drawing/2014/main" id="{3CE72B61-DD93-4032-D097-286A9A7A56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28" y="3442"/>
                <a:ext cx="91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4" name="Freeform 664">
                <a:extLst>
                  <a:ext uri="{FF2B5EF4-FFF2-40B4-BE49-F238E27FC236}">
                    <a16:creationId xmlns:a16="http://schemas.microsoft.com/office/drawing/2014/main" id="{735CBC47-83A8-0305-8F7A-43577FF1B5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23" y="3442"/>
                <a:ext cx="93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5" name="Freeform 665">
                <a:extLst>
                  <a:ext uri="{FF2B5EF4-FFF2-40B4-BE49-F238E27FC236}">
                    <a16:creationId xmlns:a16="http://schemas.microsoft.com/office/drawing/2014/main" id="{BC2A7537-BF36-E582-57EA-8C37D881711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18" y="3442"/>
                <a:ext cx="93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6" name="Freeform 666">
                <a:extLst>
                  <a:ext uri="{FF2B5EF4-FFF2-40B4-BE49-F238E27FC236}">
                    <a16:creationId xmlns:a16="http://schemas.microsoft.com/office/drawing/2014/main" id="{9C6E89A1-E4DB-07D5-A2D8-41186AA59E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5" y="3442"/>
                <a:ext cx="93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7" name="Freeform 667">
                <a:extLst>
                  <a:ext uri="{FF2B5EF4-FFF2-40B4-BE49-F238E27FC236}">
                    <a16:creationId xmlns:a16="http://schemas.microsoft.com/office/drawing/2014/main" id="{1E81907E-D53D-8FE5-4FD3-207B9E416B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610" y="3442"/>
                <a:ext cx="93" cy="6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8" name="Freeform 668">
                <a:extLst>
                  <a:ext uri="{FF2B5EF4-FFF2-40B4-BE49-F238E27FC236}">
                    <a16:creationId xmlns:a16="http://schemas.microsoft.com/office/drawing/2014/main" id="{385DB92B-295A-B473-69BE-CE3E1613B3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73" y="3514"/>
                <a:ext cx="91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39" name="Freeform 669">
                <a:extLst>
                  <a:ext uri="{FF2B5EF4-FFF2-40B4-BE49-F238E27FC236}">
                    <a16:creationId xmlns:a16="http://schemas.microsoft.com/office/drawing/2014/main" id="{62B67265-14F5-1E9D-6006-0F46AFFC1B2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968" y="3514"/>
                <a:ext cx="93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0" name="Freeform 670">
                <a:extLst>
                  <a:ext uri="{FF2B5EF4-FFF2-40B4-BE49-F238E27FC236}">
                    <a16:creationId xmlns:a16="http://schemas.microsoft.com/office/drawing/2014/main" id="{39C8C3A1-A18E-1394-984F-9BC7F57963F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065" y="3514"/>
                <a:ext cx="93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1" name="Freeform 671">
                <a:extLst>
                  <a:ext uri="{FF2B5EF4-FFF2-40B4-BE49-F238E27FC236}">
                    <a16:creationId xmlns:a16="http://schemas.microsoft.com/office/drawing/2014/main" id="{2BF25270-9F00-732A-F598-9374BC12649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162" y="3514"/>
                <a:ext cx="93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2" name="Freeform 672">
                <a:extLst>
                  <a:ext uri="{FF2B5EF4-FFF2-40B4-BE49-F238E27FC236}">
                    <a16:creationId xmlns:a16="http://schemas.microsoft.com/office/drawing/2014/main" id="{582F993F-7CAE-DD6B-1399-5CA477BC324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59" y="3514"/>
                <a:ext cx="91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3" name="Freeform 673">
                <a:extLst>
                  <a:ext uri="{FF2B5EF4-FFF2-40B4-BE49-F238E27FC236}">
                    <a16:creationId xmlns:a16="http://schemas.microsoft.com/office/drawing/2014/main" id="{D484128A-0257-3B3A-A93E-18883C1CC4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54" y="3514"/>
                <a:ext cx="93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4" name="Freeform 674">
                <a:extLst>
                  <a:ext uri="{FF2B5EF4-FFF2-40B4-BE49-F238E27FC236}">
                    <a16:creationId xmlns:a16="http://schemas.microsoft.com/office/drawing/2014/main" id="{7373F05B-79F7-1066-F486-780630F4FA2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51" y="3514"/>
                <a:ext cx="93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5" name="Freeform 675">
                <a:extLst>
                  <a:ext uri="{FF2B5EF4-FFF2-40B4-BE49-F238E27FC236}">
                    <a16:creationId xmlns:a16="http://schemas.microsoft.com/office/drawing/2014/main" id="{ED6E5F02-11A0-D63E-ED91-E1E3C42CF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48" y="3514"/>
                <a:ext cx="93" cy="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6" name="Freeform 676">
                <a:extLst>
                  <a:ext uri="{FF2B5EF4-FFF2-40B4-BE49-F238E27FC236}">
                    <a16:creationId xmlns:a16="http://schemas.microsoft.com/office/drawing/2014/main" id="{317636E9-6D59-08BC-F5C6-4ECD090CD32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98" y="3591"/>
                <a:ext cx="93" cy="6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7" name="Freeform 677">
                <a:extLst>
                  <a:ext uri="{FF2B5EF4-FFF2-40B4-BE49-F238E27FC236}">
                    <a16:creationId xmlns:a16="http://schemas.microsoft.com/office/drawing/2014/main" id="{3EA8AE19-67D5-9958-EE94-AD418BB811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387" y="3591"/>
                <a:ext cx="93" cy="6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8" name="Freeform 678">
                <a:extLst>
                  <a:ext uri="{FF2B5EF4-FFF2-40B4-BE49-F238E27FC236}">
                    <a16:creationId xmlns:a16="http://schemas.microsoft.com/office/drawing/2014/main" id="{2BE3667B-7B6F-AF37-B3F8-6B9D237EC5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484" y="3591"/>
                <a:ext cx="95" cy="6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49" name="Freeform 679">
                <a:extLst>
                  <a:ext uri="{FF2B5EF4-FFF2-40B4-BE49-F238E27FC236}">
                    <a16:creationId xmlns:a16="http://schemas.microsoft.com/office/drawing/2014/main" id="{D11FC599-DD72-908D-09F3-E0A0B63624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81" y="3591"/>
                <a:ext cx="95" cy="64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0" name="Freeform 680">
                <a:extLst>
                  <a:ext uri="{FF2B5EF4-FFF2-40B4-BE49-F238E27FC236}">
                    <a16:creationId xmlns:a16="http://schemas.microsoft.com/office/drawing/2014/main" id="{42738D17-8EC1-02E5-D557-4596AF4EBE2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17" y="3667"/>
                <a:ext cx="97" cy="66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1" name="Freeform 681">
                <a:extLst>
                  <a:ext uri="{FF2B5EF4-FFF2-40B4-BE49-F238E27FC236}">
                    <a16:creationId xmlns:a16="http://schemas.microsoft.com/office/drawing/2014/main" id="{19B66AFF-F6E3-1D93-4D18-C236249045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550" y="3750"/>
                <a:ext cx="99" cy="6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2" name="Freeform 682">
                <a:extLst>
                  <a:ext uri="{FF2B5EF4-FFF2-40B4-BE49-F238E27FC236}">
                    <a16:creationId xmlns:a16="http://schemas.microsoft.com/office/drawing/2014/main" id="{97E00C73-49FF-C543-876A-417A089140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5" y="2669"/>
                <a:ext cx="76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3" name="Freeform 683">
                <a:extLst>
                  <a:ext uri="{FF2B5EF4-FFF2-40B4-BE49-F238E27FC236}">
                    <a16:creationId xmlns:a16="http://schemas.microsoft.com/office/drawing/2014/main" id="{4177AFBB-F95C-20B2-2A9B-A10719BA80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61" y="2719"/>
                <a:ext cx="74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4" name="Freeform 684">
                <a:extLst>
                  <a:ext uri="{FF2B5EF4-FFF2-40B4-BE49-F238E27FC236}">
                    <a16:creationId xmlns:a16="http://schemas.microsoft.com/office/drawing/2014/main" id="{140CC9B3-399A-003D-71D9-0DDD023BBE2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43" y="2719"/>
                <a:ext cx="76" cy="4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5" name="Freeform 685">
                <a:extLst>
                  <a:ext uri="{FF2B5EF4-FFF2-40B4-BE49-F238E27FC236}">
                    <a16:creationId xmlns:a16="http://schemas.microsoft.com/office/drawing/2014/main" id="{23E09B72-507B-8A8B-CD28-C2724D7B8D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21" y="3370"/>
                <a:ext cx="82" cy="5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6" name="Freeform 686">
                <a:extLst>
                  <a:ext uri="{FF2B5EF4-FFF2-40B4-BE49-F238E27FC236}">
                    <a16:creationId xmlns:a16="http://schemas.microsoft.com/office/drawing/2014/main" id="{F0C222C0-39AA-F9D4-ED66-CD9FD8515A1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37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7" name="Freeform 687">
                <a:extLst>
                  <a:ext uri="{FF2B5EF4-FFF2-40B4-BE49-F238E27FC236}">
                    <a16:creationId xmlns:a16="http://schemas.microsoft.com/office/drawing/2014/main" id="{7AE51100-5885-66B6-5E8E-A5FD4CEE763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1" y="2398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8" name="Freeform 688">
                <a:extLst>
                  <a:ext uri="{FF2B5EF4-FFF2-40B4-BE49-F238E27FC236}">
                    <a16:creationId xmlns:a16="http://schemas.microsoft.com/office/drawing/2014/main" id="{87ED7787-90F4-5E1B-FBC8-9BFE8696647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9" y="2398"/>
                <a:ext cx="73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59" name="Freeform 689">
                <a:extLst>
                  <a:ext uri="{FF2B5EF4-FFF2-40B4-BE49-F238E27FC236}">
                    <a16:creationId xmlns:a16="http://schemas.microsoft.com/office/drawing/2014/main" id="{A9C895C5-9C34-C772-C6D6-F86CD7F2A90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8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0" name="Freeform 690">
                <a:extLst>
                  <a:ext uri="{FF2B5EF4-FFF2-40B4-BE49-F238E27FC236}">
                    <a16:creationId xmlns:a16="http://schemas.microsoft.com/office/drawing/2014/main" id="{DC25F7EE-356B-A258-377C-61C0FB38440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46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1" name="Freeform 691">
                <a:extLst>
                  <a:ext uri="{FF2B5EF4-FFF2-40B4-BE49-F238E27FC236}">
                    <a16:creationId xmlns:a16="http://schemas.microsoft.com/office/drawing/2014/main" id="{D05C4D17-10B9-A20C-5EAD-B82316A4F0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5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2" name="Freeform 692">
                <a:extLst>
                  <a:ext uri="{FF2B5EF4-FFF2-40B4-BE49-F238E27FC236}">
                    <a16:creationId xmlns:a16="http://schemas.microsoft.com/office/drawing/2014/main" id="{6060F7CD-D928-F235-F46F-82893822CC5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03" y="2398"/>
                <a:ext cx="68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3" name="Freeform 693">
                <a:extLst>
                  <a:ext uri="{FF2B5EF4-FFF2-40B4-BE49-F238E27FC236}">
                    <a16:creationId xmlns:a16="http://schemas.microsoft.com/office/drawing/2014/main" id="{0409E14C-E70A-CC81-FAED-19608ECDD65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97" y="2442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4" name="Freeform 694">
                <a:extLst>
                  <a:ext uri="{FF2B5EF4-FFF2-40B4-BE49-F238E27FC236}">
                    <a16:creationId xmlns:a16="http://schemas.microsoft.com/office/drawing/2014/main" id="{1D95FA17-0359-2E6D-2AC2-53B3EA20328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75" y="2442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5" name="Freeform 695">
                <a:extLst>
                  <a:ext uri="{FF2B5EF4-FFF2-40B4-BE49-F238E27FC236}">
                    <a16:creationId xmlns:a16="http://schemas.microsoft.com/office/drawing/2014/main" id="{233DE116-1EDF-CCB2-B5F8-5E0E2A66F6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53" y="2442"/>
                <a:ext cx="73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6" name="Freeform 696">
                <a:extLst>
                  <a:ext uri="{FF2B5EF4-FFF2-40B4-BE49-F238E27FC236}">
                    <a16:creationId xmlns:a16="http://schemas.microsoft.com/office/drawing/2014/main" id="{D7C84CA7-C787-57DA-E53D-C9489907264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2" y="2442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7" name="Freeform 697">
                <a:extLst>
                  <a:ext uri="{FF2B5EF4-FFF2-40B4-BE49-F238E27FC236}">
                    <a16:creationId xmlns:a16="http://schemas.microsoft.com/office/drawing/2014/main" id="{6B44B475-9B4B-F386-DC1B-3982A589F2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0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8" name="Freeform 698">
                <a:extLst>
                  <a:ext uri="{FF2B5EF4-FFF2-40B4-BE49-F238E27FC236}">
                    <a16:creationId xmlns:a16="http://schemas.microsoft.com/office/drawing/2014/main" id="{5D96129C-4C2E-C9A6-398E-AEFDF1425D5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58" y="2485"/>
                <a:ext cx="73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69" name="Freeform 699">
                <a:extLst>
                  <a:ext uri="{FF2B5EF4-FFF2-40B4-BE49-F238E27FC236}">
                    <a16:creationId xmlns:a16="http://schemas.microsoft.com/office/drawing/2014/main" id="{598F638E-8E91-0E19-FEFD-50DE6CFDB5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39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0" name="Freeform 700">
                <a:extLst>
                  <a:ext uri="{FF2B5EF4-FFF2-40B4-BE49-F238E27FC236}">
                    <a16:creationId xmlns:a16="http://schemas.microsoft.com/office/drawing/2014/main" id="{921E8D4B-E5D0-0B67-6411-18A1B95CFBB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2" y="2528"/>
                <a:ext cx="74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1" name="Freeform 701">
                <a:extLst>
                  <a:ext uri="{FF2B5EF4-FFF2-40B4-BE49-F238E27FC236}">
                    <a16:creationId xmlns:a16="http://schemas.microsoft.com/office/drawing/2014/main" id="{A60CC6E2-7A47-DD4D-4D9E-43F6C6DA439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2" y="2528"/>
                <a:ext cx="74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2" name="Freeform 702">
                <a:extLst>
                  <a:ext uri="{FF2B5EF4-FFF2-40B4-BE49-F238E27FC236}">
                    <a16:creationId xmlns:a16="http://schemas.microsoft.com/office/drawing/2014/main" id="{C183814B-48E0-C420-43C1-C9259859E1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25" y="2528"/>
                <a:ext cx="72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3" name="Freeform 703">
                <a:extLst>
                  <a:ext uri="{FF2B5EF4-FFF2-40B4-BE49-F238E27FC236}">
                    <a16:creationId xmlns:a16="http://schemas.microsoft.com/office/drawing/2014/main" id="{E90B5A7F-A45A-8137-9D35-3B3B622D514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5" y="2574"/>
                <a:ext cx="74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4" name="Freeform 704">
                <a:extLst>
                  <a:ext uri="{FF2B5EF4-FFF2-40B4-BE49-F238E27FC236}">
                    <a16:creationId xmlns:a16="http://schemas.microsoft.com/office/drawing/2014/main" id="{FB3D5D0E-3E7A-A29D-A186-0C5FA6E2E7C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8" y="2574"/>
                <a:ext cx="72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5" name="Freeform 705">
                <a:extLst>
                  <a:ext uri="{FF2B5EF4-FFF2-40B4-BE49-F238E27FC236}">
                    <a16:creationId xmlns:a16="http://schemas.microsoft.com/office/drawing/2014/main" id="{7D1ABDF6-45FF-EFF8-BF60-80FDB2D466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09" y="2621"/>
                <a:ext cx="76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6" name="Freeform 706">
                <a:extLst>
                  <a:ext uri="{FF2B5EF4-FFF2-40B4-BE49-F238E27FC236}">
                    <a16:creationId xmlns:a16="http://schemas.microsoft.com/office/drawing/2014/main" id="{7FEC009E-2550-0D93-3FB8-B7A0302125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28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7" name="Freeform 707">
                <a:extLst>
                  <a:ext uri="{FF2B5EF4-FFF2-40B4-BE49-F238E27FC236}">
                    <a16:creationId xmlns:a16="http://schemas.microsoft.com/office/drawing/2014/main" id="{535B0D67-B28E-A1F8-AD59-7115674B4C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6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8" name="Freeform 708">
                <a:extLst>
                  <a:ext uri="{FF2B5EF4-FFF2-40B4-BE49-F238E27FC236}">
                    <a16:creationId xmlns:a16="http://schemas.microsoft.com/office/drawing/2014/main" id="{90005B8A-D644-7348-41F5-0981BF6F73E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82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79" name="Freeform 709">
                <a:extLst>
                  <a:ext uri="{FF2B5EF4-FFF2-40B4-BE49-F238E27FC236}">
                    <a16:creationId xmlns:a16="http://schemas.microsoft.com/office/drawing/2014/main" id="{70211AAA-86BE-CD16-3C17-2DAA31D559F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1" y="2357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0" name="Freeform 710">
                <a:extLst>
                  <a:ext uri="{FF2B5EF4-FFF2-40B4-BE49-F238E27FC236}">
                    <a16:creationId xmlns:a16="http://schemas.microsoft.com/office/drawing/2014/main" id="{61C44AB8-7167-9DA0-A12B-0B1E8FDBDE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26" y="2239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1" name="Freeform 711">
                <a:extLst>
                  <a:ext uri="{FF2B5EF4-FFF2-40B4-BE49-F238E27FC236}">
                    <a16:creationId xmlns:a16="http://schemas.microsoft.com/office/drawing/2014/main" id="{CF0F34A5-E46E-041F-E50B-53D18BB1DD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00" y="2239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2" name="Freeform 712">
                <a:extLst>
                  <a:ext uri="{FF2B5EF4-FFF2-40B4-BE49-F238E27FC236}">
                    <a16:creationId xmlns:a16="http://schemas.microsoft.com/office/drawing/2014/main" id="{95980F00-CA48-C970-6274-8816C68B477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11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3" name="Freeform 713">
                <a:extLst>
                  <a:ext uri="{FF2B5EF4-FFF2-40B4-BE49-F238E27FC236}">
                    <a16:creationId xmlns:a16="http://schemas.microsoft.com/office/drawing/2014/main" id="{24B21ADA-2FCE-CAB2-0E5F-B8B4DAFB12D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87" y="2276"/>
                <a:ext cx="67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4" name="Freeform 714">
                <a:extLst>
                  <a:ext uri="{FF2B5EF4-FFF2-40B4-BE49-F238E27FC236}">
                    <a16:creationId xmlns:a16="http://schemas.microsoft.com/office/drawing/2014/main" id="{3E352D38-C45C-5906-2C5D-1A534A78F53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64" y="227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5" name="Freeform 715">
                <a:extLst>
                  <a:ext uri="{FF2B5EF4-FFF2-40B4-BE49-F238E27FC236}">
                    <a16:creationId xmlns:a16="http://schemas.microsoft.com/office/drawing/2014/main" id="{02E88D51-62FA-4A35-7CB6-7C988BF3E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38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6" name="Freeform 716">
                <a:extLst>
                  <a:ext uri="{FF2B5EF4-FFF2-40B4-BE49-F238E27FC236}">
                    <a16:creationId xmlns:a16="http://schemas.microsoft.com/office/drawing/2014/main" id="{0315C3E4-67C4-B250-8384-1FE64EC6B2E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7" name="Freeform 717">
                <a:extLst>
                  <a:ext uri="{FF2B5EF4-FFF2-40B4-BE49-F238E27FC236}">
                    <a16:creationId xmlns:a16="http://schemas.microsoft.com/office/drawing/2014/main" id="{5E16F717-6C17-CBD3-C7B9-F39FD78603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7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8" name="Freeform 718">
                <a:extLst>
                  <a:ext uri="{FF2B5EF4-FFF2-40B4-BE49-F238E27FC236}">
                    <a16:creationId xmlns:a16="http://schemas.microsoft.com/office/drawing/2014/main" id="{4096A2E4-4619-3765-853B-EF04922106F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73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89" name="Freeform 719">
                <a:extLst>
                  <a:ext uri="{FF2B5EF4-FFF2-40B4-BE49-F238E27FC236}">
                    <a16:creationId xmlns:a16="http://schemas.microsoft.com/office/drawing/2014/main" id="{DC07CB7C-A698-B1F2-90D1-82D091BF438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49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0" name="Freeform 720">
                <a:extLst>
                  <a:ext uri="{FF2B5EF4-FFF2-40B4-BE49-F238E27FC236}">
                    <a16:creationId xmlns:a16="http://schemas.microsoft.com/office/drawing/2014/main" id="{3DBF6CC7-83EC-F3B2-5CFD-6E7001DD18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28" y="231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1" name="Freeform 721">
                <a:extLst>
                  <a:ext uri="{FF2B5EF4-FFF2-40B4-BE49-F238E27FC236}">
                    <a16:creationId xmlns:a16="http://schemas.microsoft.com/office/drawing/2014/main" id="{A8BC97E9-40F7-6F86-7516-1306D026172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504" y="2316"/>
                <a:ext cx="66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2" name="Freeform 722">
                <a:extLst>
                  <a:ext uri="{FF2B5EF4-FFF2-40B4-BE49-F238E27FC236}">
                    <a16:creationId xmlns:a16="http://schemas.microsoft.com/office/drawing/2014/main" id="{AD263A6E-0D57-961F-5D45-4A9AFC612F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65" y="2129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3" name="Freeform 723">
                <a:extLst>
                  <a:ext uri="{FF2B5EF4-FFF2-40B4-BE49-F238E27FC236}">
                    <a16:creationId xmlns:a16="http://schemas.microsoft.com/office/drawing/2014/main" id="{66305B29-E4CE-DC30-1EEF-C727F2874E6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52" y="2165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4" name="Freeform 724">
                <a:extLst>
                  <a:ext uri="{FF2B5EF4-FFF2-40B4-BE49-F238E27FC236}">
                    <a16:creationId xmlns:a16="http://schemas.microsoft.com/office/drawing/2014/main" id="{70EBA9BA-FD5C-A5D4-FB97-63B936E3D38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25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5" name="Freeform 725">
                <a:extLst>
                  <a:ext uri="{FF2B5EF4-FFF2-40B4-BE49-F238E27FC236}">
                    <a16:creationId xmlns:a16="http://schemas.microsoft.com/office/drawing/2014/main" id="{EEC3518C-C56F-20BD-E3AD-FF9CD358674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238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6" name="Freeform 726">
                <a:extLst>
                  <a:ext uri="{FF2B5EF4-FFF2-40B4-BE49-F238E27FC236}">
                    <a16:creationId xmlns:a16="http://schemas.microsoft.com/office/drawing/2014/main" id="{898BD9DE-E4E3-7B24-A414-17BEDCECEE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12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7" name="Freeform 727">
                <a:extLst>
                  <a:ext uri="{FF2B5EF4-FFF2-40B4-BE49-F238E27FC236}">
                    <a16:creationId xmlns:a16="http://schemas.microsoft.com/office/drawing/2014/main" id="{EE3674E7-4A29-FBA4-5A36-2C6197C360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387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8" name="Freeform 728">
                <a:extLst>
                  <a:ext uri="{FF2B5EF4-FFF2-40B4-BE49-F238E27FC236}">
                    <a16:creationId xmlns:a16="http://schemas.microsoft.com/office/drawing/2014/main" id="{C7D7F1F4-BCB8-B932-1EC4-6C21D39295C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461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299" name="Freeform 729">
                <a:extLst>
                  <a:ext uri="{FF2B5EF4-FFF2-40B4-BE49-F238E27FC236}">
                    <a16:creationId xmlns:a16="http://schemas.microsoft.com/office/drawing/2014/main" id="{2DB69E7E-D21F-EEE4-3636-CA8DB3DAD9B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18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0" name="Freeform 730">
                <a:extLst>
                  <a:ext uri="{FF2B5EF4-FFF2-40B4-BE49-F238E27FC236}">
                    <a16:creationId xmlns:a16="http://schemas.microsoft.com/office/drawing/2014/main" id="{40631A1D-65CE-5F00-148D-E57563E4047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91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1" name="Freeform 731">
                <a:extLst>
                  <a:ext uri="{FF2B5EF4-FFF2-40B4-BE49-F238E27FC236}">
                    <a16:creationId xmlns:a16="http://schemas.microsoft.com/office/drawing/2014/main" id="{B0284A22-840A-E48B-C566-21D40C67864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04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2" name="Freeform 732">
                <a:extLst>
                  <a:ext uri="{FF2B5EF4-FFF2-40B4-BE49-F238E27FC236}">
                    <a16:creationId xmlns:a16="http://schemas.microsoft.com/office/drawing/2014/main" id="{3199EB5D-953A-3193-D85C-620ACF77F2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78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3" name="Freeform 733">
                <a:extLst>
                  <a:ext uri="{FF2B5EF4-FFF2-40B4-BE49-F238E27FC236}">
                    <a16:creationId xmlns:a16="http://schemas.microsoft.com/office/drawing/2014/main" id="{BAB31742-01F6-283F-4AE0-7B48CB56ECC4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89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4" name="Freeform 734">
                <a:extLst>
                  <a:ext uri="{FF2B5EF4-FFF2-40B4-BE49-F238E27FC236}">
                    <a16:creationId xmlns:a16="http://schemas.microsoft.com/office/drawing/2014/main" id="{43F53028-0029-1F04-6444-0ACCCD7425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164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5" name="Freeform 735">
                <a:extLst>
                  <a:ext uri="{FF2B5EF4-FFF2-40B4-BE49-F238E27FC236}">
                    <a16:creationId xmlns:a16="http://schemas.microsoft.com/office/drawing/2014/main" id="{D994E036-3180-ECF1-4134-763BE67178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68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6" name="Freeform 736">
                <a:extLst>
                  <a:ext uri="{FF2B5EF4-FFF2-40B4-BE49-F238E27FC236}">
                    <a16:creationId xmlns:a16="http://schemas.microsoft.com/office/drawing/2014/main" id="{DBC3FF91-F0A3-C5D7-A9AF-0DA259E4E2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51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7" name="Freeform 737">
                <a:extLst>
                  <a:ext uri="{FF2B5EF4-FFF2-40B4-BE49-F238E27FC236}">
                    <a16:creationId xmlns:a16="http://schemas.microsoft.com/office/drawing/2014/main" id="{E0CDD52A-FB01-586D-A431-8FD224EA747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35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8" name="Freeform 738">
                <a:extLst>
                  <a:ext uri="{FF2B5EF4-FFF2-40B4-BE49-F238E27FC236}">
                    <a16:creationId xmlns:a16="http://schemas.microsoft.com/office/drawing/2014/main" id="{290286E9-46D8-CFE3-463C-DA5D3FD750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6" y="2442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09" name="Freeform 739">
                <a:extLst>
                  <a:ext uri="{FF2B5EF4-FFF2-40B4-BE49-F238E27FC236}">
                    <a16:creationId xmlns:a16="http://schemas.microsoft.com/office/drawing/2014/main" id="{DE70782B-3E7D-CEB5-8FE2-BF4006DD99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0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0" name="Freeform 740">
                <a:extLst>
                  <a:ext uri="{FF2B5EF4-FFF2-40B4-BE49-F238E27FC236}">
                    <a16:creationId xmlns:a16="http://schemas.microsoft.com/office/drawing/2014/main" id="{C0A1AD93-2BF6-2520-0F76-812CDD5964B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1" y="2528"/>
                <a:ext cx="74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1" name="Freeform 741">
                <a:extLst>
                  <a:ext uri="{FF2B5EF4-FFF2-40B4-BE49-F238E27FC236}">
                    <a16:creationId xmlns:a16="http://schemas.microsoft.com/office/drawing/2014/main" id="{22286346-D154-8B6F-ABD9-A128EF025E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5" y="2574"/>
                <a:ext cx="74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2" name="Freeform 742">
                <a:extLst>
                  <a:ext uri="{FF2B5EF4-FFF2-40B4-BE49-F238E27FC236}">
                    <a16:creationId xmlns:a16="http://schemas.microsoft.com/office/drawing/2014/main" id="{1E7C5B3A-5D0A-7F06-9B3A-FB4CAC64AB0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44" y="2129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3" name="Freeform 743">
                <a:extLst>
                  <a:ext uri="{FF2B5EF4-FFF2-40B4-BE49-F238E27FC236}">
                    <a16:creationId xmlns:a16="http://schemas.microsoft.com/office/drawing/2014/main" id="{4FBFB5F9-FE13-B01C-3869-8BD91E9DF9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30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4" name="Freeform 744">
                <a:extLst>
                  <a:ext uri="{FF2B5EF4-FFF2-40B4-BE49-F238E27FC236}">
                    <a16:creationId xmlns:a16="http://schemas.microsoft.com/office/drawing/2014/main" id="{0E4A3FD9-F186-8764-7624-BD80EBA089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2015" y="2202"/>
                <a:ext cx="66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5" name="Freeform 745">
                <a:extLst>
                  <a:ext uri="{FF2B5EF4-FFF2-40B4-BE49-F238E27FC236}">
                    <a16:creationId xmlns:a16="http://schemas.microsoft.com/office/drawing/2014/main" id="{56B82057-2A94-EC94-A5F5-1719D5138C4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88" y="2094"/>
                <a:ext cx="64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6" name="Freeform 746">
                <a:extLst>
                  <a:ext uri="{FF2B5EF4-FFF2-40B4-BE49-F238E27FC236}">
                    <a16:creationId xmlns:a16="http://schemas.microsoft.com/office/drawing/2014/main" id="{35015122-49D5-5129-3804-EBDCE76E0EB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72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7" name="Freeform 747">
                <a:extLst>
                  <a:ext uri="{FF2B5EF4-FFF2-40B4-BE49-F238E27FC236}">
                    <a16:creationId xmlns:a16="http://schemas.microsoft.com/office/drawing/2014/main" id="{E68369F8-E05A-FA6A-42C2-1BA1E0F0C87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41" y="2202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8" name="Freeform 748">
                <a:extLst>
                  <a:ext uri="{FF2B5EF4-FFF2-40B4-BE49-F238E27FC236}">
                    <a16:creationId xmlns:a16="http://schemas.microsoft.com/office/drawing/2014/main" id="{D0EF45F4-1B51-7BA4-5D3E-30E49899FF0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24" y="2239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19" name="Freeform 749">
                <a:extLst>
                  <a:ext uri="{FF2B5EF4-FFF2-40B4-BE49-F238E27FC236}">
                    <a16:creationId xmlns:a16="http://schemas.microsoft.com/office/drawing/2014/main" id="{F6822D17-7FE7-67DA-2453-B6754791523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8" y="227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0" name="Freeform 750">
                <a:extLst>
                  <a:ext uri="{FF2B5EF4-FFF2-40B4-BE49-F238E27FC236}">
                    <a16:creationId xmlns:a16="http://schemas.microsoft.com/office/drawing/2014/main" id="{4043E819-4483-F254-3936-19D46490F7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91" y="2316"/>
                <a:ext cx="68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1" name="Freeform 751">
                <a:extLst>
                  <a:ext uri="{FF2B5EF4-FFF2-40B4-BE49-F238E27FC236}">
                    <a16:creationId xmlns:a16="http://schemas.microsoft.com/office/drawing/2014/main" id="{CE08FED1-BCFD-6AE1-524F-48152390A2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73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2" name="Freeform 752">
                <a:extLst>
                  <a:ext uri="{FF2B5EF4-FFF2-40B4-BE49-F238E27FC236}">
                    <a16:creationId xmlns:a16="http://schemas.microsoft.com/office/drawing/2014/main" id="{A802C53E-C4BC-2FC7-B4EB-F72F37615F6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56" y="2398"/>
                <a:ext cx="70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3" name="Freeform 753">
                <a:extLst>
                  <a:ext uri="{FF2B5EF4-FFF2-40B4-BE49-F238E27FC236}">
                    <a16:creationId xmlns:a16="http://schemas.microsoft.com/office/drawing/2014/main" id="{1E36446C-DD11-C2DB-E6FD-B98BDB4ED99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8" y="2442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4" name="Freeform 754">
                <a:extLst>
                  <a:ext uri="{FF2B5EF4-FFF2-40B4-BE49-F238E27FC236}">
                    <a16:creationId xmlns:a16="http://schemas.microsoft.com/office/drawing/2014/main" id="{671FBCC5-976F-A544-CB62-841C3714436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9" y="2485"/>
                <a:ext cx="7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5" name="Freeform 755">
                <a:extLst>
                  <a:ext uri="{FF2B5EF4-FFF2-40B4-BE49-F238E27FC236}">
                    <a16:creationId xmlns:a16="http://schemas.microsoft.com/office/drawing/2014/main" id="{C669837C-D4D8-399C-3304-F43BF5B7955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01" y="2528"/>
                <a:ext cx="74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6" name="Freeform 756">
                <a:extLst>
                  <a:ext uri="{FF2B5EF4-FFF2-40B4-BE49-F238E27FC236}">
                    <a16:creationId xmlns:a16="http://schemas.microsoft.com/office/drawing/2014/main" id="{14FB60FC-D0B6-F6CB-98C7-13F45AEBACE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82" y="2574"/>
                <a:ext cx="74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7" name="Freeform 757">
                <a:extLst>
                  <a:ext uri="{FF2B5EF4-FFF2-40B4-BE49-F238E27FC236}">
                    <a16:creationId xmlns:a16="http://schemas.microsoft.com/office/drawing/2014/main" id="{A8531207-7500-8ED0-CF94-CC32E9F77F7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14" y="2094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8" name="Freeform 758">
                <a:extLst>
                  <a:ext uri="{FF2B5EF4-FFF2-40B4-BE49-F238E27FC236}">
                    <a16:creationId xmlns:a16="http://schemas.microsoft.com/office/drawing/2014/main" id="{32A410E9-B969-B208-BE97-68EE8EC1A9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900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29" name="Freeform 759">
                <a:extLst>
                  <a:ext uri="{FF2B5EF4-FFF2-40B4-BE49-F238E27FC236}">
                    <a16:creationId xmlns:a16="http://schemas.microsoft.com/office/drawing/2014/main" id="{6C103E42-21EA-88BF-2B14-F169E657F7E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83" y="2165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0" name="Freeform 760">
                <a:extLst>
                  <a:ext uri="{FF2B5EF4-FFF2-40B4-BE49-F238E27FC236}">
                    <a16:creationId xmlns:a16="http://schemas.microsoft.com/office/drawing/2014/main" id="{9E7BA9A3-FA23-5E0D-62E7-C8737A772C0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67" y="2202"/>
                <a:ext cx="68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1" name="Freeform 761">
                <a:extLst>
                  <a:ext uri="{FF2B5EF4-FFF2-40B4-BE49-F238E27FC236}">
                    <a16:creationId xmlns:a16="http://schemas.microsoft.com/office/drawing/2014/main" id="{C6EA7E74-B742-BB38-6D08-902746CD6F2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48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2" name="Freeform 762">
                <a:extLst>
                  <a:ext uri="{FF2B5EF4-FFF2-40B4-BE49-F238E27FC236}">
                    <a16:creationId xmlns:a16="http://schemas.microsoft.com/office/drawing/2014/main" id="{1F774600-FB9D-7BF2-2333-C13D2B8681D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32" y="227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3" name="Freeform 763">
                <a:extLst>
                  <a:ext uri="{FF2B5EF4-FFF2-40B4-BE49-F238E27FC236}">
                    <a16:creationId xmlns:a16="http://schemas.microsoft.com/office/drawing/2014/main" id="{31D11F97-33E7-9BDA-8E23-95956F11969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813" y="231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4" name="Freeform 764">
                <a:extLst>
                  <a:ext uri="{FF2B5EF4-FFF2-40B4-BE49-F238E27FC236}">
                    <a16:creationId xmlns:a16="http://schemas.microsoft.com/office/drawing/2014/main" id="{6508AA29-39E7-1D6F-ECEE-CF39AEBFF0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96" y="2357"/>
                <a:ext cx="71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5" name="Freeform 765">
                <a:extLst>
                  <a:ext uri="{FF2B5EF4-FFF2-40B4-BE49-F238E27FC236}">
                    <a16:creationId xmlns:a16="http://schemas.microsoft.com/office/drawing/2014/main" id="{CC864CBF-7C95-725A-A58F-E4D4D73D5A5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8" y="2398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6" name="Freeform 766">
                <a:extLst>
                  <a:ext uri="{FF2B5EF4-FFF2-40B4-BE49-F238E27FC236}">
                    <a16:creationId xmlns:a16="http://schemas.microsoft.com/office/drawing/2014/main" id="{4BEAE62E-80B3-A4D9-1174-074BF4FAF41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9" y="2442"/>
                <a:ext cx="73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7" name="Freeform 767">
                <a:extLst>
                  <a:ext uri="{FF2B5EF4-FFF2-40B4-BE49-F238E27FC236}">
                    <a16:creationId xmlns:a16="http://schemas.microsoft.com/office/drawing/2014/main" id="{8444B8E3-7E7E-D1BF-7EDF-C9C9C8217FC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41" y="2485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8" name="Freeform 768">
                <a:extLst>
                  <a:ext uri="{FF2B5EF4-FFF2-40B4-BE49-F238E27FC236}">
                    <a16:creationId xmlns:a16="http://schemas.microsoft.com/office/drawing/2014/main" id="{A945B675-5A37-D7E5-0C3F-49F16838A91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20" y="2528"/>
                <a:ext cx="74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39" name="Freeform 769">
                <a:extLst>
                  <a:ext uri="{FF2B5EF4-FFF2-40B4-BE49-F238E27FC236}">
                    <a16:creationId xmlns:a16="http://schemas.microsoft.com/office/drawing/2014/main" id="{FD567D09-987F-E098-EA38-E74D4A7A79F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02" y="2574"/>
                <a:ext cx="74" cy="3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0" name="Freeform 770">
                <a:extLst>
                  <a:ext uri="{FF2B5EF4-FFF2-40B4-BE49-F238E27FC236}">
                    <a16:creationId xmlns:a16="http://schemas.microsoft.com/office/drawing/2014/main" id="{9B50CCE7-0BB8-7AA4-DB33-95288B7958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81" y="2621"/>
                <a:ext cx="76" cy="40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1" name="Freeform 771">
                <a:extLst>
                  <a:ext uri="{FF2B5EF4-FFF2-40B4-BE49-F238E27FC236}">
                    <a16:creationId xmlns:a16="http://schemas.microsoft.com/office/drawing/2014/main" id="{8F203E6A-AC71-B24B-FD3B-848717E68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2669"/>
                <a:ext cx="77" cy="4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2" name="Freeform 772">
                <a:extLst>
                  <a:ext uri="{FF2B5EF4-FFF2-40B4-BE49-F238E27FC236}">
                    <a16:creationId xmlns:a16="http://schemas.microsoft.com/office/drawing/2014/main" id="{223FD3A1-1635-BB61-1544-C893F9DF3E3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5" y="2094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3" name="Freeform 773">
                <a:extLst>
                  <a:ext uri="{FF2B5EF4-FFF2-40B4-BE49-F238E27FC236}">
                    <a16:creationId xmlns:a16="http://schemas.microsoft.com/office/drawing/2014/main" id="{B5182375-1152-0066-522A-486DAE6DA99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7" y="2094"/>
                <a:ext cx="69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4" name="Freeform 774">
                <a:extLst>
                  <a:ext uri="{FF2B5EF4-FFF2-40B4-BE49-F238E27FC236}">
                    <a16:creationId xmlns:a16="http://schemas.microsoft.com/office/drawing/2014/main" id="{EE71C004-0912-8CDB-70E9-B09700599DD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70" y="2094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5" name="Freeform 775">
                <a:extLst>
                  <a:ext uri="{FF2B5EF4-FFF2-40B4-BE49-F238E27FC236}">
                    <a16:creationId xmlns:a16="http://schemas.microsoft.com/office/drawing/2014/main" id="{75221DF4-07D5-FF72-E78C-462261F9FF5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53" y="2129"/>
                <a:ext cx="66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6" name="Freeform 776">
                <a:extLst>
                  <a:ext uri="{FF2B5EF4-FFF2-40B4-BE49-F238E27FC236}">
                    <a16:creationId xmlns:a16="http://schemas.microsoft.com/office/drawing/2014/main" id="{8EB445CA-4320-D163-49DC-C15FA37C74E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35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7" name="Freeform 777">
                <a:extLst>
                  <a:ext uri="{FF2B5EF4-FFF2-40B4-BE49-F238E27FC236}">
                    <a16:creationId xmlns:a16="http://schemas.microsoft.com/office/drawing/2014/main" id="{BF5D668E-539E-0DA3-66B5-AD6DAC6AFDD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716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8" name="Freeform 778">
                <a:extLst>
                  <a:ext uri="{FF2B5EF4-FFF2-40B4-BE49-F238E27FC236}">
                    <a16:creationId xmlns:a16="http://schemas.microsoft.com/office/drawing/2014/main" id="{3CF019B4-090A-907B-6E21-ACEA8FD6947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97" y="2239"/>
                <a:ext cx="71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49" name="Freeform 779">
                <a:extLst>
                  <a:ext uri="{FF2B5EF4-FFF2-40B4-BE49-F238E27FC236}">
                    <a16:creationId xmlns:a16="http://schemas.microsoft.com/office/drawing/2014/main" id="{ED1C3654-E52A-DBD1-63FE-2D02163113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9" y="227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0" name="Freeform 780">
                <a:extLst>
                  <a:ext uri="{FF2B5EF4-FFF2-40B4-BE49-F238E27FC236}">
                    <a16:creationId xmlns:a16="http://schemas.microsoft.com/office/drawing/2014/main" id="{D5CBF48B-BC90-332C-6FAB-343F7F78EE4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231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1" name="Freeform 781">
                <a:extLst>
                  <a:ext uri="{FF2B5EF4-FFF2-40B4-BE49-F238E27FC236}">
                    <a16:creationId xmlns:a16="http://schemas.microsoft.com/office/drawing/2014/main" id="{67EAE44D-7AA6-DDE3-E644-6A26AA8373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2" y="2357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2" name="Freeform 782">
                <a:extLst>
                  <a:ext uri="{FF2B5EF4-FFF2-40B4-BE49-F238E27FC236}">
                    <a16:creationId xmlns:a16="http://schemas.microsoft.com/office/drawing/2014/main" id="{7DBCCB51-3339-535D-7319-5FD87AE77A7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1" y="2398"/>
                <a:ext cx="72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3" name="Freeform 783">
                <a:extLst>
                  <a:ext uri="{FF2B5EF4-FFF2-40B4-BE49-F238E27FC236}">
                    <a16:creationId xmlns:a16="http://schemas.microsoft.com/office/drawing/2014/main" id="{947C99FC-0D17-3FA4-1A75-2EC2D6C760A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0" y="2442"/>
                <a:ext cx="75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4" name="Freeform 784">
                <a:extLst>
                  <a:ext uri="{FF2B5EF4-FFF2-40B4-BE49-F238E27FC236}">
                    <a16:creationId xmlns:a16="http://schemas.microsoft.com/office/drawing/2014/main" id="{7F267FD2-1A25-1A3B-777B-7B8A0D78D9C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0" y="2485"/>
                <a:ext cx="74" cy="3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5" name="Freeform 785">
                <a:extLst>
                  <a:ext uri="{FF2B5EF4-FFF2-40B4-BE49-F238E27FC236}">
                    <a16:creationId xmlns:a16="http://schemas.microsoft.com/office/drawing/2014/main" id="{FCCA97A6-6A20-0DCA-5D75-D7AF437039C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59" y="2528"/>
                <a:ext cx="74" cy="38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6" name="Freeform 786">
                <a:extLst>
                  <a:ext uri="{FF2B5EF4-FFF2-40B4-BE49-F238E27FC236}">
                    <a16:creationId xmlns:a16="http://schemas.microsoft.com/office/drawing/2014/main" id="{2DADF8D8-3192-4D0B-DBA5-4588544B1C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32" y="2129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7" name="Freeform 787">
                <a:extLst>
                  <a:ext uri="{FF2B5EF4-FFF2-40B4-BE49-F238E27FC236}">
                    <a16:creationId xmlns:a16="http://schemas.microsoft.com/office/drawing/2014/main" id="{FA03AA60-3CC0-EAAB-987F-4750D9BF25A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07" y="2129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8" name="Freeform 788">
                <a:extLst>
                  <a:ext uri="{FF2B5EF4-FFF2-40B4-BE49-F238E27FC236}">
                    <a16:creationId xmlns:a16="http://schemas.microsoft.com/office/drawing/2014/main" id="{582E2318-4D08-4A62-D171-B03E6DD6F29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79" y="2129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59" name="Freeform 789">
                <a:extLst>
                  <a:ext uri="{FF2B5EF4-FFF2-40B4-BE49-F238E27FC236}">
                    <a16:creationId xmlns:a16="http://schemas.microsoft.com/office/drawing/2014/main" id="{90A6E238-20D1-EAA5-8DDE-A7A2EE21384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65" y="2165"/>
                <a:ext cx="70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0" name="Freeform 790">
                <a:extLst>
                  <a:ext uri="{FF2B5EF4-FFF2-40B4-BE49-F238E27FC236}">
                    <a16:creationId xmlns:a16="http://schemas.microsoft.com/office/drawing/2014/main" id="{95727697-26D6-6B02-5B1C-00D2D6A383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40" y="2165"/>
                <a:ext cx="70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1" name="Freeform 791">
                <a:extLst>
                  <a:ext uri="{FF2B5EF4-FFF2-40B4-BE49-F238E27FC236}">
                    <a16:creationId xmlns:a16="http://schemas.microsoft.com/office/drawing/2014/main" id="{D0797240-B994-0BEF-914C-4F658E40C79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14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2" name="Freeform 792">
                <a:extLst>
                  <a:ext uri="{FF2B5EF4-FFF2-40B4-BE49-F238E27FC236}">
                    <a16:creationId xmlns:a16="http://schemas.microsoft.com/office/drawing/2014/main" id="{34118729-042D-42D2-AA49-32F326C72AA0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88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3" name="Freeform 793">
                <a:extLst>
                  <a:ext uri="{FF2B5EF4-FFF2-40B4-BE49-F238E27FC236}">
                    <a16:creationId xmlns:a16="http://schemas.microsoft.com/office/drawing/2014/main" id="{B78D0DC0-65BB-4045-6378-0CCEB13C723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60" y="2165"/>
                <a:ext cx="68" cy="29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4" name="Freeform 794">
                <a:extLst>
                  <a:ext uri="{FF2B5EF4-FFF2-40B4-BE49-F238E27FC236}">
                    <a16:creationId xmlns:a16="http://schemas.microsoft.com/office/drawing/2014/main" id="{B7BF5FA7-973F-1C55-EB7A-B5AC93B90E7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45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5" name="Freeform 795">
                <a:extLst>
                  <a:ext uri="{FF2B5EF4-FFF2-40B4-BE49-F238E27FC236}">
                    <a16:creationId xmlns:a16="http://schemas.microsoft.com/office/drawing/2014/main" id="{6BF88E16-5D23-3925-2EAC-C2D12F3A07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19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6" name="Freeform 796">
                <a:extLst>
                  <a:ext uri="{FF2B5EF4-FFF2-40B4-BE49-F238E27FC236}">
                    <a16:creationId xmlns:a16="http://schemas.microsoft.com/office/drawing/2014/main" id="{DDFFDA62-A947-AA59-1CAD-37D3CB580F7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93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7" name="Freeform 797">
                <a:extLst>
                  <a:ext uri="{FF2B5EF4-FFF2-40B4-BE49-F238E27FC236}">
                    <a16:creationId xmlns:a16="http://schemas.microsoft.com/office/drawing/2014/main" id="{4FCEB635-DF00-C138-67E7-F1E25DBC886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67" y="2202"/>
                <a:ext cx="71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8" name="Freeform 798">
                <a:extLst>
                  <a:ext uri="{FF2B5EF4-FFF2-40B4-BE49-F238E27FC236}">
                    <a16:creationId xmlns:a16="http://schemas.microsoft.com/office/drawing/2014/main" id="{18A8C1BD-229A-FC79-2C5D-A1D52ADE186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42" y="2202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69" name="Freeform 799">
                <a:extLst>
                  <a:ext uri="{FF2B5EF4-FFF2-40B4-BE49-F238E27FC236}">
                    <a16:creationId xmlns:a16="http://schemas.microsoft.com/office/drawing/2014/main" id="{21C89089-F0D0-5E52-861B-FB7E8BA4DB2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22" y="2239"/>
                <a:ext cx="72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0" name="Freeform 800">
                <a:extLst>
                  <a:ext uri="{FF2B5EF4-FFF2-40B4-BE49-F238E27FC236}">
                    <a16:creationId xmlns:a16="http://schemas.microsoft.com/office/drawing/2014/main" id="{38F81078-21C2-62EB-8F9F-9100D3A9573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98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1" name="Freeform 801">
                <a:extLst>
                  <a:ext uri="{FF2B5EF4-FFF2-40B4-BE49-F238E27FC236}">
                    <a16:creationId xmlns:a16="http://schemas.microsoft.com/office/drawing/2014/main" id="{3C50BC62-EF72-87F3-C6E2-A9F21D57809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73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2" name="Freeform 802">
                <a:extLst>
                  <a:ext uri="{FF2B5EF4-FFF2-40B4-BE49-F238E27FC236}">
                    <a16:creationId xmlns:a16="http://schemas.microsoft.com/office/drawing/2014/main" id="{3028C2D4-F3C9-DD62-1E43-4ED483673EE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547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3" name="Freeform 803">
                <a:extLst>
                  <a:ext uri="{FF2B5EF4-FFF2-40B4-BE49-F238E27FC236}">
                    <a16:creationId xmlns:a16="http://schemas.microsoft.com/office/drawing/2014/main" id="{9214CE0D-87D8-6E27-CC2D-11B8E9DE86A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623" y="2239"/>
                <a:ext cx="70" cy="31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4" name="Freeform 804">
                <a:extLst>
                  <a:ext uri="{FF2B5EF4-FFF2-40B4-BE49-F238E27FC236}">
                    <a16:creationId xmlns:a16="http://schemas.microsoft.com/office/drawing/2014/main" id="{1E3DF03B-FCE6-81F7-4872-DA7A3158DFE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23" y="227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5" name="Freeform 805">
                <a:extLst>
                  <a:ext uri="{FF2B5EF4-FFF2-40B4-BE49-F238E27FC236}">
                    <a16:creationId xmlns:a16="http://schemas.microsoft.com/office/drawing/2014/main" id="{A8C2E3F7-0AA7-16B4-4BF7-8797E2398267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299" y="227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6" name="Freeform 806">
                <a:extLst>
                  <a:ext uri="{FF2B5EF4-FFF2-40B4-BE49-F238E27FC236}">
                    <a16:creationId xmlns:a16="http://schemas.microsoft.com/office/drawing/2014/main" id="{CFBFD96B-5277-4AD3-0780-4220680A9B4C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376" y="2276"/>
                <a:ext cx="72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  <p:sp>
            <p:nvSpPr>
              <p:cNvPr id="377" name="Freeform 807">
                <a:extLst>
                  <a:ext uri="{FF2B5EF4-FFF2-40B4-BE49-F238E27FC236}">
                    <a16:creationId xmlns:a16="http://schemas.microsoft.com/office/drawing/2014/main" id="{131D414D-0CC3-B282-348C-71DA6939381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452" y="2276"/>
                <a:ext cx="70" cy="3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/>
              </a:p>
            </p:txBody>
          </p:sp>
        </p:grpSp>
        <p:sp>
          <p:nvSpPr>
            <p:cNvPr id="8" name="Freeform 809">
              <a:extLst>
                <a:ext uri="{FF2B5EF4-FFF2-40B4-BE49-F238E27FC236}">
                  <a16:creationId xmlns:a16="http://schemas.microsoft.com/office/drawing/2014/main" id="{98404D59-1D6F-FD65-0755-A73F4A1C447F}"/>
                </a:ext>
              </a:extLst>
            </p:cNvPr>
            <p:cNvSpPr>
              <a:spLocks/>
            </p:cNvSpPr>
            <p:nvPr/>
          </p:nvSpPr>
          <p:spPr bwMode="auto">
            <a:xfrm>
              <a:off x="2425700" y="3613151"/>
              <a:ext cx="11112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" name="Freeform 810">
              <a:extLst>
                <a:ext uri="{FF2B5EF4-FFF2-40B4-BE49-F238E27FC236}">
                  <a16:creationId xmlns:a16="http://schemas.microsoft.com/office/drawing/2014/main" id="{E0426CDA-B7C8-5502-DAC0-68D992C83537}"/>
                </a:ext>
              </a:extLst>
            </p:cNvPr>
            <p:cNvSpPr>
              <a:spLocks/>
            </p:cNvSpPr>
            <p:nvPr/>
          </p:nvSpPr>
          <p:spPr bwMode="auto">
            <a:xfrm>
              <a:off x="2544763" y="3613151"/>
              <a:ext cx="114300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" name="Freeform 811">
              <a:extLst>
                <a:ext uri="{FF2B5EF4-FFF2-40B4-BE49-F238E27FC236}">
                  <a16:creationId xmlns:a16="http://schemas.microsoft.com/office/drawing/2014/main" id="{D39F6FC4-AE67-1BFC-368F-58FBAF09D57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47788" y="3436938"/>
              <a:ext cx="115888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" name="Freeform 812">
              <a:extLst>
                <a:ext uri="{FF2B5EF4-FFF2-40B4-BE49-F238E27FC236}">
                  <a16:creationId xmlns:a16="http://schemas.microsoft.com/office/drawing/2014/main" id="{4E2D9CD0-3C1D-0E1C-4D34-3C075F58C061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6850" y="3436938"/>
              <a:ext cx="11112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" name="Freeform 813">
              <a:extLst>
                <a:ext uri="{FF2B5EF4-FFF2-40B4-BE49-F238E27FC236}">
                  <a16:creationId xmlns:a16="http://schemas.microsoft.com/office/drawing/2014/main" id="{69C271C6-192F-788F-579F-C674BEEF8C5B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1150" y="3436938"/>
              <a:ext cx="114300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" name="Freeform 814">
              <a:extLst>
                <a:ext uri="{FF2B5EF4-FFF2-40B4-BE49-F238E27FC236}">
                  <a16:creationId xmlns:a16="http://schemas.microsoft.com/office/drawing/2014/main" id="{DA7C90AA-72AE-CF98-F4C7-F8ED42F2A7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98625" y="3436938"/>
              <a:ext cx="11112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" name="Freeform 815">
              <a:extLst>
                <a:ext uri="{FF2B5EF4-FFF2-40B4-BE49-F238E27FC236}">
                  <a16:creationId xmlns:a16="http://schemas.microsoft.com/office/drawing/2014/main" id="{D6B7E867-2AA1-8953-26A8-A13D5F52CDD2}"/>
                </a:ext>
              </a:extLst>
            </p:cNvPr>
            <p:cNvSpPr>
              <a:spLocks/>
            </p:cNvSpPr>
            <p:nvPr/>
          </p:nvSpPr>
          <p:spPr bwMode="auto">
            <a:xfrm>
              <a:off x="1817688" y="3436938"/>
              <a:ext cx="11112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" name="Freeform 816">
              <a:extLst>
                <a:ext uri="{FF2B5EF4-FFF2-40B4-BE49-F238E27FC236}">
                  <a16:creationId xmlns:a16="http://schemas.microsoft.com/office/drawing/2014/main" id="{BB7215DB-6774-78C1-4357-B16C611F83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935163" y="3436938"/>
              <a:ext cx="11112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" name="Freeform 817">
              <a:extLst>
                <a:ext uri="{FF2B5EF4-FFF2-40B4-BE49-F238E27FC236}">
                  <a16:creationId xmlns:a16="http://schemas.microsoft.com/office/drawing/2014/main" id="{C12FA651-5B97-1B9F-1F5C-A87E27EA05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049463" y="3436938"/>
              <a:ext cx="11112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" name="Freeform 818">
              <a:extLst>
                <a:ext uri="{FF2B5EF4-FFF2-40B4-BE49-F238E27FC236}">
                  <a16:creationId xmlns:a16="http://schemas.microsoft.com/office/drawing/2014/main" id="{782C3A53-33B6-DC15-36C2-2BF578EBA821}"/>
                </a:ext>
              </a:extLst>
            </p:cNvPr>
            <p:cNvSpPr>
              <a:spLocks/>
            </p:cNvSpPr>
            <p:nvPr/>
          </p:nvSpPr>
          <p:spPr bwMode="auto">
            <a:xfrm>
              <a:off x="1187450" y="3495676"/>
              <a:ext cx="115888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8" name="Freeform 819">
              <a:extLst>
                <a:ext uri="{FF2B5EF4-FFF2-40B4-BE49-F238E27FC236}">
                  <a16:creationId xmlns:a16="http://schemas.microsoft.com/office/drawing/2014/main" id="{18BE6B3A-EC9C-26DD-87CF-7461B97C5F39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6513" y="3495676"/>
              <a:ext cx="1143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9" name="Freeform 820">
              <a:extLst>
                <a:ext uri="{FF2B5EF4-FFF2-40B4-BE49-F238E27FC236}">
                  <a16:creationId xmlns:a16="http://schemas.microsoft.com/office/drawing/2014/main" id="{B7BEE9EB-8430-A497-C277-379E42147EF0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3988" y="3495676"/>
              <a:ext cx="1143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0" name="Freeform 821">
              <a:extLst>
                <a:ext uri="{FF2B5EF4-FFF2-40B4-BE49-F238E27FC236}">
                  <a16:creationId xmlns:a16="http://schemas.microsoft.com/office/drawing/2014/main" id="{87C74C78-D1BB-C657-2D17-6BCEBE179F3A}"/>
                </a:ext>
              </a:extLst>
            </p:cNvPr>
            <p:cNvSpPr>
              <a:spLocks/>
            </p:cNvSpPr>
            <p:nvPr/>
          </p:nvSpPr>
          <p:spPr bwMode="auto">
            <a:xfrm>
              <a:off x="1541463" y="3495676"/>
              <a:ext cx="1143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1" name="Freeform 822">
              <a:extLst>
                <a:ext uri="{FF2B5EF4-FFF2-40B4-BE49-F238E27FC236}">
                  <a16:creationId xmlns:a16="http://schemas.microsoft.com/office/drawing/2014/main" id="{269E9AD7-D849-F5D0-ECFB-30968284B256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8938" y="3495676"/>
              <a:ext cx="115888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2" name="Freeform 823">
              <a:extLst>
                <a:ext uri="{FF2B5EF4-FFF2-40B4-BE49-F238E27FC236}">
                  <a16:creationId xmlns:a16="http://schemas.microsoft.com/office/drawing/2014/main" id="{16578BEC-907A-9E25-55F5-DE6CAA3BE5E4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8000" y="3495676"/>
              <a:ext cx="1143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3" name="Freeform 824">
              <a:extLst>
                <a:ext uri="{FF2B5EF4-FFF2-40B4-BE49-F238E27FC236}">
                  <a16:creationId xmlns:a16="http://schemas.microsoft.com/office/drawing/2014/main" id="{C8F9CFA9-8DFA-722C-D2C5-931061112FEE}"/>
                </a:ext>
              </a:extLst>
            </p:cNvPr>
            <p:cNvSpPr>
              <a:spLocks/>
            </p:cNvSpPr>
            <p:nvPr/>
          </p:nvSpPr>
          <p:spPr bwMode="auto">
            <a:xfrm>
              <a:off x="1895475" y="3495676"/>
              <a:ext cx="1143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4" name="Freeform 825">
              <a:extLst>
                <a:ext uri="{FF2B5EF4-FFF2-40B4-BE49-F238E27FC236}">
                  <a16:creationId xmlns:a16="http://schemas.microsoft.com/office/drawing/2014/main" id="{93A7EB4D-C195-A495-4E80-4C44B0F037AE}"/>
                </a:ext>
              </a:extLst>
            </p:cNvPr>
            <p:cNvSpPr>
              <a:spLocks/>
            </p:cNvSpPr>
            <p:nvPr/>
          </p:nvSpPr>
          <p:spPr bwMode="auto">
            <a:xfrm>
              <a:off x="2016125" y="3495676"/>
              <a:ext cx="112713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5" name="Freeform 826">
              <a:extLst>
                <a:ext uri="{FF2B5EF4-FFF2-40B4-BE49-F238E27FC236}">
                  <a16:creationId xmlns:a16="http://schemas.microsoft.com/office/drawing/2014/main" id="{3CD50C37-8D41-5509-2638-D5599A6941E5}"/>
                </a:ext>
              </a:extLst>
            </p:cNvPr>
            <p:cNvSpPr>
              <a:spLocks/>
            </p:cNvSpPr>
            <p:nvPr/>
          </p:nvSpPr>
          <p:spPr bwMode="auto">
            <a:xfrm>
              <a:off x="1263650" y="3554413"/>
              <a:ext cx="1143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6" name="Freeform 827">
              <a:extLst>
                <a:ext uri="{FF2B5EF4-FFF2-40B4-BE49-F238E27FC236}">
                  <a16:creationId xmlns:a16="http://schemas.microsoft.com/office/drawing/2014/main" id="{6AE4A2DF-E3B3-15DD-3643-6894C8F67FD7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1125" y="3554413"/>
              <a:ext cx="117475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7" name="Freeform 828">
              <a:extLst>
                <a:ext uri="{FF2B5EF4-FFF2-40B4-BE49-F238E27FC236}">
                  <a16:creationId xmlns:a16="http://schemas.microsoft.com/office/drawing/2014/main" id="{5CD99EE9-21FC-E7AA-FB65-45B31C55C5F7}"/>
                </a:ext>
              </a:extLst>
            </p:cNvPr>
            <p:cNvSpPr>
              <a:spLocks/>
            </p:cNvSpPr>
            <p:nvPr/>
          </p:nvSpPr>
          <p:spPr bwMode="auto">
            <a:xfrm>
              <a:off x="1501775" y="3554413"/>
              <a:ext cx="115888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8" name="Freeform 829">
              <a:extLst>
                <a:ext uri="{FF2B5EF4-FFF2-40B4-BE49-F238E27FC236}">
                  <a16:creationId xmlns:a16="http://schemas.microsoft.com/office/drawing/2014/main" id="{C99F8E9F-673E-1B5F-8335-6CB4BFD1092B}"/>
                </a:ext>
              </a:extLst>
            </p:cNvPr>
            <p:cNvSpPr>
              <a:spLocks/>
            </p:cNvSpPr>
            <p:nvPr/>
          </p:nvSpPr>
          <p:spPr bwMode="auto">
            <a:xfrm>
              <a:off x="1620838" y="3554413"/>
              <a:ext cx="1143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9" name="Freeform 830">
              <a:extLst>
                <a:ext uri="{FF2B5EF4-FFF2-40B4-BE49-F238E27FC236}">
                  <a16:creationId xmlns:a16="http://schemas.microsoft.com/office/drawing/2014/main" id="{1AAFF681-C3E5-423B-7D0D-60D0706E6958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1488" y="3554413"/>
              <a:ext cx="11430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0" name="Freeform 831">
              <a:extLst>
                <a:ext uri="{FF2B5EF4-FFF2-40B4-BE49-F238E27FC236}">
                  <a16:creationId xmlns:a16="http://schemas.microsoft.com/office/drawing/2014/main" id="{12123713-3109-9BD7-14C2-934FF9DEFD46}"/>
                </a:ext>
              </a:extLst>
            </p:cNvPr>
            <p:cNvSpPr>
              <a:spLocks/>
            </p:cNvSpPr>
            <p:nvPr/>
          </p:nvSpPr>
          <p:spPr bwMode="auto">
            <a:xfrm>
              <a:off x="1858963" y="3554413"/>
              <a:ext cx="115888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1" name="Freeform 832">
              <a:extLst>
                <a:ext uri="{FF2B5EF4-FFF2-40B4-BE49-F238E27FC236}">
                  <a16:creationId xmlns:a16="http://schemas.microsoft.com/office/drawing/2014/main" id="{7FE45BE4-B204-6A72-7A4E-55D99B0536AC}"/>
                </a:ext>
              </a:extLst>
            </p:cNvPr>
            <p:cNvSpPr>
              <a:spLocks/>
            </p:cNvSpPr>
            <p:nvPr/>
          </p:nvSpPr>
          <p:spPr bwMode="auto">
            <a:xfrm>
              <a:off x="1981200" y="3554413"/>
              <a:ext cx="111125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2" name="Freeform 833">
              <a:extLst>
                <a:ext uri="{FF2B5EF4-FFF2-40B4-BE49-F238E27FC236}">
                  <a16:creationId xmlns:a16="http://schemas.microsoft.com/office/drawing/2014/main" id="{FEAC5EFA-E7D4-C9A6-2BB8-9D875C0701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8263" y="3613151"/>
              <a:ext cx="119063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3" name="Freeform 834">
              <a:extLst>
                <a:ext uri="{FF2B5EF4-FFF2-40B4-BE49-F238E27FC236}">
                  <a16:creationId xmlns:a16="http://schemas.microsoft.com/office/drawing/2014/main" id="{04950FD6-367F-A290-D023-AA23D8B4FC7C}"/>
                </a:ext>
              </a:extLst>
            </p:cNvPr>
            <p:cNvSpPr>
              <a:spLocks/>
            </p:cNvSpPr>
            <p:nvPr/>
          </p:nvSpPr>
          <p:spPr bwMode="auto">
            <a:xfrm>
              <a:off x="1460500" y="3613151"/>
              <a:ext cx="11747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4" name="Freeform 835">
              <a:extLst>
                <a:ext uri="{FF2B5EF4-FFF2-40B4-BE49-F238E27FC236}">
                  <a16:creationId xmlns:a16="http://schemas.microsoft.com/office/drawing/2014/main" id="{5EDF5FAE-4ABD-F98B-18E3-2BAB01D314BA}"/>
                </a:ext>
              </a:extLst>
            </p:cNvPr>
            <p:cNvSpPr>
              <a:spLocks/>
            </p:cNvSpPr>
            <p:nvPr/>
          </p:nvSpPr>
          <p:spPr bwMode="auto">
            <a:xfrm>
              <a:off x="1054100" y="3676651"/>
              <a:ext cx="11747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5" name="Freeform 836">
              <a:extLst>
                <a:ext uri="{FF2B5EF4-FFF2-40B4-BE49-F238E27FC236}">
                  <a16:creationId xmlns:a16="http://schemas.microsoft.com/office/drawing/2014/main" id="{A7BF6EFF-B214-2552-B7CB-6ED169D2BE75}"/>
                </a:ext>
              </a:extLst>
            </p:cNvPr>
            <p:cNvSpPr>
              <a:spLocks/>
            </p:cNvSpPr>
            <p:nvPr/>
          </p:nvSpPr>
          <p:spPr bwMode="auto">
            <a:xfrm>
              <a:off x="1174750" y="3676651"/>
              <a:ext cx="11747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6" name="Freeform 837">
              <a:extLst>
                <a:ext uri="{FF2B5EF4-FFF2-40B4-BE49-F238E27FC236}">
                  <a16:creationId xmlns:a16="http://schemas.microsoft.com/office/drawing/2014/main" id="{E0CA79F4-A16E-D22E-01D5-F6C5B0FA8189}"/>
                </a:ext>
              </a:extLst>
            </p:cNvPr>
            <p:cNvSpPr>
              <a:spLocks/>
            </p:cNvSpPr>
            <p:nvPr/>
          </p:nvSpPr>
          <p:spPr bwMode="auto">
            <a:xfrm>
              <a:off x="2147888" y="3676651"/>
              <a:ext cx="114300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7" name="Freeform 838">
              <a:extLst>
                <a:ext uri="{FF2B5EF4-FFF2-40B4-BE49-F238E27FC236}">
                  <a16:creationId xmlns:a16="http://schemas.microsoft.com/office/drawing/2014/main" id="{22FC95D1-2F01-2773-55B0-56712A19F5BD}"/>
                </a:ext>
              </a:extLst>
            </p:cNvPr>
            <p:cNvSpPr>
              <a:spLocks/>
            </p:cNvSpPr>
            <p:nvPr/>
          </p:nvSpPr>
          <p:spPr bwMode="auto">
            <a:xfrm>
              <a:off x="2271713" y="3676651"/>
              <a:ext cx="11112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8" name="Freeform 839">
              <a:extLst>
                <a:ext uri="{FF2B5EF4-FFF2-40B4-BE49-F238E27FC236}">
                  <a16:creationId xmlns:a16="http://schemas.microsoft.com/office/drawing/2014/main" id="{027163AA-3C10-57F7-058A-963318E67E49}"/>
                </a:ext>
              </a:extLst>
            </p:cNvPr>
            <p:cNvSpPr>
              <a:spLocks/>
            </p:cNvSpPr>
            <p:nvPr/>
          </p:nvSpPr>
          <p:spPr bwMode="auto">
            <a:xfrm>
              <a:off x="2393950" y="3676651"/>
              <a:ext cx="11112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39" name="Freeform 840">
              <a:extLst>
                <a:ext uri="{FF2B5EF4-FFF2-40B4-BE49-F238E27FC236}">
                  <a16:creationId xmlns:a16="http://schemas.microsoft.com/office/drawing/2014/main" id="{D0FFCC1F-3922-8590-1559-176D7C03DBAA}"/>
                </a:ext>
              </a:extLst>
            </p:cNvPr>
            <p:cNvSpPr>
              <a:spLocks/>
            </p:cNvSpPr>
            <p:nvPr/>
          </p:nvSpPr>
          <p:spPr bwMode="auto">
            <a:xfrm>
              <a:off x="2514600" y="3676651"/>
              <a:ext cx="11112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0" name="Freeform 841">
              <a:extLst>
                <a:ext uri="{FF2B5EF4-FFF2-40B4-BE49-F238E27FC236}">
                  <a16:creationId xmlns:a16="http://schemas.microsoft.com/office/drawing/2014/main" id="{9C275165-4377-C3CF-EE09-502D805695F6}"/>
                </a:ext>
              </a:extLst>
            </p:cNvPr>
            <p:cNvSpPr>
              <a:spLocks/>
            </p:cNvSpPr>
            <p:nvPr/>
          </p:nvSpPr>
          <p:spPr bwMode="auto">
            <a:xfrm>
              <a:off x="2111375" y="3741738"/>
              <a:ext cx="11747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1" name="Freeform 842">
              <a:extLst>
                <a:ext uri="{FF2B5EF4-FFF2-40B4-BE49-F238E27FC236}">
                  <a16:creationId xmlns:a16="http://schemas.microsoft.com/office/drawing/2014/main" id="{FF327E1D-C7A0-4950-1DD7-BD30801047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236788" y="3741738"/>
              <a:ext cx="114300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2" name="Freeform 843">
              <a:extLst>
                <a:ext uri="{FF2B5EF4-FFF2-40B4-BE49-F238E27FC236}">
                  <a16:creationId xmlns:a16="http://schemas.microsoft.com/office/drawing/2014/main" id="{0CEC61AF-159A-F9B5-029C-6DA594DC0D70}"/>
                </a:ext>
              </a:extLst>
            </p:cNvPr>
            <p:cNvSpPr>
              <a:spLocks/>
            </p:cNvSpPr>
            <p:nvPr/>
          </p:nvSpPr>
          <p:spPr bwMode="auto">
            <a:xfrm>
              <a:off x="2360613" y="3741738"/>
              <a:ext cx="114300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3" name="Freeform 844">
              <a:extLst>
                <a:ext uri="{FF2B5EF4-FFF2-40B4-BE49-F238E27FC236}">
                  <a16:creationId xmlns:a16="http://schemas.microsoft.com/office/drawing/2014/main" id="{804A2F38-B0C1-7133-CD4E-987D89DE97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481263" y="3741738"/>
              <a:ext cx="115888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4" name="Freeform 845">
              <a:extLst>
                <a:ext uri="{FF2B5EF4-FFF2-40B4-BE49-F238E27FC236}">
                  <a16:creationId xmlns:a16="http://schemas.microsoft.com/office/drawing/2014/main" id="{0B6AFB4C-1F0C-6FD2-2AFC-3BE34231B1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200275" y="3806826"/>
              <a:ext cx="117475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5" name="Freeform 846">
              <a:extLst>
                <a:ext uri="{FF2B5EF4-FFF2-40B4-BE49-F238E27FC236}">
                  <a16:creationId xmlns:a16="http://schemas.microsoft.com/office/drawing/2014/main" id="{A75B9C35-EF14-C8BA-1421-F6CACBD9968F}"/>
                </a:ext>
              </a:extLst>
            </p:cNvPr>
            <p:cNvSpPr>
              <a:spLocks/>
            </p:cNvSpPr>
            <p:nvPr/>
          </p:nvSpPr>
          <p:spPr bwMode="auto">
            <a:xfrm>
              <a:off x="2324100" y="3806826"/>
              <a:ext cx="119063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6" name="Freeform 847">
              <a:extLst>
                <a:ext uri="{FF2B5EF4-FFF2-40B4-BE49-F238E27FC236}">
                  <a16:creationId xmlns:a16="http://schemas.microsoft.com/office/drawing/2014/main" id="{C6FA529A-E5F1-0991-F118-689ED2369D8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9513" y="3806826"/>
              <a:ext cx="114300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7" name="Freeform 848">
              <a:extLst>
                <a:ext uri="{FF2B5EF4-FFF2-40B4-BE49-F238E27FC236}">
                  <a16:creationId xmlns:a16="http://schemas.microsoft.com/office/drawing/2014/main" id="{772BE9FA-D125-0AEF-7B75-469F7D355EA8}"/>
                </a:ext>
              </a:extLst>
            </p:cNvPr>
            <p:cNvSpPr>
              <a:spLocks/>
            </p:cNvSpPr>
            <p:nvPr/>
          </p:nvSpPr>
          <p:spPr bwMode="auto">
            <a:xfrm>
              <a:off x="2163763" y="3876676"/>
              <a:ext cx="117475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8" name="Freeform 849">
              <a:extLst>
                <a:ext uri="{FF2B5EF4-FFF2-40B4-BE49-F238E27FC236}">
                  <a16:creationId xmlns:a16="http://schemas.microsoft.com/office/drawing/2014/main" id="{1FB20317-70D3-C6F1-6AEF-CC1AD0D2052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2350" y="3876676"/>
              <a:ext cx="117475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49" name="Freeform 850">
              <a:extLst>
                <a:ext uri="{FF2B5EF4-FFF2-40B4-BE49-F238E27FC236}">
                  <a16:creationId xmlns:a16="http://schemas.microsoft.com/office/drawing/2014/main" id="{D943BAEB-E69C-3724-0BF2-2CF0FC447EB0}"/>
                </a:ext>
              </a:extLst>
            </p:cNvPr>
            <p:cNvSpPr>
              <a:spLocks/>
            </p:cNvSpPr>
            <p:nvPr/>
          </p:nvSpPr>
          <p:spPr bwMode="auto">
            <a:xfrm>
              <a:off x="2416175" y="3876676"/>
              <a:ext cx="117475" cy="5556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0" name="Freeform 851">
              <a:extLst>
                <a:ext uri="{FF2B5EF4-FFF2-40B4-BE49-F238E27FC236}">
                  <a16:creationId xmlns:a16="http://schemas.microsoft.com/office/drawing/2014/main" id="{795EA4A7-973B-2216-B9DB-743F18A801FD}"/>
                </a:ext>
              </a:extLst>
            </p:cNvPr>
            <p:cNvSpPr>
              <a:spLocks/>
            </p:cNvSpPr>
            <p:nvPr/>
          </p:nvSpPr>
          <p:spPr bwMode="auto">
            <a:xfrm>
              <a:off x="2128838" y="3944938"/>
              <a:ext cx="120650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1" name="Freeform 852">
              <a:extLst>
                <a:ext uri="{FF2B5EF4-FFF2-40B4-BE49-F238E27FC236}">
                  <a16:creationId xmlns:a16="http://schemas.microsoft.com/office/drawing/2014/main" id="{38901F5C-9D9F-7804-41B1-2E08BC5CC54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5838" y="3944938"/>
              <a:ext cx="117475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2" name="Freeform 853">
              <a:extLst>
                <a:ext uri="{FF2B5EF4-FFF2-40B4-BE49-F238E27FC236}">
                  <a16:creationId xmlns:a16="http://schemas.microsoft.com/office/drawing/2014/main" id="{374AEF4C-BF30-158C-ABAC-7C9F2F3582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82838" y="3944938"/>
              <a:ext cx="119063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3" name="Freeform 854">
              <a:extLst>
                <a:ext uri="{FF2B5EF4-FFF2-40B4-BE49-F238E27FC236}">
                  <a16:creationId xmlns:a16="http://schemas.microsoft.com/office/drawing/2014/main" id="{9EB58038-5E8C-50BA-A2FF-93F7AAE190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219325" y="4013201"/>
              <a:ext cx="122238" cy="603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4" name="Freeform 855">
              <a:extLst>
                <a:ext uri="{FF2B5EF4-FFF2-40B4-BE49-F238E27FC236}">
                  <a16:creationId xmlns:a16="http://schemas.microsoft.com/office/drawing/2014/main" id="{1EC95BEA-491B-F9A8-C169-1B09C82889A1}"/>
                </a:ext>
              </a:extLst>
            </p:cNvPr>
            <p:cNvSpPr>
              <a:spLocks/>
            </p:cNvSpPr>
            <p:nvPr/>
          </p:nvSpPr>
          <p:spPr bwMode="auto">
            <a:xfrm>
              <a:off x="2347913" y="4013201"/>
              <a:ext cx="120650" cy="603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5" name="Freeform 856">
              <a:extLst>
                <a:ext uri="{FF2B5EF4-FFF2-40B4-BE49-F238E27FC236}">
                  <a16:creationId xmlns:a16="http://schemas.microsoft.com/office/drawing/2014/main" id="{27A003A6-A5F3-457D-2652-4FCD00076232}"/>
                </a:ext>
              </a:extLst>
            </p:cNvPr>
            <p:cNvSpPr>
              <a:spLocks/>
            </p:cNvSpPr>
            <p:nvPr/>
          </p:nvSpPr>
          <p:spPr bwMode="auto">
            <a:xfrm>
              <a:off x="2311400" y="4086226"/>
              <a:ext cx="120650" cy="619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6" name="Freeform 857">
              <a:extLst>
                <a:ext uri="{FF2B5EF4-FFF2-40B4-BE49-F238E27FC236}">
                  <a16:creationId xmlns:a16="http://schemas.microsoft.com/office/drawing/2014/main" id="{37E022A4-3270-511C-AD39-B933DA2D6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2443163" y="4086226"/>
              <a:ext cx="120650" cy="619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7" name="Freeform 858">
              <a:extLst>
                <a:ext uri="{FF2B5EF4-FFF2-40B4-BE49-F238E27FC236}">
                  <a16:creationId xmlns:a16="http://schemas.microsoft.com/office/drawing/2014/main" id="{428FFFFE-9702-B5FB-EA89-5FD78B76D7FA}"/>
                </a:ext>
              </a:extLst>
            </p:cNvPr>
            <p:cNvSpPr>
              <a:spLocks/>
            </p:cNvSpPr>
            <p:nvPr/>
          </p:nvSpPr>
          <p:spPr bwMode="auto">
            <a:xfrm>
              <a:off x="2406650" y="4160838"/>
              <a:ext cx="120650" cy="63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8" name="Freeform 859">
              <a:extLst>
                <a:ext uri="{FF2B5EF4-FFF2-40B4-BE49-F238E27FC236}">
                  <a16:creationId xmlns:a16="http://schemas.microsoft.com/office/drawing/2014/main" id="{91058107-20A7-218A-F8DF-D78747FAB5A9}"/>
                </a:ext>
              </a:extLst>
            </p:cNvPr>
            <p:cNvSpPr>
              <a:spLocks/>
            </p:cNvSpPr>
            <p:nvPr/>
          </p:nvSpPr>
          <p:spPr bwMode="auto">
            <a:xfrm>
              <a:off x="2924175" y="3324226"/>
              <a:ext cx="104775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59" name="Freeform 860">
              <a:extLst>
                <a:ext uri="{FF2B5EF4-FFF2-40B4-BE49-F238E27FC236}">
                  <a16:creationId xmlns:a16="http://schemas.microsoft.com/office/drawing/2014/main" id="{D25CE13F-2149-F747-E8C2-A749A01C688D}"/>
                </a:ext>
              </a:extLst>
            </p:cNvPr>
            <p:cNvSpPr>
              <a:spLocks/>
            </p:cNvSpPr>
            <p:nvPr/>
          </p:nvSpPr>
          <p:spPr bwMode="auto">
            <a:xfrm>
              <a:off x="2897188" y="3379788"/>
              <a:ext cx="107950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0" name="Freeform 861">
              <a:extLst>
                <a:ext uri="{FF2B5EF4-FFF2-40B4-BE49-F238E27FC236}">
                  <a16:creationId xmlns:a16="http://schemas.microsoft.com/office/drawing/2014/main" id="{2998F77E-3111-42CB-8215-CA21F067A3B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788" y="3436938"/>
              <a:ext cx="107950" cy="460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1" name="Freeform 862">
              <a:extLst>
                <a:ext uri="{FF2B5EF4-FFF2-40B4-BE49-F238E27FC236}">
                  <a16:creationId xmlns:a16="http://schemas.microsoft.com/office/drawing/2014/main" id="{BCAF86DC-7415-7F86-B711-3A8D4CECB112}"/>
                </a:ext>
              </a:extLst>
            </p:cNvPr>
            <p:cNvSpPr>
              <a:spLocks/>
            </p:cNvSpPr>
            <p:nvPr/>
          </p:nvSpPr>
          <p:spPr bwMode="auto">
            <a:xfrm>
              <a:off x="2841625" y="3495676"/>
              <a:ext cx="111125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2" name="Freeform 863">
              <a:extLst>
                <a:ext uri="{FF2B5EF4-FFF2-40B4-BE49-F238E27FC236}">
                  <a16:creationId xmlns:a16="http://schemas.microsoft.com/office/drawing/2014/main" id="{175DDD72-88A7-A361-E2D9-385CDE33CF7A}"/>
                </a:ext>
              </a:extLst>
            </p:cNvPr>
            <p:cNvSpPr>
              <a:spLocks/>
            </p:cNvSpPr>
            <p:nvPr/>
          </p:nvSpPr>
          <p:spPr bwMode="auto">
            <a:xfrm>
              <a:off x="2816225" y="3554413"/>
              <a:ext cx="107950" cy="492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3" name="Freeform 864">
              <a:extLst>
                <a:ext uri="{FF2B5EF4-FFF2-40B4-BE49-F238E27FC236}">
                  <a16:creationId xmlns:a16="http://schemas.microsoft.com/office/drawing/2014/main" id="{ED67D478-2DE9-6B8C-6F24-F49539D834B2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6063" y="3613151"/>
              <a:ext cx="11112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4" name="Freeform 865">
              <a:extLst>
                <a:ext uri="{FF2B5EF4-FFF2-40B4-BE49-F238E27FC236}">
                  <a16:creationId xmlns:a16="http://schemas.microsoft.com/office/drawing/2014/main" id="{0A80A731-E99C-AA27-CCFD-79CF2B85C80E}"/>
                </a:ext>
              </a:extLst>
            </p:cNvPr>
            <p:cNvSpPr>
              <a:spLocks/>
            </p:cNvSpPr>
            <p:nvPr/>
          </p:nvSpPr>
          <p:spPr bwMode="auto">
            <a:xfrm>
              <a:off x="2757488" y="3676651"/>
              <a:ext cx="111125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5" name="Freeform 866">
              <a:extLst>
                <a:ext uri="{FF2B5EF4-FFF2-40B4-BE49-F238E27FC236}">
                  <a16:creationId xmlns:a16="http://schemas.microsoft.com/office/drawing/2014/main" id="{A751A31D-8E46-88B3-D2C0-E9FD373AF89A}"/>
                </a:ext>
              </a:extLst>
            </p:cNvPr>
            <p:cNvSpPr>
              <a:spLocks/>
            </p:cNvSpPr>
            <p:nvPr/>
          </p:nvSpPr>
          <p:spPr bwMode="auto">
            <a:xfrm>
              <a:off x="2727325" y="3741738"/>
              <a:ext cx="114300" cy="523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6" name="Freeform 867">
              <a:extLst>
                <a:ext uri="{FF2B5EF4-FFF2-40B4-BE49-F238E27FC236}">
                  <a16:creationId xmlns:a16="http://schemas.microsoft.com/office/drawing/2014/main" id="{A34F7574-3A1C-04D4-6AC2-E215E622570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97163" y="3806826"/>
              <a:ext cx="115888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7" name="Freeform 868">
              <a:extLst>
                <a:ext uri="{FF2B5EF4-FFF2-40B4-BE49-F238E27FC236}">
                  <a16:creationId xmlns:a16="http://schemas.microsoft.com/office/drawing/2014/main" id="{9FF32081-FA3F-26A2-5A4A-BAEA2704114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68588" y="3876676"/>
              <a:ext cx="114300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8" name="Freeform 869">
              <a:extLst>
                <a:ext uri="{FF2B5EF4-FFF2-40B4-BE49-F238E27FC236}">
                  <a16:creationId xmlns:a16="http://schemas.microsoft.com/office/drawing/2014/main" id="{9E0371F8-375F-9A60-463D-9157385271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35250" y="3944938"/>
              <a:ext cx="119063" cy="555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69" name="Freeform 870">
              <a:extLst>
                <a:ext uri="{FF2B5EF4-FFF2-40B4-BE49-F238E27FC236}">
                  <a16:creationId xmlns:a16="http://schemas.microsoft.com/office/drawing/2014/main" id="{8545732A-99CB-39A0-BF27-536D171B1F5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500" y="4013201"/>
              <a:ext cx="117475" cy="603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0" name="Freeform 871">
              <a:extLst>
                <a:ext uri="{FF2B5EF4-FFF2-40B4-BE49-F238E27FC236}">
                  <a16:creationId xmlns:a16="http://schemas.microsoft.com/office/drawing/2014/main" id="{9822BFC6-B80C-9B96-A10E-04F97CE00FB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70163" y="4086226"/>
              <a:ext cx="120650" cy="619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1" name="Freeform 872">
              <a:extLst>
                <a:ext uri="{FF2B5EF4-FFF2-40B4-BE49-F238E27FC236}">
                  <a16:creationId xmlns:a16="http://schemas.microsoft.com/office/drawing/2014/main" id="{79E50E87-5EA4-8F14-5457-DE0F591358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6825" y="4160838"/>
              <a:ext cx="122238" cy="635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2" name="Freeform 873">
              <a:extLst>
                <a:ext uri="{FF2B5EF4-FFF2-40B4-BE49-F238E27FC236}">
                  <a16:creationId xmlns:a16="http://schemas.microsoft.com/office/drawing/2014/main" id="{E2C932D4-B8B3-F649-A7CC-FDD1818967C3}"/>
                </a:ext>
              </a:extLst>
            </p:cNvPr>
            <p:cNvSpPr>
              <a:spLocks/>
            </p:cNvSpPr>
            <p:nvPr/>
          </p:nvSpPr>
          <p:spPr bwMode="auto">
            <a:xfrm>
              <a:off x="2505075" y="4237038"/>
              <a:ext cx="120650" cy="650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3" name="Freeform 874">
              <a:extLst>
                <a:ext uri="{FF2B5EF4-FFF2-40B4-BE49-F238E27FC236}">
                  <a16:creationId xmlns:a16="http://schemas.microsoft.com/office/drawing/2014/main" id="{2C446D89-4587-4931-D00E-10ED84DE4611}"/>
                </a:ext>
              </a:extLst>
            </p:cNvPr>
            <p:cNvSpPr>
              <a:spLocks/>
            </p:cNvSpPr>
            <p:nvPr/>
          </p:nvSpPr>
          <p:spPr bwMode="auto">
            <a:xfrm>
              <a:off x="2468563" y="4316413"/>
              <a:ext cx="123825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4" name="Freeform 875">
              <a:extLst>
                <a:ext uri="{FF2B5EF4-FFF2-40B4-BE49-F238E27FC236}">
                  <a16:creationId xmlns:a16="http://schemas.microsoft.com/office/drawing/2014/main" id="{BA570C91-6356-4218-23CC-8F42E60FA71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03500" y="4316413"/>
              <a:ext cx="123825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5" name="Freeform 876">
              <a:extLst>
                <a:ext uri="{FF2B5EF4-FFF2-40B4-BE49-F238E27FC236}">
                  <a16:creationId xmlns:a16="http://schemas.microsoft.com/office/drawing/2014/main" id="{A1547329-CC0C-D234-A429-9A82B66FD5E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36850" y="4316413"/>
              <a:ext cx="122238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6" name="Freeform 877">
              <a:extLst>
                <a:ext uri="{FF2B5EF4-FFF2-40B4-BE49-F238E27FC236}">
                  <a16:creationId xmlns:a16="http://schemas.microsoft.com/office/drawing/2014/main" id="{385D70E6-D8EA-309F-03E4-C363CA2CB1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68613" y="4316413"/>
              <a:ext cx="123825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7" name="Freeform 878">
              <a:extLst>
                <a:ext uri="{FF2B5EF4-FFF2-40B4-BE49-F238E27FC236}">
                  <a16:creationId xmlns:a16="http://schemas.microsoft.com/office/drawing/2014/main" id="{A57FCEE7-6F87-EA1E-BDA0-9E7345703CE4}"/>
                </a:ext>
              </a:extLst>
            </p:cNvPr>
            <p:cNvSpPr>
              <a:spLocks/>
            </p:cNvSpPr>
            <p:nvPr/>
          </p:nvSpPr>
          <p:spPr bwMode="auto">
            <a:xfrm>
              <a:off x="2705100" y="4397376"/>
              <a:ext cx="123825" cy="69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8" name="Freeform 879">
              <a:extLst>
                <a:ext uri="{FF2B5EF4-FFF2-40B4-BE49-F238E27FC236}">
                  <a16:creationId xmlns:a16="http://schemas.microsoft.com/office/drawing/2014/main" id="{7D7E2C5A-822D-A341-B3E3-14501D68AB04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8450" y="4397376"/>
              <a:ext cx="125413" cy="69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79" name="Freeform 880">
              <a:extLst>
                <a:ext uri="{FF2B5EF4-FFF2-40B4-BE49-F238E27FC236}">
                  <a16:creationId xmlns:a16="http://schemas.microsoft.com/office/drawing/2014/main" id="{356427AA-5641-EAE9-3B00-771596147E0C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3388" y="4397376"/>
              <a:ext cx="123825" cy="698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0" name="Freeform 881">
              <a:extLst>
                <a:ext uri="{FF2B5EF4-FFF2-40B4-BE49-F238E27FC236}">
                  <a16:creationId xmlns:a16="http://schemas.microsoft.com/office/drawing/2014/main" id="{81C804A4-CFEC-C640-1714-26502786CA1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3225" y="4479926"/>
              <a:ext cx="125413" cy="714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1" name="Freeform 882">
              <a:extLst>
                <a:ext uri="{FF2B5EF4-FFF2-40B4-BE49-F238E27FC236}">
                  <a16:creationId xmlns:a16="http://schemas.microsoft.com/office/drawing/2014/main" id="{B6B359F7-F9BB-A7BE-8DA3-0BABE64440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2800" y="4479926"/>
              <a:ext cx="120650" cy="714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2" name="Freeform 883">
              <a:extLst>
                <a:ext uri="{FF2B5EF4-FFF2-40B4-BE49-F238E27FC236}">
                  <a16:creationId xmlns:a16="http://schemas.microsoft.com/office/drawing/2014/main" id="{E895BC59-5664-BA5D-DC3B-777B97A26308}"/>
                </a:ext>
              </a:extLst>
            </p:cNvPr>
            <p:cNvSpPr>
              <a:spLocks/>
            </p:cNvSpPr>
            <p:nvPr/>
          </p:nvSpPr>
          <p:spPr bwMode="auto">
            <a:xfrm>
              <a:off x="3487738" y="4479926"/>
              <a:ext cx="120650" cy="714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3" name="Freeform 884">
              <a:extLst>
                <a:ext uri="{FF2B5EF4-FFF2-40B4-BE49-F238E27FC236}">
                  <a16:creationId xmlns:a16="http://schemas.microsoft.com/office/drawing/2014/main" id="{28A9E5DE-EE9F-2CB6-8F70-4CF0794C88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263" y="4479926"/>
              <a:ext cx="122238" cy="714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4" name="Freeform 885">
              <a:extLst>
                <a:ext uri="{FF2B5EF4-FFF2-40B4-BE49-F238E27FC236}">
                  <a16:creationId xmlns:a16="http://schemas.microsoft.com/office/drawing/2014/main" id="{D73AE5C3-0929-4F3E-703C-0422FDA71E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1175" y="4568826"/>
              <a:ext cx="125413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5" name="Freeform 886">
              <a:extLst>
                <a:ext uri="{FF2B5EF4-FFF2-40B4-BE49-F238E27FC236}">
                  <a16:creationId xmlns:a16="http://schemas.microsoft.com/office/drawing/2014/main" id="{8CE97C77-BF10-9BB7-7325-75F437380AF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288" y="4568826"/>
              <a:ext cx="123825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6" name="Freeform 887">
              <a:extLst>
                <a:ext uri="{FF2B5EF4-FFF2-40B4-BE49-F238E27FC236}">
                  <a16:creationId xmlns:a16="http://schemas.microsoft.com/office/drawing/2014/main" id="{0194CF66-AF9A-725A-E646-706EC5F690FD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7400" y="4568826"/>
              <a:ext cx="123825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7" name="Freeform 888">
              <a:extLst>
                <a:ext uri="{FF2B5EF4-FFF2-40B4-BE49-F238E27FC236}">
                  <a16:creationId xmlns:a16="http://schemas.microsoft.com/office/drawing/2014/main" id="{4B8894C6-AAA2-50AD-B2EA-C18922C4E2D4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3925" y="4568826"/>
              <a:ext cx="122238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8" name="Freeform 889">
              <a:extLst>
                <a:ext uri="{FF2B5EF4-FFF2-40B4-BE49-F238E27FC236}">
                  <a16:creationId xmlns:a16="http://schemas.microsoft.com/office/drawing/2014/main" id="{4004095F-2049-3AFC-5CD9-0D4B61AD18AE}"/>
                </a:ext>
              </a:extLst>
            </p:cNvPr>
            <p:cNvSpPr>
              <a:spLocks/>
            </p:cNvSpPr>
            <p:nvPr/>
          </p:nvSpPr>
          <p:spPr bwMode="auto">
            <a:xfrm>
              <a:off x="3602038" y="4568826"/>
              <a:ext cx="120650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89" name="Freeform 890">
              <a:extLst>
                <a:ext uri="{FF2B5EF4-FFF2-40B4-BE49-F238E27FC236}">
                  <a16:creationId xmlns:a16="http://schemas.microsoft.com/office/drawing/2014/main" id="{0962E901-9086-5227-9872-563600823DF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0150" y="4568826"/>
              <a:ext cx="120650" cy="682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0" name="Freeform 891">
              <a:extLst>
                <a:ext uri="{FF2B5EF4-FFF2-40B4-BE49-F238E27FC236}">
                  <a16:creationId xmlns:a16="http://schemas.microsoft.com/office/drawing/2014/main" id="{A2B0C092-77E8-B0A0-CA8B-8C24788E17D3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4652963"/>
              <a:ext cx="128588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1" name="Freeform 892">
              <a:extLst>
                <a:ext uri="{FF2B5EF4-FFF2-40B4-BE49-F238E27FC236}">
                  <a16:creationId xmlns:a16="http://schemas.microsoft.com/office/drawing/2014/main" id="{2C5DA39D-00F0-04C5-A9BA-EA1142996A63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0413" y="4652963"/>
              <a:ext cx="125413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2" name="Freeform 893">
              <a:extLst>
                <a:ext uri="{FF2B5EF4-FFF2-40B4-BE49-F238E27FC236}">
                  <a16:creationId xmlns:a16="http://schemas.microsoft.com/office/drawing/2014/main" id="{5A892863-9F96-653D-625B-4682CED4551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38525" y="4652963"/>
              <a:ext cx="123825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3" name="Freeform 894">
              <a:extLst>
                <a:ext uri="{FF2B5EF4-FFF2-40B4-BE49-F238E27FC236}">
                  <a16:creationId xmlns:a16="http://schemas.microsoft.com/office/drawing/2014/main" id="{FB0EB549-B295-ED58-9908-6D8644C207F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8225" y="4652963"/>
              <a:ext cx="122238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4" name="Freeform 895">
              <a:extLst>
                <a:ext uri="{FF2B5EF4-FFF2-40B4-BE49-F238E27FC236}">
                  <a16:creationId xmlns:a16="http://schemas.microsoft.com/office/drawing/2014/main" id="{BDB8F5BD-A35D-78A9-7E11-74FF3BC93C30}"/>
                </a:ext>
              </a:extLst>
            </p:cNvPr>
            <p:cNvSpPr>
              <a:spLocks/>
            </p:cNvSpPr>
            <p:nvPr/>
          </p:nvSpPr>
          <p:spPr bwMode="auto">
            <a:xfrm>
              <a:off x="3716338" y="4652963"/>
              <a:ext cx="125413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5" name="Freeform 896">
              <a:extLst>
                <a:ext uri="{FF2B5EF4-FFF2-40B4-BE49-F238E27FC236}">
                  <a16:creationId xmlns:a16="http://schemas.microsoft.com/office/drawing/2014/main" id="{08C7E33C-049D-E84D-973D-5099F3F179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4450" y="4652963"/>
              <a:ext cx="123825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6" name="Freeform 897">
              <a:extLst>
                <a:ext uri="{FF2B5EF4-FFF2-40B4-BE49-F238E27FC236}">
                  <a16:creationId xmlns:a16="http://schemas.microsoft.com/office/drawing/2014/main" id="{28C70BEF-A9FA-5712-9BA5-D3EBEB30A88A}"/>
                </a:ext>
              </a:extLst>
            </p:cNvPr>
            <p:cNvSpPr>
              <a:spLocks/>
            </p:cNvSpPr>
            <p:nvPr/>
          </p:nvSpPr>
          <p:spPr bwMode="auto">
            <a:xfrm>
              <a:off x="2992438" y="4745038"/>
              <a:ext cx="128588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7" name="Freeform 898">
              <a:extLst>
                <a:ext uri="{FF2B5EF4-FFF2-40B4-BE49-F238E27FC236}">
                  <a16:creationId xmlns:a16="http://schemas.microsoft.com/office/drawing/2014/main" id="{C604E1BE-2117-C71B-A0BA-3920D0329C4D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550" y="4745038"/>
              <a:ext cx="127000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8" name="Freeform 899">
              <a:extLst>
                <a:ext uri="{FF2B5EF4-FFF2-40B4-BE49-F238E27FC236}">
                  <a16:creationId xmlns:a16="http://schemas.microsoft.com/office/drawing/2014/main" id="{7A65BC8A-0E39-99C2-A3E5-A8FC549241C6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1838" y="4745038"/>
              <a:ext cx="127000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99" name="Freeform 900">
              <a:extLst>
                <a:ext uri="{FF2B5EF4-FFF2-40B4-BE49-F238E27FC236}">
                  <a16:creationId xmlns:a16="http://schemas.microsoft.com/office/drawing/2014/main" id="{BB95B223-8CE5-66A9-9376-3C2C50247783}"/>
                </a:ext>
              </a:extLst>
            </p:cNvPr>
            <p:cNvSpPr>
              <a:spLocks/>
            </p:cNvSpPr>
            <p:nvPr/>
          </p:nvSpPr>
          <p:spPr bwMode="auto">
            <a:xfrm>
              <a:off x="3411538" y="4745038"/>
              <a:ext cx="128588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0" name="Freeform 901">
              <a:extLst>
                <a:ext uri="{FF2B5EF4-FFF2-40B4-BE49-F238E27FC236}">
                  <a16:creationId xmlns:a16="http://schemas.microsoft.com/office/drawing/2014/main" id="{18C516BB-2C24-7694-0F4E-3E5A8F6C5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3552825" y="4745038"/>
              <a:ext cx="123825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1" name="Freeform 902">
              <a:extLst>
                <a:ext uri="{FF2B5EF4-FFF2-40B4-BE49-F238E27FC236}">
                  <a16:creationId xmlns:a16="http://schemas.microsoft.com/office/drawing/2014/main" id="{E9FDC74D-6A2B-D995-7124-3640F8D937A8}"/>
                </a:ext>
              </a:extLst>
            </p:cNvPr>
            <p:cNvSpPr>
              <a:spLocks/>
            </p:cNvSpPr>
            <p:nvPr/>
          </p:nvSpPr>
          <p:spPr bwMode="auto">
            <a:xfrm>
              <a:off x="3694113" y="4745038"/>
              <a:ext cx="123825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2" name="Freeform 903">
              <a:extLst>
                <a:ext uri="{FF2B5EF4-FFF2-40B4-BE49-F238E27FC236}">
                  <a16:creationId xmlns:a16="http://schemas.microsoft.com/office/drawing/2014/main" id="{DBCC956A-6788-391E-7616-6C06B369E359}"/>
                </a:ext>
              </a:extLst>
            </p:cNvPr>
            <p:cNvSpPr>
              <a:spLocks/>
            </p:cNvSpPr>
            <p:nvPr/>
          </p:nvSpPr>
          <p:spPr bwMode="auto">
            <a:xfrm>
              <a:off x="3833813" y="4745038"/>
              <a:ext cx="125413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3" name="Freeform 904">
              <a:extLst>
                <a:ext uri="{FF2B5EF4-FFF2-40B4-BE49-F238E27FC236}">
                  <a16:creationId xmlns:a16="http://schemas.microsoft.com/office/drawing/2014/main" id="{B281FEEC-43E7-68D9-5997-37906B1A04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975100" y="4745038"/>
              <a:ext cx="123825" cy="762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4" name="Freeform 905">
              <a:extLst>
                <a:ext uri="{FF2B5EF4-FFF2-40B4-BE49-F238E27FC236}">
                  <a16:creationId xmlns:a16="http://schemas.microsoft.com/office/drawing/2014/main" id="{9CFB4C0F-39DD-8D17-D27E-4620D80520F4}"/>
                </a:ext>
              </a:extLst>
            </p:cNvPr>
            <p:cNvSpPr>
              <a:spLocks/>
            </p:cNvSpPr>
            <p:nvPr/>
          </p:nvSpPr>
          <p:spPr bwMode="auto">
            <a:xfrm>
              <a:off x="2960688" y="4837113"/>
              <a:ext cx="130175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5" name="Freeform 906">
              <a:extLst>
                <a:ext uri="{FF2B5EF4-FFF2-40B4-BE49-F238E27FC236}">
                  <a16:creationId xmlns:a16="http://schemas.microsoft.com/office/drawing/2014/main" id="{4CDCE701-FCA1-648E-811D-47333F78A11E}"/>
                </a:ext>
              </a:extLst>
            </p:cNvPr>
            <p:cNvSpPr>
              <a:spLocks/>
            </p:cNvSpPr>
            <p:nvPr/>
          </p:nvSpPr>
          <p:spPr bwMode="auto">
            <a:xfrm>
              <a:off x="3103563" y="4837113"/>
              <a:ext cx="128588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6" name="Freeform 907">
              <a:extLst>
                <a:ext uri="{FF2B5EF4-FFF2-40B4-BE49-F238E27FC236}">
                  <a16:creationId xmlns:a16="http://schemas.microsoft.com/office/drawing/2014/main" id="{1ED3EFF8-2005-A50A-4E97-02E1B0E4EF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4850" y="4837113"/>
              <a:ext cx="128588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7" name="Freeform 908">
              <a:extLst>
                <a:ext uri="{FF2B5EF4-FFF2-40B4-BE49-F238E27FC236}">
                  <a16:creationId xmlns:a16="http://schemas.microsoft.com/office/drawing/2014/main" id="{2F203A83-1E61-B348-7894-04263F7CD0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86138" y="4837113"/>
              <a:ext cx="127000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8" name="Freeform 909">
              <a:extLst>
                <a:ext uri="{FF2B5EF4-FFF2-40B4-BE49-F238E27FC236}">
                  <a16:creationId xmlns:a16="http://schemas.microsoft.com/office/drawing/2014/main" id="{77EF9B79-2B04-5788-BC21-22C722A94029}"/>
                </a:ext>
              </a:extLst>
            </p:cNvPr>
            <p:cNvSpPr>
              <a:spLocks/>
            </p:cNvSpPr>
            <p:nvPr/>
          </p:nvSpPr>
          <p:spPr bwMode="auto">
            <a:xfrm>
              <a:off x="3530600" y="4837113"/>
              <a:ext cx="123825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09" name="Freeform 910">
              <a:extLst>
                <a:ext uri="{FF2B5EF4-FFF2-40B4-BE49-F238E27FC236}">
                  <a16:creationId xmlns:a16="http://schemas.microsoft.com/office/drawing/2014/main" id="{787768A4-EC04-8C82-93C2-0AD3EF6BDD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0300" y="4837113"/>
              <a:ext cx="128588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0" name="Freeform 911">
              <a:extLst>
                <a:ext uri="{FF2B5EF4-FFF2-40B4-BE49-F238E27FC236}">
                  <a16:creationId xmlns:a16="http://schemas.microsoft.com/office/drawing/2014/main" id="{9F23ACC8-F003-B48F-F711-2C1A47FFE086}"/>
                </a:ext>
              </a:extLst>
            </p:cNvPr>
            <p:cNvSpPr>
              <a:spLocks/>
            </p:cNvSpPr>
            <p:nvPr/>
          </p:nvSpPr>
          <p:spPr bwMode="auto">
            <a:xfrm>
              <a:off x="3814763" y="4837113"/>
              <a:ext cx="123825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1" name="Freeform 912">
              <a:extLst>
                <a:ext uri="{FF2B5EF4-FFF2-40B4-BE49-F238E27FC236}">
                  <a16:creationId xmlns:a16="http://schemas.microsoft.com/office/drawing/2014/main" id="{64957CBD-76A2-58BD-5EC6-966C2835F7B8}"/>
                </a:ext>
              </a:extLst>
            </p:cNvPr>
            <p:cNvSpPr>
              <a:spLocks/>
            </p:cNvSpPr>
            <p:nvPr/>
          </p:nvSpPr>
          <p:spPr bwMode="auto">
            <a:xfrm>
              <a:off x="3956050" y="4837113"/>
              <a:ext cx="123825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2" name="Freeform 913">
              <a:extLst>
                <a:ext uri="{FF2B5EF4-FFF2-40B4-BE49-F238E27FC236}">
                  <a16:creationId xmlns:a16="http://schemas.microsoft.com/office/drawing/2014/main" id="{1567368D-6A8A-4DD5-33D7-9F37BE19EB24}"/>
                </a:ext>
              </a:extLst>
            </p:cNvPr>
            <p:cNvSpPr>
              <a:spLocks/>
            </p:cNvSpPr>
            <p:nvPr/>
          </p:nvSpPr>
          <p:spPr bwMode="auto">
            <a:xfrm>
              <a:off x="4095750" y="4837113"/>
              <a:ext cx="125413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3" name="Freeform 914">
              <a:extLst>
                <a:ext uri="{FF2B5EF4-FFF2-40B4-BE49-F238E27FC236}">
                  <a16:creationId xmlns:a16="http://schemas.microsoft.com/office/drawing/2014/main" id="{A4A6C516-36B2-1DAD-F4A4-FDDE8374C574}"/>
                </a:ext>
              </a:extLst>
            </p:cNvPr>
            <p:cNvSpPr>
              <a:spLocks/>
            </p:cNvSpPr>
            <p:nvPr/>
          </p:nvSpPr>
          <p:spPr bwMode="auto">
            <a:xfrm>
              <a:off x="4240213" y="4837113"/>
              <a:ext cx="122238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4" name="Freeform 915">
              <a:extLst>
                <a:ext uri="{FF2B5EF4-FFF2-40B4-BE49-F238E27FC236}">
                  <a16:creationId xmlns:a16="http://schemas.microsoft.com/office/drawing/2014/main" id="{AEBFC709-8C4B-B2D6-041E-5647A67398DF}"/>
                </a:ext>
              </a:extLst>
            </p:cNvPr>
            <p:cNvSpPr>
              <a:spLocks/>
            </p:cNvSpPr>
            <p:nvPr/>
          </p:nvSpPr>
          <p:spPr bwMode="auto">
            <a:xfrm>
              <a:off x="3074988" y="4935538"/>
              <a:ext cx="127000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5" name="Freeform 916">
              <a:extLst>
                <a:ext uri="{FF2B5EF4-FFF2-40B4-BE49-F238E27FC236}">
                  <a16:creationId xmlns:a16="http://schemas.microsoft.com/office/drawing/2014/main" id="{FA4AAD9C-F69A-D2FF-0CA3-E6465C3C17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4688" y="4935538"/>
              <a:ext cx="131763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6" name="Freeform 917">
              <a:extLst>
                <a:ext uri="{FF2B5EF4-FFF2-40B4-BE49-F238E27FC236}">
                  <a16:creationId xmlns:a16="http://schemas.microsoft.com/office/drawing/2014/main" id="{4558D70C-7AC7-77BF-3FDD-3BB067DFD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3359150" y="4935538"/>
              <a:ext cx="131763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7" name="Freeform 918">
              <a:extLst>
                <a:ext uri="{FF2B5EF4-FFF2-40B4-BE49-F238E27FC236}">
                  <a16:creationId xmlns:a16="http://schemas.microsoft.com/office/drawing/2014/main" id="{3FC9D9F3-AA6F-EB21-53D4-898377F6593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03613" y="4935538"/>
              <a:ext cx="127000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8" name="Freeform 919">
              <a:extLst>
                <a:ext uri="{FF2B5EF4-FFF2-40B4-BE49-F238E27FC236}">
                  <a16:creationId xmlns:a16="http://schemas.microsoft.com/office/drawing/2014/main" id="{27C7B55C-83E8-CCE3-6A6D-1F9B05EB9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648075" y="4935538"/>
              <a:ext cx="127000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19" name="Freeform 920">
              <a:extLst>
                <a:ext uri="{FF2B5EF4-FFF2-40B4-BE49-F238E27FC236}">
                  <a16:creationId xmlns:a16="http://schemas.microsoft.com/office/drawing/2014/main" id="{C59143B5-80E4-75B9-59F2-EA0462EB8525}"/>
                </a:ext>
              </a:extLst>
            </p:cNvPr>
            <p:cNvSpPr>
              <a:spLocks/>
            </p:cNvSpPr>
            <p:nvPr/>
          </p:nvSpPr>
          <p:spPr bwMode="auto">
            <a:xfrm>
              <a:off x="3792538" y="4935538"/>
              <a:ext cx="127000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0" name="Freeform 921">
              <a:extLst>
                <a:ext uri="{FF2B5EF4-FFF2-40B4-BE49-F238E27FC236}">
                  <a16:creationId xmlns:a16="http://schemas.microsoft.com/office/drawing/2014/main" id="{6051FB87-BE39-5A09-90DF-A2141C756E5E}"/>
                </a:ext>
              </a:extLst>
            </p:cNvPr>
            <p:cNvSpPr>
              <a:spLocks/>
            </p:cNvSpPr>
            <p:nvPr/>
          </p:nvSpPr>
          <p:spPr bwMode="auto">
            <a:xfrm>
              <a:off x="3935413" y="4935538"/>
              <a:ext cx="125413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1" name="Freeform 922">
              <a:extLst>
                <a:ext uri="{FF2B5EF4-FFF2-40B4-BE49-F238E27FC236}">
                  <a16:creationId xmlns:a16="http://schemas.microsoft.com/office/drawing/2014/main" id="{A2CB5CFD-B335-EC06-4C93-45EC941F6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4079875" y="4935538"/>
              <a:ext cx="123825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2" name="Freeform 923">
              <a:extLst>
                <a:ext uri="{FF2B5EF4-FFF2-40B4-BE49-F238E27FC236}">
                  <a16:creationId xmlns:a16="http://schemas.microsoft.com/office/drawing/2014/main" id="{42225651-1918-D64D-5601-5B837B16FF73}"/>
                </a:ext>
              </a:extLst>
            </p:cNvPr>
            <p:cNvSpPr>
              <a:spLocks/>
            </p:cNvSpPr>
            <p:nvPr/>
          </p:nvSpPr>
          <p:spPr bwMode="auto">
            <a:xfrm>
              <a:off x="4221163" y="4935538"/>
              <a:ext cx="123825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3" name="Freeform 924">
              <a:extLst>
                <a:ext uri="{FF2B5EF4-FFF2-40B4-BE49-F238E27FC236}">
                  <a16:creationId xmlns:a16="http://schemas.microsoft.com/office/drawing/2014/main" id="{6A446BFC-E92F-3F7C-F128-09E911C12E59}"/>
                </a:ext>
              </a:extLst>
            </p:cNvPr>
            <p:cNvSpPr>
              <a:spLocks/>
            </p:cNvSpPr>
            <p:nvPr/>
          </p:nvSpPr>
          <p:spPr bwMode="auto">
            <a:xfrm>
              <a:off x="4365625" y="4935538"/>
              <a:ext cx="123825" cy="793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4" name="Freeform 925">
              <a:extLst>
                <a:ext uri="{FF2B5EF4-FFF2-40B4-BE49-F238E27FC236}">
                  <a16:creationId xmlns:a16="http://schemas.microsoft.com/office/drawing/2014/main" id="{D2520769-7397-610A-E7A3-D87A65FCD9A2}"/>
                </a:ext>
              </a:extLst>
            </p:cNvPr>
            <p:cNvSpPr>
              <a:spLocks/>
            </p:cNvSpPr>
            <p:nvPr/>
          </p:nvSpPr>
          <p:spPr bwMode="auto">
            <a:xfrm>
              <a:off x="3041650" y="5033963"/>
              <a:ext cx="134938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5" name="Freeform 926">
              <a:extLst>
                <a:ext uri="{FF2B5EF4-FFF2-40B4-BE49-F238E27FC236}">
                  <a16:creationId xmlns:a16="http://schemas.microsoft.com/office/drawing/2014/main" id="{9626350D-F795-6FC4-16BA-EE0D4BAB8F5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288" y="5033963"/>
              <a:ext cx="130175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6" name="Freeform 927">
              <a:extLst>
                <a:ext uri="{FF2B5EF4-FFF2-40B4-BE49-F238E27FC236}">
                  <a16:creationId xmlns:a16="http://schemas.microsoft.com/office/drawing/2014/main" id="{CE3D68C5-8C1F-074C-64D7-E9BB62BA0E48}"/>
                </a:ext>
              </a:extLst>
            </p:cNvPr>
            <p:cNvSpPr>
              <a:spLocks/>
            </p:cNvSpPr>
            <p:nvPr/>
          </p:nvSpPr>
          <p:spPr bwMode="auto">
            <a:xfrm>
              <a:off x="3333750" y="5033963"/>
              <a:ext cx="130175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7" name="Freeform 928">
              <a:extLst>
                <a:ext uri="{FF2B5EF4-FFF2-40B4-BE49-F238E27FC236}">
                  <a16:creationId xmlns:a16="http://schemas.microsoft.com/office/drawing/2014/main" id="{BC90213B-0C07-619B-93E1-461F37EDB9BC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8213" y="5033963"/>
              <a:ext cx="130175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8" name="Freeform 929">
              <a:extLst>
                <a:ext uri="{FF2B5EF4-FFF2-40B4-BE49-F238E27FC236}">
                  <a16:creationId xmlns:a16="http://schemas.microsoft.com/office/drawing/2014/main" id="{1D61C5FC-A4C5-5810-0108-1E5C13EFAD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24263" y="5033963"/>
              <a:ext cx="128588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29" name="Freeform 930">
              <a:extLst>
                <a:ext uri="{FF2B5EF4-FFF2-40B4-BE49-F238E27FC236}">
                  <a16:creationId xmlns:a16="http://schemas.microsoft.com/office/drawing/2014/main" id="{5D3B3DFA-9A02-FF3F-07A9-7408A889A9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768725" y="5033963"/>
              <a:ext cx="128588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0" name="Freeform 931">
              <a:extLst>
                <a:ext uri="{FF2B5EF4-FFF2-40B4-BE49-F238E27FC236}">
                  <a16:creationId xmlns:a16="http://schemas.microsoft.com/office/drawing/2014/main" id="{EB7AE4FE-C3E7-AAB8-097D-3C760FD3A879}"/>
                </a:ext>
              </a:extLst>
            </p:cNvPr>
            <p:cNvSpPr>
              <a:spLocks/>
            </p:cNvSpPr>
            <p:nvPr/>
          </p:nvSpPr>
          <p:spPr bwMode="auto">
            <a:xfrm>
              <a:off x="3913188" y="5033963"/>
              <a:ext cx="127000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1" name="Freeform 932">
              <a:extLst>
                <a:ext uri="{FF2B5EF4-FFF2-40B4-BE49-F238E27FC236}">
                  <a16:creationId xmlns:a16="http://schemas.microsoft.com/office/drawing/2014/main" id="{E34F1524-BF87-6246-732F-B40EDEAFE57D}"/>
                </a:ext>
              </a:extLst>
            </p:cNvPr>
            <p:cNvSpPr>
              <a:spLocks/>
            </p:cNvSpPr>
            <p:nvPr/>
          </p:nvSpPr>
          <p:spPr bwMode="auto">
            <a:xfrm>
              <a:off x="4060825" y="5033963"/>
              <a:ext cx="123825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2" name="Freeform 933">
              <a:extLst>
                <a:ext uri="{FF2B5EF4-FFF2-40B4-BE49-F238E27FC236}">
                  <a16:creationId xmlns:a16="http://schemas.microsoft.com/office/drawing/2014/main" id="{B6685496-24C4-B3B7-AEF6-302DB2F1832E}"/>
                </a:ext>
              </a:extLst>
            </p:cNvPr>
            <p:cNvSpPr>
              <a:spLocks/>
            </p:cNvSpPr>
            <p:nvPr/>
          </p:nvSpPr>
          <p:spPr bwMode="auto">
            <a:xfrm>
              <a:off x="4203700" y="5033963"/>
              <a:ext cx="128588" cy="825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3" name="Freeform 934">
              <a:extLst>
                <a:ext uri="{FF2B5EF4-FFF2-40B4-BE49-F238E27FC236}">
                  <a16:creationId xmlns:a16="http://schemas.microsoft.com/office/drawing/2014/main" id="{93A51927-29DF-D351-9151-1242FB8FD43B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5135563"/>
              <a:ext cx="131763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4" name="Freeform 935">
              <a:extLst>
                <a:ext uri="{FF2B5EF4-FFF2-40B4-BE49-F238E27FC236}">
                  <a16:creationId xmlns:a16="http://schemas.microsoft.com/office/drawing/2014/main" id="{A18E35AA-87A5-0A5E-46F6-A0A16141D1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06763" y="5135563"/>
              <a:ext cx="131763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5" name="Freeform 936">
              <a:extLst>
                <a:ext uri="{FF2B5EF4-FFF2-40B4-BE49-F238E27FC236}">
                  <a16:creationId xmlns:a16="http://schemas.microsoft.com/office/drawing/2014/main" id="{110BB90B-6587-55A7-68DA-7AC7A8BCF6EF}"/>
                </a:ext>
              </a:extLst>
            </p:cNvPr>
            <p:cNvSpPr>
              <a:spLocks/>
            </p:cNvSpPr>
            <p:nvPr/>
          </p:nvSpPr>
          <p:spPr bwMode="auto">
            <a:xfrm>
              <a:off x="3451225" y="5135563"/>
              <a:ext cx="131763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6" name="Freeform 937">
              <a:extLst>
                <a:ext uri="{FF2B5EF4-FFF2-40B4-BE49-F238E27FC236}">
                  <a16:creationId xmlns:a16="http://schemas.microsoft.com/office/drawing/2014/main" id="{4E77509A-E7B6-6436-D240-38C0DE85EB2E}"/>
                </a:ext>
              </a:extLst>
            </p:cNvPr>
            <p:cNvSpPr>
              <a:spLocks/>
            </p:cNvSpPr>
            <p:nvPr/>
          </p:nvSpPr>
          <p:spPr bwMode="auto">
            <a:xfrm>
              <a:off x="3598863" y="5135563"/>
              <a:ext cx="130175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7" name="Freeform 938">
              <a:extLst>
                <a:ext uri="{FF2B5EF4-FFF2-40B4-BE49-F238E27FC236}">
                  <a16:creationId xmlns:a16="http://schemas.microsoft.com/office/drawing/2014/main" id="{E5DA63B0-1238-4CBF-0640-0A22DD7AB29E}"/>
                </a:ext>
              </a:extLst>
            </p:cNvPr>
            <p:cNvSpPr>
              <a:spLocks/>
            </p:cNvSpPr>
            <p:nvPr/>
          </p:nvSpPr>
          <p:spPr bwMode="auto">
            <a:xfrm>
              <a:off x="3746500" y="5135563"/>
              <a:ext cx="130175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8" name="Freeform 939">
              <a:extLst>
                <a:ext uri="{FF2B5EF4-FFF2-40B4-BE49-F238E27FC236}">
                  <a16:creationId xmlns:a16="http://schemas.microsoft.com/office/drawing/2014/main" id="{7560AB5E-FAA9-6E07-3068-6E090F06D3BA}"/>
                </a:ext>
              </a:extLst>
            </p:cNvPr>
            <p:cNvSpPr>
              <a:spLocks/>
            </p:cNvSpPr>
            <p:nvPr/>
          </p:nvSpPr>
          <p:spPr bwMode="auto">
            <a:xfrm>
              <a:off x="3894138" y="5135563"/>
              <a:ext cx="127000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39" name="Freeform 940">
              <a:extLst>
                <a:ext uri="{FF2B5EF4-FFF2-40B4-BE49-F238E27FC236}">
                  <a16:creationId xmlns:a16="http://schemas.microsoft.com/office/drawing/2014/main" id="{CC773D7B-6618-7E47-3842-6068A492E4E1}"/>
                </a:ext>
              </a:extLst>
            </p:cNvPr>
            <p:cNvSpPr>
              <a:spLocks/>
            </p:cNvSpPr>
            <p:nvPr/>
          </p:nvSpPr>
          <p:spPr bwMode="auto">
            <a:xfrm>
              <a:off x="4040188" y="5135563"/>
              <a:ext cx="128588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0" name="Freeform 941">
              <a:extLst>
                <a:ext uri="{FF2B5EF4-FFF2-40B4-BE49-F238E27FC236}">
                  <a16:creationId xmlns:a16="http://schemas.microsoft.com/office/drawing/2014/main" id="{DA91A662-F3DE-1AB7-282D-AF3D370236A2}"/>
                </a:ext>
              </a:extLst>
            </p:cNvPr>
            <p:cNvSpPr>
              <a:spLocks/>
            </p:cNvSpPr>
            <p:nvPr/>
          </p:nvSpPr>
          <p:spPr bwMode="auto">
            <a:xfrm>
              <a:off x="4187825" y="5135563"/>
              <a:ext cx="128588" cy="857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1" name="Freeform 942">
              <a:extLst>
                <a:ext uri="{FF2B5EF4-FFF2-40B4-BE49-F238E27FC236}">
                  <a16:creationId xmlns:a16="http://schemas.microsoft.com/office/drawing/2014/main" id="{0E71E103-571C-1D90-A5EC-D1FCE30040D8}"/>
                </a:ext>
              </a:extLst>
            </p:cNvPr>
            <p:cNvSpPr>
              <a:spLocks/>
            </p:cNvSpPr>
            <p:nvPr/>
          </p:nvSpPr>
          <p:spPr bwMode="auto">
            <a:xfrm>
              <a:off x="3278188" y="5240338"/>
              <a:ext cx="13335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2" name="Freeform 943">
              <a:extLst>
                <a:ext uri="{FF2B5EF4-FFF2-40B4-BE49-F238E27FC236}">
                  <a16:creationId xmlns:a16="http://schemas.microsoft.com/office/drawing/2014/main" id="{35266A36-5AF7-135D-7BF6-3640476293BB}"/>
                </a:ext>
              </a:extLst>
            </p:cNvPr>
            <p:cNvSpPr>
              <a:spLocks/>
            </p:cNvSpPr>
            <p:nvPr/>
          </p:nvSpPr>
          <p:spPr bwMode="auto">
            <a:xfrm>
              <a:off x="3425825" y="5240338"/>
              <a:ext cx="13335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3" name="Freeform 944">
              <a:extLst>
                <a:ext uri="{FF2B5EF4-FFF2-40B4-BE49-F238E27FC236}">
                  <a16:creationId xmlns:a16="http://schemas.microsoft.com/office/drawing/2014/main" id="{CF153EF3-3F0E-D5CF-F5F6-4F78DB9A0E43}"/>
                </a:ext>
              </a:extLst>
            </p:cNvPr>
            <p:cNvSpPr>
              <a:spLocks/>
            </p:cNvSpPr>
            <p:nvPr/>
          </p:nvSpPr>
          <p:spPr bwMode="auto">
            <a:xfrm>
              <a:off x="3575050" y="5240338"/>
              <a:ext cx="13176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4" name="Freeform 945">
              <a:extLst>
                <a:ext uri="{FF2B5EF4-FFF2-40B4-BE49-F238E27FC236}">
                  <a16:creationId xmlns:a16="http://schemas.microsoft.com/office/drawing/2014/main" id="{2A87937D-F5C1-95A4-1505-24F4C0494F5C}"/>
                </a:ext>
              </a:extLst>
            </p:cNvPr>
            <p:cNvSpPr>
              <a:spLocks/>
            </p:cNvSpPr>
            <p:nvPr/>
          </p:nvSpPr>
          <p:spPr bwMode="auto">
            <a:xfrm>
              <a:off x="3722688" y="5240338"/>
              <a:ext cx="131763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5" name="Freeform 946">
              <a:extLst>
                <a:ext uri="{FF2B5EF4-FFF2-40B4-BE49-F238E27FC236}">
                  <a16:creationId xmlns:a16="http://schemas.microsoft.com/office/drawing/2014/main" id="{6EDB770C-29DC-D3AF-881A-38290B819273}"/>
                </a:ext>
              </a:extLst>
            </p:cNvPr>
            <p:cNvSpPr>
              <a:spLocks/>
            </p:cNvSpPr>
            <p:nvPr/>
          </p:nvSpPr>
          <p:spPr bwMode="auto">
            <a:xfrm>
              <a:off x="3873500" y="5240338"/>
              <a:ext cx="128588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6" name="Freeform 947">
              <a:extLst>
                <a:ext uri="{FF2B5EF4-FFF2-40B4-BE49-F238E27FC236}">
                  <a16:creationId xmlns:a16="http://schemas.microsoft.com/office/drawing/2014/main" id="{1D0BB3EE-0482-B5A9-C014-2E0230B1494C}"/>
                </a:ext>
              </a:extLst>
            </p:cNvPr>
            <p:cNvSpPr>
              <a:spLocks/>
            </p:cNvSpPr>
            <p:nvPr/>
          </p:nvSpPr>
          <p:spPr bwMode="auto">
            <a:xfrm>
              <a:off x="4021138" y="5240338"/>
              <a:ext cx="127000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7" name="Freeform 948">
              <a:extLst>
                <a:ext uri="{FF2B5EF4-FFF2-40B4-BE49-F238E27FC236}">
                  <a16:creationId xmlns:a16="http://schemas.microsoft.com/office/drawing/2014/main" id="{6C03DF35-5A7E-F568-E246-57970B8C6956}"/>
                </a:ext>
              </a:extLst>
            </p:cNvPr>
            <p:cNvSpPr>
              <a:spLocks/>
            </p:cNvSpPr>
            <p:nvPr/>
          </p:nvSpPr>
          <p:spPr bwMode="auto">
            <a:xfrm>
              <a:off x="4168775" y="5240338"/>
              <a:ext cx="130175" cy="889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8" name="Freeform 949">
              <a:extLst>
                <a:ext uri="{FF2B5EF4-FFF2-40B4-BE49-F238E27FC236}">
                  <a16:creationId xmlns:a16="http://schemas.microsoft.com/office/drawing/2014/main" id="{C9913EEB-3805-93DD-E876-7E7765889E3D}"/>
                </a:ext>
              </a:extLst>
            </p:cNvPr>
            <p:cNvSpPr>
              <a:spLocks/>
            </p:cNvSpPr>
            <p:nvPr/>
          </p:nvSpPr>
          <p:spPr bwMode="auto">
            <a:xfrm>
              <a:off x="3248025" y="5349876"/>
              <a:ext cx="138113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49" name="Freeform 950">
              <a:extLst>
                <a:ext uri="{FF2B5EF4-FFF2-40B4-BE49-F238E27FC236}">
                  <a16:creationId xmlns:a16="http://schemas.microsoft.com/office/drawing/2014/main" id="{07B93D15-CD52-C918-C6C3-8810034DB7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398838" y="5349876"/>
              <a:ext cx="134938" cy="920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0" name="Freeform 951">
              <a:extLst>
                <a:ext uri="{FF2B5EF4-FFF2-40B4-BE49-F238E27FC236}">
                  <a16:creationId xmlns:a16="http://schemas.microsoft.com/office/drawing/2014/main" id="{044FFD83-CCC7-C3D9-E543-B245C89B9DCA}"/>
                </a:ext>
              </a:extLst>
            </p:cNvPr>
            <p:cNvSpPr>
              <a:spLocks/>
            </p:cNvSpPr>
            <p:nvPr/>
          </p:nvSpPr>
          <p:spPr bwMode="auto">
            <a:xfrm>
              <a:off x="3549650" y="5349876"/>
              <a:ext cx="133350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1" name="Freeform 952">
              <a:extLst>
                <a:ext uri="{FF2B5EF4-FFF2-40B4-BE49-F238E27FC236}">
                  <a16:creationId xmlns:a16="http://schemas.microsoft.com/office/drawing/2014/main" id="{3728B195-16A8-BED2-DC39-10F36AEDC921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0463" y="5349876"/>
              <a:ext cx="1301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2" name="Freeform 953">
              <a:extLst>
                <a:ext uri="{FF2B5EF4-FFF2-40B4-BE49-F238E27FC236}">
                  <a16:creationId xmlns:a16="http://schemas.microsoft.com/office/drawing/2014/main" id="{D3B0ED85-BFAE-3B56-67CC-45B9122EA2B4}"/>
                </a:ext>
              </a:extLst>
            </p:cNvPr>
            <p:cNvSpPr>
              <a:spLocks/>
            </p:cNvSpPr>
            <p:nvPr/>
          </p:nvSpPr>
          <p:spPr bwMode="auto">
            <a:xfrm>
              <a:off x="3851275" y="5349876"/>
              <a:ext cx="130175" cy="920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3" name="Freeform 954">
              <a:extLst>
                <a:ext uri="{FF2B5EF4-FFF2-40B4-BE49-F238E27FC236}">
                  <a16:creationId xmlns:a16="http://schemas.microsoft.com/office/drawing/2014/main" id="{09958E8F-EA7E-43C0-0CCE-622E6074947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9450" y="5464176"/>
              <a:ext cx="136525" cy="95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4" name="Freeform 955">
              <a:extLst>
                <a:ext uri="{FF2B5EF4-FFF2-40B4-BE49-F238E27FC236}">
                  <a16:creationId xmlns:a16="http://schemas.microsoft.com/office/drawing/2014/main" id="{750097E7-4672-2819-8874-2D93013BC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373438" y="5464176"/>
              <a:ext cx="133350" cy="95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5" name="Freeform 956">
              <a:extLst>
                <a:ext uri="{FF2B5EF4-FFF2-40B4-BE49-F238E27FC236}">
                  <a16:creationId xmlns:a16="http://schemas.microsoft.com/office/drawing/2014/main" id="{1C1BA696-5B40-AEC3-ECA0-740C8228F5B7}"/>
                </a:ext>
              </a:extLst>
            </p:cNvPr>
            <p:cNvSpPr>
              <a:spLocks/>
            </p:cNvSpPr>
            <p:nvPr/>
          </p:nvSpPr>
          <p:spPr bwMode="auto">
            <a:xfrm>
              <a:off x="3522663" y="5464176"/>
              <a:ext cx="138113" cy="95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6" name="Freeform 957">
              <a:extLst>
                <a:ext uri="{FF2B5EF4-FFF2-40B4-BE49-F238E27FC236}">
                  <a16:creationId xmlns:a16="http://schemas.microsoft.com/office/drawing/2014/main" id="{17E3004B-B13C-036B-2E00-6794530F89FB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6650" y="5464176"/>
              <a:ext cx="134938" cy="95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7" name="Freeform 958">
              <a:extLst>
                <a:ext uri="{FF2B5EF4-FFF2-40B4-BE49-F238E27FC236}">
                  <a16:creationId xmlns:a16="http://schemas.microsoft.com/office/drawing/2014/main" id="{2A4A5787-8728-49E0-16F9-A88D29F0EAF5}"/>
                </a:ext>
              </a:extLst>
            </p:cNvPr>
            <p:cNvSpPr>
              <a:spLocks/>
            </p:cNvSpPr>
            <p:nvPr/>
          </p:nvSpPr>
          <p:spPr bwMode="auto">
            <a:xfrm>
              <a:off x="3827463" y="5464176"/>
              <a:ext cx="134938" cy="952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8" name="Freeform 959">
              <a:extLst>
                <a:ext uri="{FF2B5EF4-FFF2-40B4-BE49-F238E27FC236}">
                  <a16:creationId xmlns:a16="http://schemas.microsoft.com/office/drawing/2014/main" id="{F6C09B2A-205B-8F34-81F5-61827445E3E8}"/>
                </a:ext>
              </a:extLst>
            </p:cNvPr>
            <p:cNvSpPr>
              <a:spLocks/>
            </p:cNvSpPr>
            <p:nvPr/>
          </p:nvSpPr>
          <p:spPr bwMode="auto">
            <a:xfrm>
              <a:off x="3189288" y="5578476"/>
              <a:ext cx="141288" cy="98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59" name="Freeform 960">
              <a:extLst>
                <a:ext uri="{FF2B5EF4-FFF2-40B4-BE49-F238E27FC236}">
                  <a16:creationId xmlns:a16="http://schemas.microsoft.com/office/drawing/2014/main" id="{2821C27A-F65A-B44A-2C09-DF68483C7B40}"/>
                </a:ext>
              </a:extLst>
            </p:cNvPr>
            <p:cNvSpPr>
              <a:spLocks/>
            </p:cNvSpPr>
            <p:nvPr/>
          </p:nvSpPr>
          <p:spPr bwMode="auto">
            <a:xfrm>
              <a:off x="3343275" y="5578476"/>
              <a:ext cx="138113" cy="98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0" name="Freeform 961">
              <a:extLst>
                <a:ext uri="{FF2B5EF4-FFF2-40B4-BE49-F238E27FC236}">
                  <a16:creationId xmlns:a16="http://schemas.microsoft.com/office/drawing/2014/main" id="{B1674D01-CCEB-1A8F-52E7-87CE45080895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7263" y="5578476"/>
              <a:ext cx="138113" cy="98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1" name="Freeform 962">
              <a:extLst>
                <a:ext uri="{FF2B5EF4-FFF2-40B4-BE49-F238E27FC236}">
                  <a16:creationId xmlns:a16="http://schemas.microsoft.com/office/drawing/2014/main" id="{0F4A792B-2A58-8CBA-FE66-00AAA144201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51250" y="5578476"/>
              <a:ext cx="138113" cy="984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2" name="Freeform 963">
              <a:extLst>
                <a:ext uri="{FF2B5EF4-FFF2-40B4-BE49-F238E27FC236}">
                  <a16:creationId xmlns:a16="http://schemas.microsoft.com/office/drawing/2014/main" id="{E956552B-5063-8088-F086-FF9DBC591C50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5138" y="5700713"/>
              <a:ext cx="141288" cy="1016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3" name="Freeform 964">
              <a:extLst>
                <a:ext uri="{FF2B5EF4-FFF2-40B4-BE49-F238E27FC236}">
                  <a16:creationId xmlns:a16="http://schemas.microsoft.com/office/drawing/2014/main" id="{2CF11166-3635-C3E0-4184-0C075DF51E24}"/>
                </a:ext>
              </a:extLst>
            </p:cNvPr>
            <p:cNvSpPr>
              <a:spLocks/>
            </p:cNvSpPr>
            <p:nvPr/>
          </p:nvSpPr>
          <p:spPr bwMode="auto">
            <a:xfrm>
              <a:off x="3159125" y="5700713"/>
              <a:ext cx="141288" cy="1016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4" name="Freeform 965">
              <a:extLst>
                <a:ext uri="{FF2B5EF4-FFF2-40B4-BE49-F238E27FC236}">
                  <a16:creationId xmlns:a16="http://schemas.microsoft.com/office/drawing/2014/main" id="{A27FA077-D761-717C-9B78-3858F17D98A6}"/>
                </a:ext>
              </a:extLst>
            </p:cNvPr>
            <p:cNvSpPr>
              <a:spLocks/>
            </p:cNvSpPr>
            <p:nvPr/>
          </p:nvSpPr>
          <p:spPr bwMode="auto">
            <a:xfrm>
              <a:off x="3316288" y="5700713"/>
              <a:ext cx="138113" cy="1016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5" name="Freeform 966">
              <a:extLst>
                <a:ext uri="{FF2B5EF4-FFF2-40B4-BE49-F238E27FC236}">
                  <a16:creationId xmlns:a16="http://schemas.microsoft.com/office/drawing/2014/main" id="{520E42D6-E103-6995-27CA-5D677F8AA9D6}"/>
                </a:ext>
              </a:extLst>
            </p:cNvPr>
            <p:cNvSpPr>
              <a:spLocks/>
            </p:cNvSpPr>
            <p:nvPr/>
          </p:nvSpPr>
          <p:spPr bwMode="auto">
            <a:xfrm>
              <a:off x="3470275" y="5700713"/>
              <a:ext cx="138113" cy="1016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6" name="Freeform 967">
              <a:extLst>
                <a:ext uri="{FF2B5EF4-FFF2-40B4-BE49-F238E27FC236}">
                  <a16:creationId xmlns:a16="http://schemas.microsoft.com/office/drawing/2014/main" id="{128DC005-A86E-3F1E-A7EA-2511764AD49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73388" y="5821363"/>
              <a:ext cx="141288" cy="104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7" name="Freeform 968">
              <a:extLst>
                <a:ext uri="{FF2B5EF4-FFF2-40B4-BE49-F238E27FC236}">
                  <a16:creationId xmlns:a16="http://schemas.microsoft.com/office/drawing/2014/main" id="{B859ACBE-D3AE-66E3-CFC7-C7B21C0A5DF0}"/>
                </a:ext>
              </a:extLst>
            </p:cNvPr>
            <p:cNvSpPr>
              <a:spLocks/>
            </p:cNvSpPr>
            <p:nvPr/>
          </p:nvSpPr>
          <p:spPr bwMode="auto">
            <a:xfrm>
              <a:off x="3130550" y="5821363"/>
              <a:ext cx="141288" cy="104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8" name="Freeform 969">
              <a:extLst>
                <a:ext uri="{FF2B5EF4-FFF2-40B4-BE49-F238E27FC236}">
                  <a16:creationId xmlns:a16="http://schemas.microsoft.com/office/drawing/2014/main" id="{496BECE7-2529-E9F4-45E1-DA28510CC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3287713" y="5821363"/>
              <a:ext cx="141288" cy="1047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69" name="Freeform 970">
              <a:extLst>
                <a:ext uri="{FF2B5EF4-FFF2-40B4-BE49-F238E27FC236}">
                  <a16:creationId xmlns:a16="http://schemas.microsoft.com/office/drawing/2014/main" id="{B399D911-3102-A5B2-B7EC-3FB743122075}"/>
                </a:ext>
              </a:extLst>
            </p:cNvPr>
            <p:cNvSpPr>
              <a:spLocks/>
            </p:cNvSpPr>
            <p:nvPr/>
          </p:nvSpPr>
          <p:spPr bwMode="auto">
            <a:xfrm>
              <a:off x="2940050" y="5953126"/>
              <a:ext cx="144463" cy="1079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0" name="Freeform 971">
              <a:extLst>
                <a:ext uri="{FF2B5EF4-FFF2-40B4-BE49-F238E27FC236}">
                  <a16:creationId xmlns:a16="http://schemas.microsoft.com/office/drawing/2014/main" id="{29C3BA35-8608-32A4-C02B-D3F074561591}"/>
                </a:ext>
              </a:extLst>
            </p:cNvPr>
            <p:cNvSpPr>
              <a:spLocks/>
            </p:cNvSpPr>
            <p:nvPr/>
          </p:nvSpPr>
          <p:spPr bwMode="auto">
            <a:xfrm>
              <a:off x="3097213" y="5953126"/>
              <a:ext cx="144463" cy="1079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1" name="Freeform 972">
              <a:extLst>
                <a:ext uri="{FF2B5EF4-FFF2-40B4-BE49-F238E27FC236}">
                  <a16:creationId xmlns:a16="http://schemas.microsoft.com/office/drawing/2014/main" id="{B21BC585-A043-93FC-C522-14427E34197B}"/>
                </a:ext>
              </a:extLst>
            </p:cNvPr>
            <p:cNvSpPr>
              <a:spLocks/>
            </p:cNvSpPr>
            <p:nvPr/>
          </p:nvSpPr>
          <p:spPr bwMode="auto">
            <a:xfrm>
              <a:off x="2908300" y="6084888"/>
              <a:ext cx="142875" cy="1143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2" name="Freeform 973">
              <a:extLst>
                <a:ext uri="{FF2B5EF4-FFF2-40B4-BE49-F238E27FC236}">
                  <a16:creationId xmlns:a16="http://schemas.microsoft.com/office/drawing/2014/main" id="{D7B99264-7367-344A-1F89-694A5F4F750E}"/>
                </a:ext>
              </a:extLst>
            </p:cNvPr>
            <p:cNvSpPr>
              <a:spLocks/>
            </p:cNvSpPr>
            <p:nvPr/>
          </p:nvSpPr>
          <p:spPr bwMode="auto">
            <a:xfrm>
              <a:off x="3068638" y="6084888"/>
              <a:ext cx="142875" cy="11430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3" name="Freeform 974">
              <a:extLst>
                <a:ext uri="{FF2B5EF4-FFF2-40B4-BE49-F238E27FC236}">
                  <a16:creationId xmlns:a16="http://schemas.microsoft.com/office/drawing/2014/main" id="{3737CE26-89EC-2F5C-064C-5A480D48AEA5}"/>
                </a:ext>
              </a:extLst>
            </p:cNvPr>
            <p:cNvSpPr>
              <a:spLocks/>
            </p:cNvSpPr>
            <p:nvPr/>
          </p:nvSpPr>
          <p:spPr bwMode="auto">
            <a:xfrm>
              <a:off x="2871788" y="6221413"/>
              <a:ext cx="147638" cy="1190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4" name="Freeform 975">
              <a:extLst>
                <a:ext uri="{FF2B5EF4-FFF2-40B4-BE49-F238E27FC236}">
                  <a16:creationId xmlns:a16="http://schemas.microsoft.com/office/drawing/2014/main" id="{7307FF14-01AC-B218-E9F2-52BD3681B2C8}"/>
                </a:ext>
              </a:extLst>
            </p:cNvPr>
            <p:cNvSpPr>
              <a:spLocks/>
            </p:cNvSpPr>
            <p:nvPr/>
          </p:nvSpPr>
          <p:spPr bwMode="auto">
            <a:xfrm>
              <a:off x="3035300" y="6221413"/>
              <a:ext cx="147638" cy="1190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5" name="Freeform 976">
              <a:extLst>
                <a:ext uri="{FF2B5EF4-FFF2-40B4-BE49-F238E27FC236}">
                  <a16:creationId xmlns:a16="http://schemas.microsoft.com/office/drawing/2014/main" id="{461B8D40-9F13-7C83-78C3-FED99C6552E3}"/>
                </a:ext>
              </a:extLst>
            </p:cNvPr>
            <p:cNvSpPr>
              <a:spLocks/>
            </p:cNvSpPr>
            <p:nvPr/>
          </p:nvSpPr>
          <p:spPr bwMode="auto">
            <a:xfrm>
              <a:off x="2835275" y="6365876"/>
              <a:ext cx="150813" cy="12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6" name="Freeform 977">
              <a:extLst>
                <a:ext uri="{FF2B5EF4-FFF2-40B4-BE49-F238E27FC236}">
                  <a16:creationId xmlns:a16="http://schemas.microsoft.com/office/drawing/2014/main" id="{ABBD6BFC-73B1-CDF4-8741-604A8EF45D8D}"/>
                </a:ext>
              </a:extLst>
            </p:cNvPr>
            <p:cNvSpPr>
              <a:spLocks/>
            </p:cNvSpPr>
            <p:nvPr/>
          </p:nvSpPr>
          <p:spPr bwMode="auto">
            <a:xfrm>
              <a:off x="3001963" y="6365876"/>
              <a:ext cx="147638" cy="12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177" name="Freeform 978">
              <a:extLst>
                <a:ext uri="{FF2B5EF4-FFF2-40B4-BE49-F238E27FC236}">
                  <a16:creationId xmlns:a16="http://schemas.microsoft.com/office/drawing/2014/main" id="{37BF4710-268A-ABE5-A509-1B50BBD31687}"/>
                </a:ext>
              </a:extLst>
            </p:cNvPr>
            <p:cNvSpPr>
              <a:spLocks/>
            </p:cNvSpPr>
            <p:nvPr/>
          </p:nvSpPr>
          <p:spPr bwMode="auto">
            <a:xfrm>
              <a:off x="3167063" y="6365876"/>
              <a:ext cx="146050" cy="1222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</p:grpSp>
      <p:sp>
        <p:nvSpPr>
          <p:cNvPr id="1041" name="Text Placeholder 1040">
            <a:extLst>
              <a:ext uri="{FF2B5EF4-FFF2-40B4-BE49-F238E27FC236}">
                <a16:creationId xmlns:a16="http://schemas.microsoft.com/office/drawing/2014/main" id="{E5A3CD51-B9A7-6F5B-F00D-3F90C6CF5F6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9" y="828676"/>
            <a:ext cx="2600325" cy="454025"/>
          </a:xfrm>
        </p:spPr>
        <p:txBody>
          <a:bodyPr rtlCol="0">
            <a:normAutofit fontScale="92500" lnSpcReduction="20000"/>
          </a:bodyPr>
          <a:lstStyle/>
          <a:p>
            <a:pPr>
              <a:spcAft>
                <a:spcPts val="0"/>
              </a:spcAft>
              <a:defRPr/>
            </a:pPr>
            <a:r>
              <a:rPr lang="en-US" dirty="0"/>
              <a:t>World map R&amp;D</a:t>
            </a:r>
            <a:endParaRPr lang="id-ID" dirty="0"/>
          </a:p>
        </p:txBody>
      </p:sp>
      <p:sp>
        <p:nvSpPr>
          <p:cNvPr id="978" name="Freeform 987">
            <a:extLst>
              <a:ext uri="{FF2B5EF4-FFF2-40B4-BE49-F238E27FC236}">
                <a16:creationId xmlns:a16="http://schemas.microsoft.com/office/drawing/2014/main" id="{1FD4C31E-11CC-AC5B-ED5A-D2DA1400C251}"/>
              </a:ext>
            </a:extLst>
          </p:cNvPr>
          <p:cNvSpPr>
            <a:spLocks/>
          </p:cNvSpPr>
          <p:nvPr/>
        </p:nvSpPr>
        <p:spPr bwMode="auto">
          <a:xfrm>
            <a:off x="3081338" y="3602039"/>
            <a:ext cx="1943100" cy="719137"/>
          </a:xfrm>
          <a:custGeom>
            <a:avLst/>
            <a:gdLst>
              <a:gd name="T0" fmla="*/ 1304 w 1336"/>
              <a:gd name="T1" fmla="*/ 0 h 492"/>
              <a:gd name="T2" fmla="*/ 32 w 1336"/>
              <a:gd name="T3" fmla="*/ 0 h 492"/>
              <a:gd name="T4" fmla="*/ 0 w 1336"/>
              <a:gd name="T5" fmla="*/ 32 h 492"/>
              <a:gd name="T6" fmla="*/ 0 w 1336"/>
              <a:gd name="T7" fmla="*/ 364 h 492"/>
              <a:gd name="T8" fmla="*/ 32 w 1336"/>
              <a:gd name="T9" fmla="*/ 396 h 492"/>
              <a:gd name="T10" fmla="*/ 134 w 1336"/>
              <a:gd name="T11" fmla="*/ 396 h 492"/>
              <a:gd name="T12" fmla="*/ 604 w 1336"/>
              <a:gd name="T13" fmla="*/ 396 h 492"/>
              <a:gd name="T14" fmla="*/ 668 w 1336"/>
              <a:gd name="T15" fmla="*/ 492 h 492"/>
              <a:gd name="T16" fmla="*/ 732 w 1336"/>
              <a:gd name="T17" fmla="*/ 396 h 492"/>
              <a:gd name="T18" fmla="*/ 1202 w 1336"/>
              <a:gd name="T19" fmla="*/ 396 h 492"/>
              <a:gd name="T20" fmla="*/ 1304 w 1336"/>
              <a:gd name="T21" fmla="*/ 396 h 492"/>
              <a:gd name="T22" fmla="*/ 1336 w 1336"/>
              <a:gd name="T23" fmla="*/ 364 h 492"/>
              <a:gd name="T24" fmla="*/ 1336 w 1336"/>
              <a:gd name="T25" fmla="*/ 32 h 492"/>
              <a:gd name="T26" fmla="*/ 1304 w 1336"/>
              <a:gd name="T27" fmla="*/ 0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36" h="492">
                <a:moveTo>
                  <a:pt x="1304" y="0"/>
                </a:moveTo>
                <a:cubicBezTo>
                  <a:pt x="32" y="0"/>
                  <a:pt x="32" y="0"/>
                  <a:pt x="32" y="0"/>
                </a:cubicBezTo>
                <a:cubicBezTo>
                  <a:pt x="14" y="0"/>
                  <a:pt x="0" y="14"/>
                  <a:pt x="0" y="32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382"/>
                  <a:pt x="14" y="396"/>
                  <a:pt x="32" y="396"/>
                </a:cubicBezTo>
                <a:cubicBezTo>
                  <a:pt x="134" y="396"/>
                  <a:pt x="134" y="396"/>
                  <a:pt x="134" y="396"/>
                </a:cubicBezTo>
                <a:cubicBezTo>
                  <a:pt x="604" y="396"/>
                  <a:pt x="604" y="396"/>
                  <a:pt x="604" y="396"/>
                </a:cubicBezTo>
                <a:cubicBezTo>
                  <a:pt x="668" y="492"/>
                  <a:pt x="668" y="492"/>
                  <a:pt x="668" y="492"/>
                </a:cubicBezTo>
                <a:cubicBezTo>
                  <a:pt x="732" y="396"/>
                  <a:pt x="732" y="396"/>
                  <a:pt x="732" y="396"/>
                </a:cubicBezTo>
                <a:cubicBezTo>
                  <a:pt x="1202" y="396"/>
                  <a:pt x="1202" y="396"/>
                  <a:pt x="1202" y="396"/>
                </a:cubicBezTo>
                <a:cubicBezTo>
                  <a:pt x="1304" y="396"/>
                  <a:pt x="1304" y="396"/>
                  <a:pt x="1304" y="396"/>
                </a:cubicBezTo>
                <a:cubicBezTo>
                  <a:pt x="1322" y="396"/>
                  <a:pt x="1336" y="382"/>
                  <a:pt x="1336" y="364"/>
                </a:cubicBezTo>
                <a:cubicBezTo>
                  <a:pt x="1336" y="32"/>
                  <a:pt x="1336" y="32"/>
                  <a:pt x="1336" y="32"/>
                </a:cubicBezTo>
                <a:cubicBezTo>
                  <a:pt x="1336" y="14"/>
                  <a:pt x="1322" y="0"/>
                  <a:pt x="1304" y="0"/>
                </a:cubicBezTo>
                <a:close/>
              </a:path>
            </a:pathLst>
          </a:custGeom>
          <a:solidFill>
            <a:schemeClr val="tx2">
              <a:alpha val="8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979" name="TextBox 978">
            <a:extLst>
              <a:ext uri="{FF2B5EF4-FFF2-40B4-BE49-F238E27FC236}">
                <a16:creationId xmlns:a16="http://schemas.microsoft.com/office/drawing/2014/main" id="{49CBE6C7-4B4C-58BC-7DA3-CB7533831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7913" y="3594100"/>
            <a:ext cx="787400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en-US" altLang="en-US" sz="900" b="1" dirty="0">
                <a:solidFill>
                  <a:schemeClr val="bg1"/>
                </a:solidFill>
              </a:rPr>
              <a:t>Africa </a:t>
            </a:r>
            <a:endParaRPr lang="id-ID" altLang="en-US" sz="900" b="1" dirty="0">
              <a:solidFill>
                <a:schemeClr val="bg1"/>
              </a:solidFill>
            </a:endParaRPr>
          </a:p>
        </p:txBody>
      </p:sp>
      <p:sp>
        <p:nvSpPr>
          <p:cNvPr id="980" name="TextBox 979">
            <a:extLst>
              <a:ext uri="{FF2B5EF4-FFF2-40B4-BE49-F238E27FC236}">
                <a16:creationId xmlns:a16="http://schemas.microsoft.com/office/drawing/2014/main" id="{78E10467-01A2-3459-DC54-626420102FCF}"/>
              </a:ext>
            </a:extLst>
          </p:cNvPr>
          <p:cNvSpPr txBox="1"/>
          <p:nvPr/>
        </p:nvSpPr>
        <p:spPr>
          <a:xfrm>
            <a:off x="3617913" y="3738563"/>
            <a:ext cx="1376362" cy="2135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88" dirty="0">
                <a:solidFill>
                  <a:schemeClr val="bg1"/>
                </a:solidFill>
              </a:rPr>
              <a:t>GEA  R&amp;D  Mexico</a:t>
            </a:r>
            <a:endParaRPr lang="en-US" sz="788" b="1" dirty="0">
              <a:solidFill>
                <a:schemeClr val="bg1"/>
              </a:solidFill>
              <a:latin typeface="Signika Negative" pitchFamily="2" charset="0"/>
            </a:endParaRPr>
          </a:p>
        </p:txBody>
      </p:sp>
      <p:sp>
        <p:nvSpPr>
          <p:cNvPr id="981" name="Freeform 987">
            <a:extLst>
              <a:ext uri="{FF2B5EF4-FFF2-40B4-BE49-F238E27FC236}">
                <a16:creationId xmlns:a16="http://schemas.microsoft.com/office/drawing/2014/main" id="{B16FD104-D86F-6562-E6B4-055D27ED5453}"/>
              </a:ext>
            </a:extLst>
          </p:cNvPr>
          <p:cNvSpPr>
            <a:spLocks/>
          </p:cNvSpPr>
          <p:nvPr/>
        </p:nvSpPr>
        <p:spPr bwMode="auto">
          <a:xfrm>
            <a:off x="2312989" y="2536825"/>
            <a:ext cx="1944687" cy="719138"/>
          </a:xfrm>
          <a:custGeom>
            <a:avLst/>
            <a:gdLst>
              <a:gd name="T0" fmla="*/ 1304 w 1336"/>
              <a:gd name="T1" fmla="*/ 0 h 492"/>
              <a:gd name="T2" fmla="*/ 32 w 1336"/>
              <a:gd name="T3" fmla="*/ 0 h 492"/>
              <a:gd name="T4" fmla="*/ 0 w 1336"/>
              <a:gd name="T5" fmla="*/ 32 h 492"/>
              <a:gd name="T6" fmla="*/ 0 w 1336"/>
              <a:gd name="T7" fmla="*/ 364 h 492"/>
              <a:gd name="T8" fmla="*/ 32 w 1336"/>
              <a:gd name="T9" fmla="*/ 396 h 492"/>
              <a:gd name="T10" fmla="*/ 134 w 1336"/>
              <a:gd name="T11" fmla="*/ 396 h 492"/>
              <a:gd name="T12" fmla="*/ 604 w 1336"/>
              <a:gd name="T13" fmla="*/ 396 h 492"/>
              <a:gd name="T14" fmla="*/ 668 w 1336"/>
              <a:gd name="T15" fmla="*/ 492 h 492"/>
              <a:gd name="T16" fmla="*/ 732 w 1336"/>
              <a:gd name="T17" fmla="*/ 396 h 492"/>
              <a:gd name="T18" fmla="*/ 1202 w 1336"/>
              <a:gd name="T19" fmla="*/ 396 h 492"/>
              <a:gd name="T20" fmla="*/ 1304 w 1336"/>
              <a:gd name="T21" fmla="*/ 396 h 492"/>
              <a:gd name="T22" fmla="*/ 1336 w 1336"/>
              <a:gd name="T23" fmla="*/ 364 h 492"/>
              <a:gd name="T24" fmla="*/ 1336 w 1336"/>
              <a:gd name="T25" fmla="*/ 32 h 492"/>
              <a:gd name="T26" fmla="*/ 1304 w 1336"/>
              <a:gd name="T27" fmla="*/ 0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36" h="492">
                <a:moveTo>
                  <a:pt x="1304" y="0"/>
                </a:moveTo>
                <a:cubicBezTo>
                  <a:pt x="32" y="0"/>
                  <a:pt x="32" y="0"/>
                  <a:pt x="32" y="0"/>
                </a:cubicBezTo>
                <a:cubicBezTo>
                  <a:pt x="14" y="0"/>
                  <a:pt x="0" y="14"/>
                  <a:pt x="0" y="32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382"/>
                  <a:pt x="14" y="396"/>
                  <a:pt x="32" y="396"/>
                </a:cubicBezTo>
                <a:cubicBezTo>
                  <a:pt x="134" y="396"/>
                  <a:pt x="134" y="396"/>
                  <a:pt x="134" y="396"/>
                </a:cubicBezTo>
                <a:cubicBezTo>
                  <a:pt x="604" y="396"/>
                  <a:pt x="604" y="396"/>
                  <a:pt x="604" y="396"/>
                </a:cubicBezTo>
                <a:cubicBezTo>
                  <a:pt x="668" y="492"/>
                  <a:pt x="668" y="492"/>
                  <a:pt x="668" y="492"/>
                </a:cubicBezTo>
                <a:cubicBezTo>
                  <a:pt x="732" y="396"/>
                  <a:pt x="732" y="396"/>
                  <a:pt x="732" y="396"/>
                </a:cubicBezTo>
                <a:cubicBezTo>
                  <a:pt x="1202" y="396"/>
                  <a:pt x="1202" y="396"/>
                  <a:pt x="1202" y="396"/>
                </a:cubicBezTo>
                <a:cubicBezTo>
                  <a:pt x="1304" y="396"/>
                  <a:pt x="1304" y="396"/>
                  <a:pt x="1304" y="396"/>
                </a:cubicBezTo>
                <a:cubicBezTo>
                  <a:pt x="1322" y="396"/>
                  <a:pt x="1336" y="382"/>
                  <a:pt x="1336" y="364"/>
                </a:cubicBezTo>
                <a:cubicBezTo>
                  <a:pt x="1336" y="32"/>
                  <a:pt x="1336" y="32"/>
                  <a:pt x="1336" y="32"/>
                </a:cubicBezTo>
                <a:cubicBezTo>
                  <a:pt x="1336" y="14"/>
                  <a:pt x="1322" y="0"/>
                  <a:pt x="1304" y="0"/>
                </a:cubicBezTo>
                <a:close/>
              </a:path>
            </a:pathLst>
          </a:custGeom>
          <a:solidFill>
            <a:schemeClr val="tx2">
              <a:alpha val="8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982" name="TextBox 981">
            <a:extLst>
              <a:ext uri="{FF2B5EF4-FFF2-40B4-BE49-F238E27FC236}">
                <a16:creationId xmlns:a16="http://schemas.microsoft.com/office/drawing/2014/main" id="{35045F4C-087F-B049-D448-60597F950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9564" y="2528889"/>
            <a:ext cx="788987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en-US" altLang="en-US" sz="900" b="1" dirty="0">
                <a:solidFill>
                  <a:schemeClr val="bg1"/>
                </a:solidFill>
              </a:rPr>
              <a:t>America </a:t>
            </a:r>
            <a:endParaRPr lang="id-ID" altLang="en-US" sz="900" b="1" dirty="0">
              <a:solidFill>
                <a:schemeClr val="bg1"/>
              </a:solidFill>
            </a:endParaRPr>
          </a:p>
        </p:txBody>
      </p:sp>
      <p:sp>
        <p:nvSpPr>
          <p:cNvPr id="983" name="TextBox 982">
            <a:extLst>
              <a:ext uri="{FF2B5EF4-FFF2-40B4-BE49-F238E27FC236}">
                <a16:creationId xmlns:a16="http://schemas.microsoft.com/office/drawing/2014/main" id="{B4A6833D-0ED3-8AAF-EBC3-51F15E1B0FF0}"/>
              </a:ext>
            </a:extLst>
          </p:cNvPr>
          <p:cNvSpPr txBox="1"/>
          <p:nvPr/>
        </p:nvSpPr>
        <p:spPr>
          <a:xfrm>
            <a:off x="2849563" y="2673351"/>
            <a:ext cx="1376362" cy="2135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88" dirty="0">
                <a:solidFill>
                  <a:schemeClr val="bg1"/>
                </a:solidFill>
              </a:rPr>
              <a:t>GEA  R&amp;D  Mexico-</a:t>
            </a:r>
            <a:r>
              <a:rPr lang="en-US" sz="788" dirty="0" err="1">
                <a:solidFill>
                  <a:schemeClr val="bg1"/>
                </a:solidFill>
              </a:rPr>
              <a:t>centre</a:t>
            </a:r>
            <a:r>
              <a:rPr lang="en-US" sz="788" dirty="0">
                <a:solidFill>
                  <a:schemeClr val="bg1"/>
                </a:solidFill>
              </a:rPr>
              <a:t> -</a:t>
            </a:r>
            <a:endParaRPr lang="en-US" sz="788" b="1" dirty="0">
              <a:solidFill>
                <a:schemeClr val="bg1"/>
              </a:solidFill>
              <a:latin typeface="Signika Negative" pitchFamily="2" charset="0"/>
            </a:endParaRPr>
          </a:p>
        </p:txBody>
      </p:sp>
      <p:sp>
        <p:nvSpPr>
          <p:cNvPr id="984" name="Freeform 987">
            <a:extLst>
              <a:ext uri="{FF2B5EF4-FFF2-40B4-BE49-F238E27FC236}">
                <a16:creationId xmlns:a16="http://schemas.microsoft.com/office/drawing/2014/main" id="{DB99D6B6-38D5-EF75-3924-8C2113C7298A}"/>
              </a:ext>
            </a:extLst>
          </p:cNvPr>
          <p:cNvSpPr>
            <a:spLocks/>
          </p:cNvSpPr>
          <p:nvPr/>
        </p:nvSpPr>
        <p:spPr bwMode="auto">
          <a:xfrm>
            <a:off x="4819650" y="2251075"/>
            <a:ext cx="1944688" cy="719138"/>
          </a:xfrm>
          <a:custGeom>
            <a:avLst/>
            <a:gdLst>
              <a:gd name="T0" fmla="*/ 1304 w 1336"/>
              <a:gd name="T1" fmla="*/ 0 h 492"/>
              <a:gd name="T2" fmla="*/ 32 w 1336"/>
              <a:gd name="T3" fmla="*/ 0 h 492"/>
              <a:gd name="T4" fmla="*/ 0 w 1336"/>
              <a:gd name="T5" fmla="*/ 32 h 492"/>
              <a:gd name="T6" fmla="*/ 0 w 1336"/>
              <a:gd name="T7" fmla="*/ 364 h 492"/>
              <a:gd name="T8" fmla="*/ 32 w 1336"/>
              <a:gd name="T9" fmla="*/ 396 h 492"/>
              <a:gd name="T10" fmla="*/ 134 w 1336"/>
              <a:gd name="T11" fmla="*/ 396 h 492"/>
              <a:gd name="T12" fmla="*/ 604 w 1336"/>
              <a:gd name="T13" fmla="*/ 396 h 492"/>
              <a:gd name="T14" fmla="*/ 668 w 1336"/>
              <a:gd name="T15" fmla="*/ 492 h 492"/>
              <a:gd name="T16" fmla="*/ 732 w 1336"/>
              <a:gd name="T17" fmla="*/ 396 h 492"/>
              <a:gd name="T18" fmla="*/ 1202 w 1336"/>
              <a:gd name="T19" fmla="*/ 396 h 492"/>
              <a:gd name="T20" fmla="*/ 1304 w 1336"/>
              <a:gd name="T21" fmla="*/ 396 h 492"/>
              <a:gd name="T22" fmla="*/ 1336 w 1336"/>
              <a:gd name="T23" fmla="*/ 364 h 492"/>
              <a:gd name="T24" fmla="*/ 1336 w 1336"/>
              <a:gd name="T25" fmla="*/ 32 h 492"/>
              <a:gd name="T26" fmla="*/ 1304 w 1336"/>
              <a:gd name="T27" fmla="*/ 0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36" h="492">
                <a:moveTo>
                  <a:pt x="1304" y="0"/>
                </a:moveTo>
                <a:cubicBezTo>
                  <a:pt x="32" y="0"/>
                  <a:pt x="32" y="0"/>
                  <a:pt x="32" y="0"/>
                </a:cubicBezTo>
                <a:cubicBezTo>
                  <a:pt x="14" y="0"/>
                  <a:pt x="0" y="14"/>
                  <a:pt x="0" y="32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382"/>
                  <a:pt x="14" y="396"/>
                  <a:pt x="32" y="396"/>
                </a:cubicBezTo>
                <a:cubicBezTo>
                  <a:pt x="134" y="396"/>
                  <a:pt x="134" y="396"/>
                  <a:pt x="134" y="396"/>
                </a:cubicBezTo>
                <a:cubicBezTo>
                  <a:pt x="604" y="396"/>
                  <a:pt x="604" y="396"/>
                  <a:pt x="604" y="396"/>
                </a:cubicBezTo>
                <a:cubicBezTo>
                  <a:pt x="668" y="492"/>
                  <a:pt x="668" y="492"/>
                  <a:pt x="668" y="492"/>
                </a:cubicBezTo>
                <a:cubicBezTo>
                  <a:pt x="732" y="396"/>
                  <a:pt x="732" y="396"/>
                  <a:pt x="732" y="396"/>
                </a:cubicBezTo>
                <a:cubicBezTo>
                  <a:pt x="1202" y="396"/>
                  <a:pt x="1202" y="396"/>
                  <a:pt x="1202" y="396"/>
                </a:cubicBezTo>
                <a:cubicBezTo>
                  <a:pt x="1304" y="396"/>
                  <a:pt x="1304" y="396"/>
                  <a:pt x="1304" y="396"/>
                </a:cubicBezTo>
                <a:cubicBezTo>
                  <a:pt x="1322" y="396"/>
                  <a:pt x="1336" y="382"/>
                  <a:pt x="1336" y="364"/>
                </a:cubicBezTo>
                <a:cubicBezTo>
                  <a:pt x="1336" y="32"/>
                  <a:pt x="1336" y="32"/>
                  <a:pt x="1336" y="32"/>
                </a:cubicBezTo>
                <a:cubicBezTo>
                  <a:pt x="1336" y="14"/>
                  <a:pt x="1322" y="0"/>
                  <a:pt x="1304" y="0"/>
                </a:cubicBezTo>
                <a:close/>
              </a:path>
            </a:pathLst>
          </a:custGeom>
          <a:solidFill>
            <a:schemeClr val="tx2">
              <a:alpha val="8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985" name="TextBox 984">
            <a:extLst>
              <a:ext uri="{FF2B5EF4-FFF2-40B4-BE49-F238E27FC236}">
                <a16:creationId xmlns:a16="http://schemas.microsoft.com/office/drawing/2014/main" id="{ACD0D69F-5CCF-457A-71EE-358972710D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6225" y="2243139"/>
            <a:ext cx="788988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en-US" altLang="en-US" sz="900" b="1" dirty="0" err="1">
                <a:solidFill>
                  <a:schemeClr val="bg1"/>
                </a:solidFill>
              </a:rPr>
              <a:t>Europ</a:t>
            </a:r>
            <a:r>
              <a:rPr lang="en-US" altLang="en-US" sz="900" b="1" dirty="0">
                <a:solidFill>
                  <a:schemeClr val="bg1"/>
                </a:solidFill>
              </a:rPr>
              <a:t> </a:t>
            </a:r>
            <a:endParaRPr lang="id-ID" altLang="en-US" sz="900" b="1" dirty="0">
              <a:solidFill>
                <a:schemeClr val="bg1"/>
              </a:solidFill>
            </a:endParaRPr>
          </a:p>
        </p:txBody>
      </p:sp>
      <p:sp>
        <p:nvSpPr>
          <p:cNvPr id="986" name="TextBox 985">
            <a:extLst>
              <a:ext uri="{FF2B5EF4-FFF2-40B4-BE49-F238E27FC236}">
                <a16:creationId xmlns:a16="http://schemas.microsoft.com/office/drawing/2014/main" id="{626C36C8-62BF-BE24-F998-3443F39B0A6E}"/>
              </a:ext>
            </a:extLst>
          </p:cNvPr>
          <p:cNvSpPr txBox="1"/>
          <p:nvPr/>
        </p:nvSpPr>
        <p:spPr>
          <a:xfrm>
            <a:off x="5356226" y="2386013"/>
            <a:ext cx="1376363" cy="2135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88" dirty="0">
                <a:solidFill>
                  <a:schemeClr val="bg1"/>
                </a:solidFill>
              </a:rPr>
              <a:t>Germany </a:t>
            </a:r>
            <a:endParaRPr lang="en-US" sz="788" b="1" dirty="0">
              <a:solidFill>
                <a:schemeClr val="bg1"/>
              </a:solidFill>
              <a:latin typeface="Signika Negative" pitchFamily="2" charset="0"/>
            </a:endParaRPr>
          </a:p>
        </p:txBody>
      </p:sp>
      <p:sp>
        <p:nvSpPr>
          <p:cNvPr id="987" name="Freeform 987">
            <a:extLst>
              <a:ext uri="{FF2B5EF4-FFF2-40B4-BE49-F238E27FC236}">
                <a16:creationId xmlns:a16="http://schemas.microsoft.com/office/drawing/2014/main" id="{82ADA310-A353-386B-B07F-FADCBD549432}"/>
              </a:ext>
            </a:extLst>
          </p:cNvPr>
          <p:cNvSpPr>
            <a:spLocks/>
          </p:cNvSpPr>
          <p:nvPr/>
        </p:nvSpPr>
        <p:spPr bwMode="auto">
          <a:xfrm>
            <a:off x="7969250" y="3627439"/>
            <a:ext cx="1944688" cy="719137"/>
          </a:xfrm>
          <a:custGeom>
            <a:avLst/>
            <a:gdLst>
              <a:gd name="T0" fmla="*/ 1304 w 1336"/>
              <a:gd name="T1" fmla="*/ 0 h 492"/>
              <a:gd name="T2" fmla="*/ 32 w 1336"/>
              <a:gd name="T3" fmla="*/ 0 h 492"/>
              <a:gd name="T4" fmla="*/ 0 w 1336"/>
              <a:gd name="T5" fmla="*/ 32 h 492"/>
              <a:gd name="T6" fmla="*/ 0 w 1336"/>
              <a:gd name="T7" fmla="*/ 364 h 492"/>
              <a:gd name="T8" fmla="*/ 32 w 1336"/>
              <a:gd name="T9" fmla="*/ 396 h 492"/>
              <a:gd name="T10" fmla="*/ 134 w 1336"/>
              <a:gd name="T11" fmla="*/ 396 h 492"/>
              <a:gd name="T12" fmla="*/ 604 w 1336"/>
              <a:gd name="T13" fmla="*/ 396 h 492"/>
              <a:gd name="T14" fmla="*/ 668 w 1336"/>
              <a:gd name="T15" fmla="*/ 492 h 492"/>
              <a:gd name="T16" fmla="*/ 732 w 1336"/>
              <a:gd name="T17" fmla="*/ 396 h 492"/>
              <a:gd name="T18" fmla="*/ 1202 w 1336"/>
              <a:gd name="T19" fmla="*/ 396 h 492"/>
              <a:gd name="T20" fmla="*/ 1304 w 1336"/>
              <a:gd name="T21" fmla="*/ 396 h 492"/>
              <a:gd name="T22" fmla="*/ 1336 w 1336"/>
              <a:gd name="T23" fmla="*/ 364 h 492"/>
              <a:gd name="T24" fmla="*/ 1336 w 1336"/>
              <a:gd name="T25" fmla="*/ 32 h 492"/>
              <a:gd name="T26" fmla="*/ 1304 w 1336"/>
              <a:gd name="T27" fmla="*/ 0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36" h="492">
                <a:moveTo>
                  <a:pt x="1304" y="0"/>
                </a:moveTo>
                <a:cubicBezTo>
                  <a:pt x="32" y="0"/>
                  <a:pt x="32" y="0"/>
                  <a:pt x="32" y="0"/>
                </a:cubicBezTo>
                <a:cubicBezTo>
                  <a:pt x="14" y="0"/>
                  <a:pt x="0" y="14"/>
                  <a:pt x="0" y="32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382"/>
                  <a:pt x="14" y="396"/>
                  <a:pt x="32" y="396"/>
                </a:cubicBezTo>
                <a:cubicBezTo>
                  <a:pt x="134" y="396"/>
                  <a:pt x="134" y="396"/>
                  <a:pt x="134" y="396"/>
                </a:cubicBezTo>
                <a:cubicBezTo>
                  <a:pt x="604" y="396"/>
                  <a:pt x="604" y="396"/>
                  <a:pt x="604" y="396"/>
                </a:cubicBezTo>
                <a:cubicBezTo>
                  <a:pt x="668" y="492"/>
                  <a:pt x="668" y="492"/>
                  <a:pt x="668" y="492"/>
                </a:cubicBezTo>
                <a:cubicBezTo>
                  <a:pt x="732" y="396"/>
                  <a:pt x="732" y="396"/>
                  <a:pt x="732" y="396"/>
                </a:cubicBezTo>
                <a:cubicBezTo>
                  <a:pt x="1202" y="396"/>
                  <a:pt x="1202" y="396"/>
                  <a:pt x="1202" y="396"/>
                </a:cubicBezTo>
                <a:cubicBezTo>
                  <a:pt x="1304" y="396"/>
                  <a:pt x="1304" y="396"/>
                  <a:pt x="1304" y="396"/>
                </a:cubicBezTo>
                <a:cubicBezTo>
                  <a:pt x="1322" y="396"/>
                  <a:pt x="1336" y="382"/>
                  <a:pt x="1336" y="364"/>
                </a:cubicBezTo>
                <a:cubicBezTo>
                  <a:pt x="1336" y="32"/>
                  <a:pt x="1336" y="32"/>
                  <a:pt x="1336" y="32"/>
                </a:cubicBezTo>
                <a:cubicBezTo>
                  <a:pt x="1336" y="14"/>
                  <a:pt x="1322" y="0"/>
                  <a:pt x="1304" y="0"/>
                </a:cubicBezTo>
                <a:close/>
              </a:path>
            </a:pathLst>
          </a:custGeom>
          <a:solidFill>
            <a:schemeClr val="tx2">
              <a:alpha val="8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sp>
        <p:nvSpPr>
          <p:cNvPr id="988" name="TextBox 987">
            <a:extLst>
              <a:ext uri="{FF2B5EF4-FFF2-40B4-BE49-F238E27FC236}">
                <a16:creationId xmlns:a16="http://schemas.microsoft.com/office/drawing/2014/main" id="{FBD15348-6B98-F0EA-9563-7A56C00043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05825" y="3617914"/>
            <a:ext cx="788988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en-US" altLang="en-US" sz="900" b="1" dirty="0">
                <a:solidFill>
                  <a:schemeClr val="bg1"/>
                </a:solidFill>
              </a:rPr>
              <a:t>Australia </a:t>
            </a:r>
            <a:endParaRPr lang="id-ID" altLang="en-US" sz="900" b="1" dirty="0">
              <a:solidFill>
                <a:schemeClr val="bg1"/>
              </a:solidFill>
            </a:endParaRPr>
          </a:p>
        </p:txBody>
      </p:sp>
      <p:sp>
        <p:nvSpPr>
          <p:cNvPr id="989" name="TextBox 988">
            <a:extLst>
              <a:ext uri="{FF2B5EF4-FFF2-40B4-BE49-F238E27FC236}">
                <a16:creationId xmlns:a16="http://schemas.microsoft.com/office/drawing/2014/main" id="{F566B4C9-C659-53C4-DC42-53468F1C9651}"/>
              </a:ext>
            </a:extLst>
          </p:cNvPr>
          <p:cNvSpPr txBox="1"/>
          <p:nvPr/>
        </p:nvSpPr>
        <p:spPr>
          <a:xfrm>
            <a:off x="8505826" y="3762375"/>
            <a:ext cx="1376363" cy="2135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88" dirty="0">
                <a:solidFill>
                  <a:schemeClr val="bg1"/>
                </a:solidFill>
              </a:rPr>
              <a:t>New </a:t>
            </a:r>
            <a:r>
              <a:rPr lang="en-US" sz="788" dirty="0" err="1">
                <a:solidFill>
                  <a:schemeClr val="bg1"/>
                </a:solidFill>
              </a:rPr>
              <a:t>zeland</a:t>
            </a:r>
            <a:r>
              <a:rPr lang="en-US" sz="788" dirty="0">
                <a:solidFill>
                  <a:schemeClr val="bg1"/>
                </a:solidFill>
              </a:rPr>
              <a:t> </a:t>
            </a:r>
            <a:endParaRPr lang="en-US" sz="788" b="1" dirty="0">
              <a:solidFill>
                <a:schemeClr val="bg1"/>
              </a:solidFill>
              <a:latin typeface="Signika Negative" pitchFamily="2" charset="0"/>
            </a:endParaRPr>
          </a:p>
        </p:txBody>
      </p:sp>
      <p:sp>
        <p:nvSpPr>
          <p:cNvPr id="990" name="Freeform 987">
            <a:extLst>
              <a:ext uri="{FF2B5EF4-FFF2-40B4-BE49-F238E27FC236}">
                <a16:creationId xmlns:a16="http://schemas.microsoft.com/office/drawing/2014/main" id="{082BF217-FC91-347D-8E3B-FFC5ED7985D9}"/>
              </a:ext>
            </a:extLst>
          </p:cNvPr>
          <p:cNvSpPr>
            <a:spLocks/>
          </p:cNvSpPr>
          <p:nvPr/>
        </p:nvSpPr>
        <p:spPr bwMode="auto">
          <a:xfrm>
            <a:off x="6924675" y="2646364"/>
            <a:ext cx="1943100" cy="719137"/>
          </a:xfrm>
          <a:custGeom>
            <a:avLst/>
            <a:gdLst>
              <a:gd name="T0" fmla="*/ 1304 w 1336"/>
              <a:gd name="T1" fmla="*/ 0 h 492"/>
              <a:gd name="T2" fmla="*/ 32 w 1336"/>
              <a:gd name="T3" fmla="*/ 0 h 492"/>
              <a:gd name="T4" fmla="*/ 0 w 1336"/>
              <a:gd name="T5" fmla="*/ 32 h 492"/>
              <a:gd name="T6" fmla="*/ 0 w 1336"/>
              <a:gd name="T7" fmla="*/ 364 h 492"/>
              <a:gd name="T8" fmla="*/ 32 w 1336"/>
              <a:gd name="T9" fmla="*/ 396 h 492"/>
              <a:gd name="T10" fmla="*/ 134 w 1336"/>
              <a:gd name="T11" fmla="*/ 396 h 492"/>
              <a:gd name="T12" fmla="*/ 604 w 1336"/>
              <a:gd name="T13" fmla="*/ 396 h 492"/>
              <a:gd name="T14" fmla="*/ 668 w 1336"/>
              <a:gd name="T15" fmla="*/ 492 h 492"/>
              <a:gd name="T16" fmla="*/ 732 w 1336"/>
              <a:gd name="T17" fmla="*/ 396 h 492"/>
              <a:gd name="T18" fmla="*/ 1202 w 1336"/>
              <a:gd name="T19" fmla="*/ 396 h 492"/>
              <a:gd name="T20" fmla="*/ 1304 w 1336"/>
              <a:gd name="T21" fmla="*/ 396 h 492"/>
              <a:gd name="T22" fmla="*/ 1336 w 1336"/>
              <a:gd name="T23" fmla="*/ 364 h 492"/>
              <a:gd name="T24" fmla="*/ 1336 w 1336"/>
              <a:gd name="T25" fmla="*/ 32 h 492"/>
              <a:gd name="T26" fmla="*/ 1304 w 1336"/>
              <a:gd name="T27" fmla="*/ 0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36" h="492">
                <a:moveTo>
                  <a:pt x="1304" y="0"/>
                </a:moveTo>
                <a:cubicBezTo>
                  <a:pt x="32" y="0"/>
                  <a:pt x="32" y="0"/>
                  <a:pt x="32" y="0"/>
                </a:cubicBezTo>
                <a:cubicBezTo>
                  <a:pt x="14" y="0"/>
                  <a:pt x="0" y="14"/>
                  <a:pt x="0" y="32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382"/>
                  <a:pt x="14" y="396"/>
                  <a:pt x="32" y="396"/>
                </a:cubicBezTo>
                <a:cubicBezTo>
                  <a:pt x="134" y="396"/>
                  <a:pt x="134" y="396"/>
                  <a:pt x="134" y="396"/>
                </a:cubicBezTo>
                <a:cubicBezTo>
                  <a:pt x="604" y="396"/>
                  <a:pt x="604" y="396"/>
                  <a:pt x="604" y="396"/>
                </a:cubicBezTo>
                <a:cubicBezTo>
                  <a:pt x="668" y="492"/>
                  <a:pt x="668" y="492"/>
                  <a:pt x="668" y="492"/>
                </a:cubicBezTo>
                <a:cubicBezTo>
                  <a:pt x="732" y="396"/>
                  <a:pt x="732" y="396"/>
                  <a:pt x="732" y="396"/>
                </a:cubicBezTo>
                <a:cubicBezTo>
                  <a:pt x="1202" y="396"/>
                  <a:pt x="1202" y="396"/>
                  <a:pt x="1202" y="396"/>
                </a:cubicBezTo>
                <a:cubicBezTo>
                  <a:pt x="1304" y="396"/>
                  <a:pt x="1304" y="396"/>
                  <a:pt x="1304" y="396"/>
                </a:cubicBezTo>
                <a:cubicBezTo>
                  <a:pt x="1322" y="396"/>
                  <a:pt x="1336" y="382"/>
                  <a:pt x="1336" y="364"/>
                </a:cubicBezTo>
                <a:cubicBezTo>
                  <a:pt x="1336" y="32"/>
                  <a:pt x="1336" y="32"/>
                  <a:pt x="1336" y="32"/>
                </a:cubicBezTo>
                <a:cubicBezTo>
                  <a:pt x="1336" y="14"/>
                  <a:pt x="1322" y="0"/>
                  <a:pt x="1304" y="0"/>
                </a:cubicBezTo>
                <a:close/>
              </a:path>
            </a:pathLst>
          </a:custGeom>
          <a:solidFill>
            <a:schemeClr val="tx2">
              <a:alpha val="8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 dirty="0"/>
          </a:p>
        </p:txBody>
      </p:sp>
      <p:sp>
        <p:nvSpPr>
          <p:cNvPr id="991" name="TextBox 990">
            <a:extLst>
              <a:ext uri="{FF2B5EF4-FFF2-40B4-BE49-F238E27FC236}">
                <a16:creationId xmlns:a16="http://schemas.microsoft.com/office/drawing/2014/main" id="{1A375A69-D59E-8223-FEA4-776D471C5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59664" y="2638425"/>
            <a:ext cx="788987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en-US" altLang="en-US" sz="900" b="1" dirty="0">
                <a:solidFill>
                  <a:schemeClr val="bg1"/>
                </a:solidFill>
              </a:rPr>
              <a:t>Asia </a:t>
            </a:r>
            <a:endParaRPr lang="id-ID" altLang="en-US" sz="900" b="1" dirty="0">
              <a:solidFill>
                <a:schemeClr val="bg1"/>
              </a:solidFill>
            </a:endParaRPr>
          </a:p>
        </p:txBody>
      </p:sp>
      <p:sp>
        <p:nvSpPr>
          <p:cNvPr id="992" name="TextBox 991">
            <a:extLst>
              <a:ext uri="{FF2B5EF4-FFF2-40B4-BE49-F238E27FC236}">
                <a16:creationId xmlns:a16="http://schemas.microsoft.com/office/drawing/2014/main" id="{5285D99A-4543-6052-CF0F-D9EA9BA27687}"/>
              </a:ext>
            </a:extLst>
          </p:cNvPr>
          <p:cNvSpPr txBox="1"/>
          <p:nvPr/>
        </p:nvSpPr>
        <p:spPr>
          <a:xfrm>
            <a:off x="7459663" y="2782888"/>
            <a:ext cx="1376362" cy="4560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788" dirty="0" err="1">
                <a:solidFill>
                  <a:schemeClr val="bg1"/>
                </a:solidFill>
              </a:rPr>
              <a:t>Chiana</a:t>
            </a:r>
            <a:r>
              <a:rPr lang="en-US" sz="788" dirty="0">
                <a:solidFill>
                  <a:schemeClr val="bg1"/>
                </a:solidFill>
              </a:rPr>
              <a:t> (2)- Korea -</a:t>
            </a:r>
            <a:r>
              <a:rPr lang="en-US" sz="788" b="1" dirty="0" err="1">
                <a:solidFill>
                  <a:schemeClr val="bg1"/>
                </a:solidFill>
                <a:latin typeface="Signika Negative" pitchFamily="2" charset="0"/>
              </a:rPr>
              <a:t>Japon</a:t>
            </a:r>
            <a:r>
              <a:rPr lang="en-US" sz="788" b="1" dirty="0">
                <a:solidFill>
                  <a:schemeClr val="bg1"/>
                </a:solidFill>
                <a:latin typeface="Signika Negative" pitchFamily="2" charset="0"/>
              </a:rPr>
              <a:t> – </a:t>
            </a:r>
            <a:r>
              <a:rPr lang="en-US" sz="788" b="1" dirty="0" err="1">
                <a:solidFill>
                  <a:schemeClr val="bg1"/>
                </a:solidFill>
                <a:latin typeface="Signika Negative" pitchFamily="2" charset="0"/>
              </a:rPr>
              <a:t>india</a:t>
            </a:r>
            <a:r>
              <a:rPr lang="en-US" sz="788" b="1" dirty="0">
                <a:solidFill>
                  <a:schemeClr val="bg1"/>
                </a:solidFill>
                <a:latin typeface="Signika Negative" pitchFamily="2" charset="0"/>
              </a:rPr>
              <a:t> </a:t>
            </a:r>
          </a:p>
          <a:p>
            <a:pPr>
              <a:defRPr/>
            </a:pPr>
            <a:endParaRPr lang="en-US" sz="788" b="1" dirty="0">
              <a:solidFill>
                <a:schemeClr val="bg1"/>
              </a:solidFill>
              <a:latin typeface="Signika Negative" pitchFamily="2" charset="0"/>
            </a:endParaRPr>
          </a:p>
        </p:txBody>
      </p:sp>
      <p:grpSp>
        <p:nvGrpSpPr>
          <p:cNvPr id="993" name="Group 992">
            <a:extLst>
              <a:ext uri="{FF2B5EF4-FFF2-40B4-BE49-F238E27FC236}">
                <a16:creationId xmlns:a16="http://schemas.microsoft.com/office/drawing/2014/main" id="{5B3A873E-66A7-6A52-1A08-A83579DA1027}"/>
              </a:ext>
            </a:extLst>
          </p:cNvPr>
          <p:cNvGrpSpPr>
            <a:grpSpLocks/>
          </p:cNvGrpSpPr>
          <p:nvPr/>
        </p:nvGrpSpPr>
        <p:grpSpPr bwMode="auto">
          <a:xfrm>
            <a:off x="3136901" y="3648075"/>
            <a:ext cx="473075" cy="476250"/>
            <a:chOff x="2458218" y="3721014"/>
            <a:chExt cx="630794" cy="634347"/>
          </a:xfrm>
        </p:grpSpPr>
        <p:sp>
          <p:nvSpPr>
            <p:cNvPr id="994" name="Freeform 988">
              <a:extLst>
                <a:ext uri="{FF2B5EF4-FFF2-40B4-BE49-F238E27FC236}">
                  <a16:creationId xmlns:a16="http://schemas.microsoft.com/office/drawing/2014/main" id="{32E53AA3-8A40-914B-F82F-9B2BEA2E3476}"/>
                </a:ext>
              </a:extLst>
            </p:cNvPr>
            <p:cNvSpPr>
              <a:spLocks/>
            </p:cNvSpPr>
            <p:nvPr/>
          </p:nvSpPr>
          <p:spPr bwMode="auto">
            <a:xfrm>
              <a:off x="2458218" y="3721014"/>
              <a:ext cx="630794" cy="634347"/>
            </a:xfrm>
            <a:prstGeom prst="rect">
              <a:avLst/>
            </a:prstGeom>
            <a:solidFill>
              <a:schemeClr val="accent1"/>
            </a:solidFill>
            <a:ln w="31750">
              <a:solidFill>
                <a:schemeClr val="bg1"/>
              </a:solidFill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19169" name="Freeform 18">
              <a:extLst>
                <a:ext uri="{FF2B5EF4-FFF2-40B4-BE49-F238E27FC236}">
                  <a16:creationId xmlns:a16="http://schemas.microsoft.com/office/drawing/2014/main" id="{A324A580-6AE8-40C3-A27F-FF92B0D4710E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2557438" y="3786748"/>
              <a:ext cx="456210" cy="488991"/>
            </a:xfrm>
            <a:custGeom>
              <a:avLst/>
              <a:gdLst>
                <a:gd name="T0" fmla="*/ 326482 w 633"/>
                <a:gd name="T1" fmla="*/ 347839 h 679"/>
                <a:gd name="T2" fmla="*/ 294050 w 633"/>
                <a:gd name="T3" fmla="*/ 313271 h 679"/>
                <a:gd name="T4" fmla="*/ 317113 w 633"/>
                <a:gd name="T5" fmla="*/ 331995 h 679"/>
                <a:gd name="T6" fmla="*/ 289005 w 633"/>
                <a:gd name="T7" fmla="*/ 24486 h 679"/>
                <a:gd name="T8" fmla="*/ 229907 w 633"/>
                <a:gd name="T9" fmla="*/ 2160 h 679"/>
                <a:gd name="T10" fmla="*/ 80720 w 633"/>
                <a:gd name="T11" fmla="*/ 175720 h 679"/>
                <a:gd name="T12" fmla="*/ 136935 w 633"/>
                <a:gd name="T13" fmla="*/ 330555 h 679"/>
                <a:gd name="T14" fmla="*/ 162881 w 633"/>
                <a:gd name="T15" fmla="*/ 309670 h 679"/>
                <a:gd name="T16" fmla="*/ 129728 w 633"/>
                <a:gd name="T17" fmla="*/ 347839 h 679"/>
                <a:gd name="T18" fmla="*/ 2162 w 633"/>
                <a:gd name="T19" fmla="*/ 443621 h 679"/>
                <a:gd name="T20" fmla="*/ 17297 w 633"/>
                <a:gd name="T21" fmla="*/ 488991 h 679"/>
                <a:gd name="T22" fmla="*/ 229907 w 633"/>
                <a:gd name="T23" fmla="*/ 488991 h 679"/>
                <a:gd name="T24" fmla="*/ 439634 w 633"/>
                <a:gd name="T25" fmla="*/ 488991 h 679"/>
                <a:gd name="T26" fmla="*/ 454769 w 633"/>
                <a:gd name="T27" fmla="*/ 443621 h 679"/>
                <a:gd name="T28" fmla="*/ 326482 w 633"/>
                <a:gd name="T29" fmla="*/ 347839 h 679"/>
                <a:gd name="T30" fmla="*/ 136214 w 633"/>
                <a:gd name="T31" fmla="*/ 239094 h 679"/>
                <a:gd name="T32" fmla="*/ 124683 w 633"/>
                <a:gd name="T33" fmla="*/ 234053 h 679"/>
                <a:gd name="T34" fmla="*/ 229907 w 633"/>
                <a:gd name="T35" fmla="*/ 137551 h 679"/>
                <a:gd name="T36" fmla="*/ 255132 w 633"/>
                <a:gd name="T37" fmla="*/ 114506 h 679"/>
                <a:gd name="T38" fmla="*/ 229907 w 633"/>
                <a:gd name="T39" fmla="*/ 151954 h 679"/>
                <a:gd name="T40" fmla="*/ 157836 w 633"/>
                <a:gd name="T41" fmla="*/ 226131 h 679"/>
                <a:gd name="T42" fmla="*/ 229907 w 633"/>
                <a:gd name="T43" fmla="*/ 200926 h 679"/>
                <a:gd name="T44" fmla="*/ 297654 w 633"/>
                <a:gd name="T45" fmla="*/ 138271 h 679"/>
                <a:gd name="T46" fmla="*/ 334410 w 633"/>
                <a:gd name="T47" fmla="*/ 231172 h 679"/>
                <a:gd name="T48" fmla="*/ 319996 w 633"/>
                <a:gd name="T49" fmla="*/ 239094 h 679"/>
                <a:gd name="T50" fmla="*/ 229907 w 633"/>
                <a:gd name="T51" fmla="*/ 310390 h 679"/>
                <a:gd name="T52" fmla="*/ 228465 w 633"/>
                <a:gd name="T53" fmla="*/ 310390 h 679"/>
                <a:gd name="T54" fmla="*/ 136214 w 633"/>
                <a:gd name="T55" fmla="*/ 239094 h 679"/>
                <a:gd name="T56" fmla="*/ 229907 w 633"/>
                <a:gd name="T57" fmla="*/ 460905 h 679"/>
                <a:gd name="T58" fmla="*/ 59819 w 633"/>
                <a:gd name="T59" fmla="*/ 388888 h 679"/>
                <a:gd name="T60" fmla="*/ 141980 w 633"/>
                <a:gd name="T61" fmla="*/ 360802 h 679"/>
                <a:gd name="T62" fmla="*/ 178736 w 633"/>
                <a:gd name="T63" fmla="*/ 311831 h 679"/>
                <a:gd name="T64" fmla="*/ 228465 w 633"/>
                <a:gd name="T65" fmla="*/ 324794 h 679"/>
                <a:gd name="T66" fmla="*/ 229907 w 633"/>
                <a:gd name="T67" fmla="*/ 324794 h 679"/>
                <a:gd name="T68" fmla="*/ 277474 w 633"/>
                <a:gd name="T69" fmla="*/ 311831 h 679"/>
                <a:gd name="T70" fmla="*/ 311347 w 633"/>
                <a:gd name="T71" fmla="*/ 360802 h 679"/>
                <a:gd name="T72" fmla="*/ 399995 w 633"/>
                <a:gd name="T73" fmla="*/ 391049 h 679"/>
                <a:gd name="T74" fmla="*/ 229907 w 633"/>
                <a:gd name="T75" fmla="*/ 460905 h 67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633" h="679">
                  <a:moveTo>
                    <a:pt x="453" y="483"/>
                  </a:moveTo>
                  <a:cubicBezTo>
                    <a:pt x="427" y="472"/>
                    <a:pt x="414" y="455"/>
                    <a:pt x="408" y="435"/>
                  </a:cubicBezTo>
                  <a:cubicBezTo>
                    <a:pt x="419" y="442"/>
                    <a:pt x="429" y="451"/>
                    <a:pt x="440" y="461"/>
                  </a:cubicBezTo>
                  <a:cubicBezTo>
                    <a:pt x="540" y="369"/>
                    <a:pt x="587" y="34"/>
                    <a:pt x="401" y="34"/>
                  </a:cubicBezTo>
                  <a:cubicBezTo>
                    <a:pt x="380" y="15"/>
                    <a:pt x="351" y="4"/>
                    <a:pt x="319" y="3"/>
                  </a:cubicBezTo>
                  <a:cubicBezTo>
                    <a:pt x="226" y="0"/>
                    <a:pt x="110" y="75"/>
                    <a:pt x="112" y="244"/>
                  </a:cubicBezTo>
                  <a:cubicBezTo>
                    <a:pt x="113" y="347"/>
                    <a:pt x="141" y="397"/>
                    <a:pt x="190" y="459"/>
                  </a:cubicBezTo>
                  <a:cubicBezTo>
                    <a:pt x="202" y="448"/>
                    <a:pt x="214" y="439"/>
                    <a:pt x="226" y="430"/>
                  </a:cubicBezTo>
                  <a:cubicBezTo>
                    <a:pt x="221" y="453"/>
                    <a:pt x="209" y="471"/>
                    <a:pt x="180" y="483"/>
                  </a:cubicBezTo>
                  <a:cubicBezTo>
                    <a:pt x="106" y="514"/>
                    <a:pt x="0" y="522"/>
                    <a:pt x="3" y="616"/>
                  </a:cubicBezTo>
                  <a:cubicBezTo>
                    <a:pt x="3" y="637"/>
                    <a:pt x="11" y="658"/>
                    <a:pt x="24" y="679"/>
                  </a:cubicBezTo>
                  <a:cubicBezTo>
                    <a:pt x="319" y="679"/>
                    <a:pt x="319" y="679"/>
                    <a:pt x="319" y="679"/>
                  </a:cubicBezTo>
                  <a:cubicBezTo>
                    <a:pt x="610" y="679"/>
                    <a:pt x="610" y="679"/>
                    <a:pt x="610" y="679"/>
                  </a:cubicBezTo>
                  <a:cubicBezTo>
                    <a:pt x="622" y="658"/>
                    <a:pt x="630" y="637"/>
                    <a:pt x="631" y="616"/>
                  </a:cubicBezTo>
                  <a:cubicBezTo>
                    <a:pt x="633" y="522"/>
                    <a:pt x="528" y="514"/>
                    <a:pt x="453" y="483"/>
                  </a:cubicBezTo>
                  <a:close/>
                  <a:moveTo>
                    <a:pt x="189" y="332"/>
                  </a:moveTo>
                  <a:cubicBezTo>
                    <a:pt x="183" y="331"/>
                    <a:pt x="178" y="329"/>
                    <a:pt x="173" y="325"/>
                  </a:cubicBezTo>
                  <a:cubicBezTo>
                    <a:pt x="212" y="302"/>
                    <a:pt x="247" y="258"/>
                    <a:pt x="319" y="191"/>
                  </a:cubicBezTo>
                  <a:cubicBezTo>
                    <a:pt x="330" y="181"/>
                    <a:pt x="341" y="170"/>
                    <a:pt x="354" y="159"/>
                  </a:cubicBezTo>
                  <a:cubicBezTo>
                    <a:pt x="347" y="171"/>
                    <a:pt x="337" y="188"/>
                    <a:pt x="319" y="211"/>
                  </a:cubicBezTo>
                  <a:cubicBezTo>
                    <a:pt x="299" y="237"/>
                    <a:pt x="268" y="270"/>
                    <a:pt x="219" y="314"/>
                  </a:cubicBezTo>
                  <a:cubicBezTo>
                    <a:pt x="245" y="318"/>
                    <a:pt x="282" y="303"/>
                    <a:pt x="319" y="279"/>
                  </a:cubicBezTo>
                  <a:cubicBezTo>
                    <a:pt x="354" y="256"/>
                    <a:pt x="388" y="225"/>
                    <a:pt x="413" y="192"/>
                  </a:cubicBezTo>
                  <a:cubicBezTo>
                    <a:pt x="425" y="239"/>
                    <a:pt x="442" y="291"/>
                    <a:pt x="464" y="321"/>
                  </a:cubicBezTo>
                  <a:cubicBezTo>
                    <a:pt x="458" y="327"/>
                    <a:pt x="452" y="331"/>
                    <a:pt x="444" y="332"/>
                  </a:cubicBezTo>
                  <a:cubicBezTo>
                    <a:pt x="421" y="388"/>
                    <a:pt x="378" y="430"/>
                    <a:pt x="319" y="431"/>
                  </a:cubicBezTo>
                  <a:cubicBezTo>
                    <a:pt x="317" y="431"/>
                    <a:pt x="317" y="431"/>
                    <a:pt x="317" y="431"/>
                  </a:cubicBezTo>
                  <a:cubicBezTo>
                    <a:pt x="257" y="431"/>
                    <a:pt x="213" y="389"/>
                    <a:pt x="189" y="332"/>
                  </a:cubicBezTo>
                  <a:close/>
                  <a:moveTo>
                    <a:pt x="319" y="640"/>
                  </a:moveTo>
                  <a:cubicBezTo>
                    <a:pt x="229" y="642"/>
                    <a:pt x="142" y="608"/>
                    <a:pt x="83" y="540"/>
                  </a:cubicBezTo>
                  <a:cubicBezTo>
                    <a:pt x="115" y="525"/>
                    <a:pt x="157" y="515"/>
                    <a:pt x="197" y="501"/>
                  </a:cubicBezTo>
                  <a:cubicBezTo>
                    <a:pt x="224" y="490"/>
                    <a:pt x="239" y="464"/>
                    <a:pt x="248" y="433"/>
                  </a:cubicBezTo>
                  <a:cubicBezTo>
                    <a:pt x="268" y="444"/>
                    <a:pt x="291" y="451"/>
                    <a:pt x="317" y="451"/>
                  </a:cubicBezTo>
                  <a:cubicBezTo>
                    <a:pt x="319" y="451"/>
                    <a:pt x="319" y="451"/>
                    <a:pt x="319" y="451"/>
                  </a:cubicBezTo>
                  <a:cubicBezTo>
                    <a:pt x="343" y="451"/>
                    <a:pt x="365" y="444"/>
                    <a:pt x="385" y="433"/>
                  </a:cubicBezTo>
                  <a:cubicBezTo>
                    <a:pt x="393" y="463"/>
                    <a:pt x="407" y="490"/>
                    <a:pt x="432" y="501"/>
                  </a:cubicBezTo>
                  <a:cubicBezTo>
                    <a:pt x="466" y="515"/>
                    <a:pt x="518" y="525"/>
                    <a:pt x="555" y="543"/>
                  </a:cubicBezTo>
                  <a:cubicBezTo>
                    <a:pt x="488" y="607"/>
                    <a:pt x="402" y="639"/>
                    <a:pt x="319" y="64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6" name="Group 995">
            <a:extLst>
              <a:ext uri="{FF2B5EF4-FFF2-40B4-BE49-F238E27FC236}">
                <a16:creationId xmlns:a16="http://schemas.microsoft.com/office/drawing/2014/main" id="{D122EE43-E9ED-3B37-63FB-32911C726E29}"/>
              </a:ext>
            </a:extLst>
          </p:cNvPr>
          <p:cNvGrpSpPr>
            <a:grpSpLocks/>
          </p:cNvGrpSpPr>
          <p:nvPr/>
        </p:nvGrpSpPr>
        <p:grpSpPr bwMode="auto">
          <a:xfrm>
            <a:off x="4875214" y="2297113"/>
            <a:ext cx="473075" cy="476250"/>
            <a:chOff x="4192020" y="1919415"/>
            <a:chExt cx="630794" cy="634347"/>
          </a:xfrm>
        </p:grpSpPr>
        <p:sp>
          <p:nvSpPr>
            <p:cNvPr id="997" name="Freeform 988">
              <a:extLst>
                <a:ext uri="{FF2B5EF4-FFF2-40B4-BE49-F238E27FC236}">
                  <a16:creationId xmlns:a16="http://schemas.microsoft.com/office/drawing/2014/main" id="{62159C33-994E-B4C0-08DC-C875F2323148}"/>
                </a:ext>
              </a:extLst>
            </p:cNvPr>
            <p:cNvSpPr>
              <a:spLocks/>
            </p:cNvSpPr>
            <p:nvPr/>
          </p:nvSpPr>
          <p:spPr bwMode="auto">
            <a:xfrm>
              <a:off x="4192020" y="1919415"/>
              <a:ext cx="630794" cy="634347"/>
            </a:xfrm>
            <a:prstGeom prst="rect">
              <a:avLst/>
            </a:prstGeom>
            <a:solidFill>
              <a:schemeClr val="accent3"/>
            </a:solidFill>
            <a:ln w="31750">
              <a:solidFill>
                <a:schemeClr val="bg1"/>
              </a:solidFill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19167" name="Freeform 14">
              <a:extLst>
                <a:ext uri="{FF2B5EF4-FFF2-40B4-BE49-F238E27FC236}">
                  <a16:creationId xmlns:a16="http://schemas.microsoft.com/office/drawing/2014/main" id="{E160F58B-7C6C-1EEE-70D7-9783DF2B7898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4301662" y="2022828"/>
              <a:ext cx="411190" cy="444514"/>
            </a:xfrm>
            <a:custGeom>
              <a:avLst/>
              <a:gdLst>
                <a:gd name="T0" fmla="*/ 342549 w 629"/>
                <a:gd name="T1" fmla="*/ 262786 h 680"/>
                <a:gd name="T2" fmla="*/ 267372 w 629"/>
                <a:gd name="T3" fmla="*/ 21572 h 680"/>
                <a:gd name="T4" fmla="*/ 111132 w 629"/>
                <a:gd name="T5" fmla="*/ 41837 h 680"/>
                <a:gd name="T6" fmla="*/ 68641 w 629"/>
                <a:gd name="T7" fmla="*/ 269977 h 680"/>
                <a:gd name="T8" fmla="*/ 0 w 629"/>
                <a:gd name="T9" fmla="*/ 403985 h 680"/>
                <a:gd name="T10" fmla="*/ 156239 w 629"/>
                <a:gd name="T11" fmla="*/ 444514 h 680"/>
                <a:gd name="T12" fmla="*/ 342549 w 629"/>
                <a:gd name="T13" fmla="*/ 444514 h 680"/>
                <a:gd name="T14" fmla="*/ 18304 w 629"/>
                <a:gd name="T15" fmla="*/ 372607 h 680"/>
                <a:gd name="T16" fmla="*/ 16343 w 629"/>
                <a:gd name="T17" fmla="*/ 372607 h 680"/>
                <a:gd name="T18" fmla="*/ 14382 w 629"/>
                <a:gd name="T19" fmla="*/ 372607 h 680"/>
                <a:gd name="T20" fmla="*/ 15036 w 629"/>
                <a:gd name="T21" fmla="*/ 367378 h 680"/>
                <a:gd name="T22" fmla="*/ 16997 w 629"/>
                <a:gd name="T23" fmla="*/ 367378 h 680"/>
                <a:gd name="T24" fmla="*/ 18958 w 629"/>
                <a:gd name="T25" fmla="*/ 367378 h 680"/>
                <a:gd name="T26" fmla="*/ 44453 w 629"/>
                <a:gd name="T27" fmla="*/ 379144 h 680"/>
                <a:gd name="T28" fmla="*/ 41838 w 629"/>
                <a:gd name="T29" fmla="*/ 377837 h 680"/>
                <a:gd name="T30" fmla="*/ 46414 w 629"/>
                <a:gd name="T31" fmla="*/ 373915 h 680"/>
                <a:gd name="T32" fmla="*/ 68641 w 629"/>
                <a:gd name="T33" fmla="*/ 398755 h 680"/>
                <a:gd name="T34" fmla="*/ 66026 w 629"/>
                <a:gd name="T35" fmla="*/ 394833 h 680"/>
                <a:gd name="T36" fmla="*/ 69294 w 629"/>
                <a:gd name="T37" fmla="*/ 391565 h 680"/>
                <a:gd name="T38" fmla="*/ 71909 w 629"/>
                <a:gd name="T39" fmla="*/ 394833 h 680"/>
                <a:gd name="T40" fmla="*/ 78446 w 629"/>
                <a:gd name="T41" fmla="*/ 421635 h 680"/>
                <a:gd name="T42" fmla="*/ 83022 w 629"/>
                <a:gd name="T43" fmla="*/ 420981 h 680"/>
                <a:gd name="T44" fmla="*/ 111132 w 629"/>
                <a:gd name="T45" fmla="*/ 336654 h 680"/>
                <a:gd name="T46" fmla="*/ 113747 w 629"/>
                <a:gd name="T47" fmla="*/ 330117 h 680"/>
                <a:gd name="T48" fmla="*/ 115055 w 629"/>
                <a:gd name="T49" fmla="*/ 362802 h 680"/>
                <a:gd name="T50" fmla="*/ 119631 w 629"/>
                <a:gd name="T51" fmla="*/ 361494 h 680"/>
                <a:gd name="T52" fmla="*/ 131398 w 629"/>
                <a:gd name="T53" fmla="*/ 389603 h 680"/>
                <a:gd name="T54" fmla="*/ 134666 w 629"/>
                <a:gd name="T55" fmla="*/ 385681 h 680"/>
                <a:gd name="T56" fmla="*/ 156239 w 629"/>
                <a:gd name="T57" fmla="*/ 407907 h 680"/>
                <a:gd name="T58" fmla="*/ 158200 w 629"/>
                <a:gd name="T59" fmla="*/ 403331 h 680"/>
                <a:gd name="T60" fmla="*/ 183042 w 629"/>
                <a:gd name="T61" fmla="*/ 417712 h 680"/>
                <a:gd name="T62" fmla="*/ 186310 w 629"/>
                <a:gd name="T63" fmla="*/ 413137 h 680"/>
                <a:gd name="T64" fmla="*/ 212459 w 629"/>
                <a:gd name="T65" fmla="*/ 419674 h 680"/>
                <a:gd name="T66" fmla="*/ 213767 w 629"/>
                <a:gd name="T67" fmla="*/ 414444 h 680"/>
                <a:gd name="T68" fmla="*/ 241876 w 629"/>
                <a:gd name="T69" fmla="*/ 413790 h 680"/>
                <a:gd name="T70" fmla="*/ 242530 w 629"/>
                <a:gd name="T71" fmla="*/ 407907 h 680"/>
                <a:gd name="T72" fmla="*/ 267372 w 629"/>
                <a:gd name="T73" fmla="*/ 400063 h 680"/>
                <a:gd name="T74" fmla="*/ 267372 w 629"/>
                <a:gd name="T75" fmla="*/ 393526 h 680"/>
                <a:gd name="T76" fmla="*/ 184349 w 629"/>
                <a:gd name="T77" fmla="*/ 399409 h 680"/>
                <a:gd name="T78" fmla="*/ 205922 w 629"/>
                <a:gd name="T79" fmla="*/ 296125 h 680"/>
                <a:gd name="T80" fmla="*/ 290252 w 629"/>
                <a:gd name="T81" fmla="*/ 374568 h 680"/>
                <a:gd name="T82" fmla="*/ 285022 w 629"/>
                <a:gd name="T83" fmla="*/ 373915 h 680"/>
                <a:gd name="T84" fmla="*/ 300711 w 629"/>
                <a:gd name="T85" fmla="*/ 345152 h 680"/>
                <a:gd name="T86" fmla="*/ 295482 w 629"/>
                <a:gd name="T87" fmla="*/ 346459 h 680"/>
                <a:gd name="T88" fmla="*/ 287637 w 629"/>
                <a:gd name="T89" fmla="*/ 221603 h 680"/>
                <a:gd name="T90" fmla="*/ 122246 w 629"/>
                <a:gd name="T91" fmla="*/ 218335 h 680"/>
                <a:gd name="T92" fmla="*/ 173236 w 629"/>
                <a:gd name="T93" fmla="*/ 79097 h 680"/>
                <a:gd name="T94" fmla="*/ 314439 w 629"/>
                <a:gd name="T95" fmla="*/ 181728 h 680"/>
                <a:gd name="T96" fmla="*/ 332090 w 629"/>
                <a:gd name="T97" fmla="*/ 424249 h 680"/>
                <a:gd name="T98" fmla="*/ 328168 w 629"/>
                <a:gd name="T99" fmla="*/ 422288 h 680"/>
                <a:gd name="T100" fmla="*/ 346472 w 629"/>
                <a:gd name="T101" fmla="*/ 394179 h 680"/>
                <a:gd name="T102" fmla="*/ 343857 w 629"/>
                <a:gd name="T103" fmla="*/ 397448 h 680"/>
                <a:gd name="T104" fmla="*/ 340588 w 629"/>
                <a:gd name="T105" fmla="*/ 393526 h 680"/>
                <a:gd name="T106" fmla="*/ 342549 w 629"/>
                <a:gd name="T107" fmla="*/ 390257 h 680"/>
                <a:gd name="T108" fmla="*/ 366737 w 629"/>
                <a:gd name="T109" fmla="*/ 378491 h 680"/>
                <a:gd name="T110" fmla="*/ 362815 w 629"/>
                <a:gd name="T111" fmla="*/ 375222 h 680"/>
                <a:gd name="T112" fmla="*/ 366083 w 629"/>
                <a:gd name="T113" fmla="*/ 373261 h 680"/>
                <a:gd name="T114" fmla="*/ 396808 w 629"/>
                <a:gd name="T115" fmla="*/ 372607 h 680"/>
                <a:gd name="T116" fmla="*/ 394847 w 629"/>
                <a:gd name="T117" fmla="*/ 372607 h 680"/>
                <a:gd name="T118" fmla="*/ 392886 w 629"/>
                <a:gd name="T119" fmla="*/ 372607 h 680"/>
                <a:gd name="T120" fmla="*/ 392886 w 629"/>
                <a:gd name="T121" fmla="*/ 367378 h 680"/>
                <a:gd name="T122" fmla="*/ 394847 w 629"/>
                <a:gd name="T123" fmla="*/ 367378 h 680"/>
                <a:gd name="T124" fmla="*/ 396808 w 629"/>
                <a:gd name="T125" fmla="*/ 367378 h 680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629" h="680">
                  <a:moveTo>
                    <a:pt x="604" y="551"/>
                  </a:moveTo>
                  <a:cubicBezTo>
                    <a:pt x="592" y="540"/>
                    <a:pt x="577" y="531"/>
                    <a:pt x="560" y="523"/>
                  </a:cubicBezTo>
                  <a:cubicBezTo>
                    <a:pt x="549" y="518"/>
                    <a:pt x="537" y="514"/>
                    <a:pt x="524" y="509"/>
                  </a:cubicBezTo>
                  <a:cubicBezTo>
                    <a:pt x="519" y="508"/>
                    <a:pt x="514" y="506"/>
                    <a:pt x="509" y="504"/>
                  </a:cubicBezTo>
                  <a:cubicBezTo>
                    <a:pt x="515" y="499"/>
                    <a:pt x="520" y="493"/>
                    <a:pt x="524" y="486"/>
                  </a:cubicBezTo>
                  <a:cubicBezTo>
                    <a:pt x="530" y="475"/>
                    <a:pt x="533" y="464"/>
                    <a:pt x="533" y="451"/>
                  </a:cubicBezTo>
                  <a:cubicBezTo>
                    <a:pt x="533" y="438"/>
                    <a:pt x="530" y="426"/>
                    <a:pt x="524" y="416"/>
                  </a:cubicBezTo>
                  <a:cubicBezTo>
                    <a:pt x="523" y="413"/>
                    <a:pt x="520" y="409"/>
                    <a:pt x="518" y="406"/>
                  </a:cubicBezTo>
                  <a:cubicBezTo>
                    <a:pt x="520" y="405"/>
                    <a:pt x="522" y="403"/>
                    <a:pt x="524" y="402"/>
                  </a:cubicBezTo>
                  <a:cubicBezTo>
                    <a:pt x="540" y="389"/>
                    <a:pt x="551" y="369"/>
                    <a:pt x="551" y="346"/>
                  </a:cubicBezTo>
                  <a:cubicBezTo>
                    <a:pt x="551" y="325"/>
                    <a:pt x="541" y="305"/>
                    <a:pt x="527" y="293"/>
                  </a:cubicBezTo>
                  <a:cubicBezTo>
                    <a:pt x="528" y="287"/>
                    <a:pt x="529" y="281"/>
                    <a:pt x="529" y="274"/>
                  </a:cubicBezTo>
                  <a:cubicBezTo>
                    <a:pt x="529" y="265"/>
                    <a:pt x="527" y="256"/>
                    <a:pt x="524" y="248"/>
                  </a:cubicBezTo>
                  <a:cubicBezTo>
                    <a:pt x="520" y="237"/>
                    <a:pt x="514" y="228"/>
                    <a:pt x="505" y="221"/>
                  </a:cubicBezTo>
                  <a:cubicBezTo>
                    <a:pt x="505" y="220"/>
                    <a:pt x="504" y="219"/>
                    <a:pt x="503" y="219"/>
                  </a:cubicBezTo>
                  <a:cubicBezTo>
                    <a:pt x="506" y="157"/>
                    <a:pt x="486" y="108"/>
                    <a:pt x="456" y="73"/>
                  </a:cubicBezTo>
                  <a:cubicBezTo>
                    <a:pt x="451" y="67"/>
                    <a:pt x="446" y="62"/>
                    <a:pt x="440" y="56"/>
                  </a:cubicBezTo>
                  <a:cubicBezTo>
                    <a:pt x="430" y="47"/>
                    <a:pt x="420" y="39"/>
                    <a:pt x="409" y="33"/>
                  </a:cubicBezTo>
                  <a:cubicBezTo>
                    <a:pt x="397" y="24"/>
                    <a:pt x="383" y="18"/>
                    <a:pt x="370" y="13"/>
                  </a:cubicBezTo>
                  <a:cubicBezTo>
                    <a:pt x="355" y="7"/>
                    <a:pt x="340" y="4"/>
                    <a:pt x="326" y="2"/>
                  </a:cubicBezTo>
                  <a:cubicBezTo>
                    <a:pt x="322" y="1"/>
                    <a:pt x="318" y="1"/>
                    <a:pt x="314" y="1"/>
                  </a:cubicBezTo>
                  <a:cubicBezTo>
                    <a:pt x="302" y="0"/>
                    <a:pt x="291" y="1"/>
                    <a:pt x="282" y="3"/>
                  </a:cubicBezTo>
                  <a:cubicBezTo>
                    <a:pt x="269" y="5"/>
                    <a:pt x="259" y="10"/>
                    <a:pt x="251" y="16"/>
                  </a:cubicBezTo>
                  <a:cubicBezTo>
                    <a:pt x="247" y="16"/>
                    <a:pt x="243" y="17"/>
                    <a:pt x="239" y="17"/>
                  </a:cubicBezTo>
                  <a:cubicBezTo>
                    <a:pt x="226" y="20"/>
                    <a:pt x="214" y="25"/>
                    <a:pt x="203" y="32"/>
                  </a:cubicBezTo>
                  <a:cubicBezTo>
                    <a:pt x="195" y="38"/>
                    <a:pt x="187" y="45"/>
                    <a:pt x="179" y="53"/>
                  </a:cubicBezTo>
                  <a:cubicBezTo>
                    <a:pt x="176" y="57"/>
                    <a:pt x="173" y="60"/>
                    <a:pt x="170" y="64"/>
                  </a:cubicBezTo>
                  <a:cubicBezTo>
                    <a:pt x="146" y="96"/>
                    <a:pt x="130" y="140"/>
                    <a:pt x="124" y="184"/>
                  </a:cubicBezTo>
                  <a:cubicBezTo>
                    <a:pt x="122" y="194"/>
                    <a:pt x="122" y="203"/>
                    <a:pt x="121" y="212"/>
                  </a:cubicBezTo>
                  <a:cubicBezTo>
                    <a:pt x="115" y="215"/>
                    <a:pt x="109" y="220"/>
                    <a:pt x="105" y="225"/>
                  </a:cubicBezTo>
                  <a:cubicBezTo>
                    <a:pt x="93" y="238"/>
                    <a:pt x="85" y="255"/>
                    <a:pt x="85" y="274"/>
                  </a:cubicBezTo>
                  <a:cubicBezTo>
                    <a:pt x="85" y="279"/>
                    <a:pt x="86" y="284"/>
                    <a:pt x="87" y="289"/>
                  </a:cubicBezTo>
                  <a:cubicBezTo>
                    <a:pt x="80" y="294"/>
                    <a:pt x="74" y="300"/>
                    <a:pt x="69" y="308"/>
                  </a:cubicBezTo>
                  <a:cubicBezTo>
                    <a:pt x="62" y="319"/>
                    <a:pt x="58" y="332"/>
                    <a:pt x="58" y="346"/>
                  </a:cubicBezTo>
                  <a:cubicBezTo>
                    <a:pt x="58" y="360"/>
                    <a:pt x="62" y="373"/>
                    <a:pt x="69" y="384"/>
                  </a:cubicBezTo>
                  <a:cubicBezTo>
                    <a:pt x="77" y="398"/>
                    <a:pt x="90" y="408"/>
                    <a:pt x="105" y="413"/>
                  </a:cubicBezTo>
                  <a:cubicBezTo>
                    <a:pt x="108" y="414"/>
                    <a:pt x="112" y="415"/>
                    <a:pt x="116" y="415"/>
                  </a:cubicBezTo>
                  <a:cubicBezTo>
                    <a:pt x="110" y="426"/>
                    <a:pt x="107" y="438"/>
                    <a:pt x="107" y="451"/>
                  </a:cubicBezTo>
                  <a:cubicBezTo>
                    <a:pt x="107" y="469"/>
                    <a:pt x="113" y="485"/>
                    <a:pt x="124" y="497"/>
                  </a:cubicBezTo>
                  <a:cubicBezTo>
                    <a:pt x="125" y="499"/>
                    <a:pt x="126" y="500"/>
                    <a:pt x="128" y="502"/>
                  </a:cubicBezTo>
                  <a:cubicBezTo>
                    <a:pt x="124" y="503"/>
                    <a:pt x="124" y="503"/>
                    <a:pt x="124" y="503"/>
                  </a:cubicBezTo>
                  <a:cubicBezTo>
                    <a:pt x="117" y="505"/>
                    <a:pt x="111" y="507"/>
                    <a:pt x="105" y="509"/>
                  </a:cubicBezTo>
                  <a:cubicBezTo>
                    <a:pt x="92" y="514"/>
                    <a:pt x="80" y="518"/>
                    <a:pt x="69" y="523"/>
                  </a:cubicBezTo>
                  <a:cubicBezTo>
                    <a:pt x="52" y="531"/>
                    <a:pt x="37" y="540"/>
                    <a:pt x="26" y="551"/>
                  </a:cubicBezTo>
                  <a:cubicBezTo>
                    <a:pt x="9" y="567"/>
                    <a:pt x="0" y="588"/>
                    <a:pt x="0" y="618"/>
                  </a:cubicBezTo>
                  <a:cubicBezTo>
                    <a:pt x="1" y="638"/>
                    <a:pt x="9" y="659"/>
                    <a:pt x="21" y="680"/>
                  </a:cubicBezTo>
                  <a:cubicBezTo>
                    <a:pt x="26" y="680"/>
                    <a:pt x="26" y="680"/>
                    <a:pt x="26" y="680"/>
                  </a:cubicBezTo>
                  <a:cubicBezTo>
                    <a:pt x="69" y="680"/>
                    <a:pt x="69" y="680"/>
                    <a:pt x="69" y="680"/>
                  </a:cubicBezTo>
                  <a:cubicBezTo>
                    <a:pt x="105" y="680"/>
                    <a:pt x="105" y="680"/>
                    <a:pt x="105" y="680"/>
                  </a:cubicBezTo>
                  <a:cubicBezTo>
                    <a:pt x="124" y="680"/>
                    <a:pt x="124" y="680"/>
                    <a:pt x="124" y="680"/>
                  </a:cubicBezTo>
                  <a:cubicBezTo>
                    <a:pt x="170" y="680"/>
                    <a:pt x="170" y="680"/>
                    <a:pt x="170" y="680"/>
                  </a:cubicBezTo>
                  <a:cubicBezTo>
                    <a:pt x="179" y="680"/>
                    <a:pt x="179" y="680"/>
                    <a:pt x="179" y="680"/>
                  </a:cubicBezTo>
                  <a:cubicBezTo>
                    <a:pt x="203" y="680"/>
                    <a:pt x="203" y="680"/>
                    <a:pt x="203" y="680"/>
                  </a:cubicBezTo>
                  <a:cubicBezTo>
                    <a:pt x="239" y="680"/>
                    <a:pt x="239" y="680"/>
                    <a:pt x="239" y="680"/>
                  </a:cubicBezTo>
                  <a:cubicBezTo>
                    <a:pt x="282" y="680"/>
                    <a:pt x="282" y="680"/>
                    <a:pt x="282" y="680"/>
                  </a:cubicBezTo>
                  <a:cubicBezTo>
                    <a:pt x="314" y="680"/>
                    <a:pt x="314" y="680"/>
                    <a:pt x="314" y="680"/>
                  </a:cubicBezTo>
                  <a:cubicBezTo>
                    <a:pt x="326" y="680"/>
                    <a:pt x="326" y="680"/>
                    <a:pt x="326" y="680"/>
                  </a:cubicBezTo>
                  <a:cubicBezTo>
                    <a:pt x="370" y="680"/>
                    <a:pt x="370" y="680"/>
                    <a:pt x="370" y="680"/>
                  </a:cubicBezTo>
                  <a:cubicBezTo>
                    <a:pt x="409" y="680"/>
                    <a:pt x="409" y="680"/>
                    <a:pt x="409" y="680"/>
                  </a:cubicBezTo>
                  <a:cubicBezTo>
                    <a:pt x="440" y="680"/>
                    <a:pt x="440" y="680"/>
                    <a:pt x="440" y="680"/>
                  </a:cubicBezTo>
                  <a:cubicBezTo>
                    <a:pt x="456" y="680"/>
                    <a:pt x="456" y="680"/>
                    <a:pt x="456" y="680"/>
                  </a:cubicBezTo>
                  <a:cubicBezTo>
                    <a:pt x="505" y="680"/>
                    <a:pt x="505" y="680"/>
                    <a:pt x="505" y="680"/>
                  </a:cubicBezTo>
                  <a:cubicBezTo>
                    <a:pt x="524" y="680"/>
                    <a:pt x="524" y="680"/>
                    <a:pt x="524" y="680"/>
                  </a:cubicBezTo>
                  <a:cubicBezTo>
                    <a:pt x="560" y="680"/>
                    <a:pt x="560" y="680"/>
                    <a:pt x="560" y="680"/>
                  </a:cubicBezTo>
                  <a:cubicBezTo>
                    <a:pt x="604" y="680"/>
                    <a:pt x="604" y="680"/>
                    <a:pt x="604" y="680"/>
                  </a:cubicBezTo>
                  <a:cubicBezTo>
                    <a:pt x="608" y="680"/>
                    <a:pt x="608" y="680"/>
                    <a:pt x="608" y="680"/>
                  </a:cubicBezTo>
                  <a:cubicBezTo>
                    <a:pt x="620" y="659"/>
                    <a:pt x="628" y="638"/>
                    <a:pt x="629" y="618"/>
                  </a:cubicBezTo>
                  <a:cubicBezTo>
                    <a:pt x="629" y="588"/>
                    <a:pt x="620" y="567"/>
                    <a:pt x="604" y="551"/>
                  </a:cubicBezTo>
                  <a:close/>
                  <a:moveTo>
                    <a:pt x="29" y="570"/>
                  </a:moveTo>
                  <a:cubicBezTo>
                    <a:pt x="29" y="570"/>
                    <a:pt x="29" y="570"/>
                    <a:pt x="29" y="570"/>
                  </a:cubicBezTo>
                  <a:cubicBezTo>
                    <a:pt x="28" y="570"/>
                    <a:pt x="28" y="570"/>
                    <a:pt x="28" y="570"/>
                  </a:cubicBezTo>
                  <a:cubicBezTo>
                    <a:pt x="28" y="570"/>
                    <a:pt x="28" y="570"/>
                    <a:pt x="28" y="570"/>
                  </a:cubicBezTo>
                  <a:cubicBezTo>
                    <a:pt x="28" y="570"/>
                    <a:pt x="28" y="570"/>
                    <a:pt x="28" y="570"/>
                  </a:cubicBezTo>
                  <a:cubicBezTo>
                    <a:pt x="27" y="570"/>
                    <a:pt x="27" y="570"/>
                    <a:pt x="27" y="570"/>
                  </a:cubicBezTo>
                  <a:cubicBezTo>
                    <a:pt x="27" y="570"/>
                    <a:pt x="27" y="570"/>
                    <a:pt x="27" y="570"/>
                  </a:cubicBezTo>
                  <a:cubicBezTo>
                    <a:pt x="27" y="570"/>
                    <a:pt x="27" y="570"/>
                    <a:pt x="27" y="570"/>
                  </a:cubicBezTo>
                  <a:cubicBezTo>
                    <a:pt x="26" y="570"/>
                    <a:pt x="26" y="570"/>
                    <a:pt x="26" y="570"/>
                  </a:cubicBezTo>
                  <a:cubicBezTo>
                    <a:pt x="26" y="570"/>
                    <a:pt x="26" y="570"/>
                    <a:pt x="26" y="570"/>
                  </a:cubicBezTo>
                  <a:cubicBezTo>
                    <a:pt x="26" y="570"/>
                    <a:pt x="26" y="570"/>
                    <a:pt x="26" y="570"/>
                  </a:cubicBezTo>
                  <a:cubicBezTo>
                    <a:pt x="26" y="570"/>
                    <a:pt x="26" y="570"/>
                    <a:pt x="26" y="570"/>
                  </a:cubicBezTo>
                  <a:cubicBezTo>
                    <a:pt x="25" y="570"/>
                    <a:pt x="25" y="570"/>
                    <a:pt x="25" y="570"/>
                  </a:cubicBezTo>
                  <a:cubicBezTo>
                    <a:pt x="25" y="570"/>
                    <a:pt x="25" y="570"/>
                    <a:pt x="25" y="570"/>
                  </a:cubicBezTo>
                  <a:cubicBezTo>
                    <a:pt x="25" y="570"/>
                    <a:pt x="25" y="570"/>
                    <a:pt x="25" y="570"/>
                  </a:cubicBezTo>
                  <a:cubicBezTo>
                    <a:pt x="24" y="570"/>
                    <a:pt x="24" y="570"/>
                    <a:pt x="24" y="570"/>
                  </a:cubicBezTo>
                  <a:cubicBezTo>
                    <a:pt x="24" y="570"/>
                    <a:pt x="24" y="570"/>
                    <a:pt x="24" y="570"/>
                  </a:cubicBezTo>
                  <a:cubicBezTo>
                    <a:pt x="24" y="570"/>
                    <a:pt x="24" y="570"/>
                    <a:pt x="24" y="570"/>
                  </a:cubicBezTo>
                  <a:cubicBezTo>
                    <a:pt x="23" y="570"/>
                    <a:pt x="23" y="570"/>
                    <a:pt x="23" y="570"/>
                  </a:cubicBezTo>
                  <a:cubicBezTo>
                    <a:pt x="23" y="570"/>
                    <a:pt x="23" y="570"/>
                    <a:pt x="23" y="570"/>
                  </a:cubicBezTo>
                  <a:cubicBezTo>
                    <a:pt x="23" y="570"/>
                    <a:pt x="23" y="570"/>
                    <a:pt x="23" y="570"/>
                  </a:cubicBezTo>
                  <a:cubicBezTo>
                    <a:pt x="22" y="570"/>
                    <a:pt x="22" y="570"/>
                    <a:pt x="22" y="570"/>
                  </a:cubicBezTo>
                  <a:cubicBezTo>
                    <a:pt x="22" y="570"/>
                    <a:pt x="22" y="570"/>
                    <a:pt x="22" y="570"/>
                  </a:cubicBezTo>
                  <a:cubicBezTo>
                    <a:pt x="22" y="570"/>
                    <a:pt x="22" y="570"/>
                    <a:pt x="22" y="570"/>
                  </a:cubicBezTo>
                  <a:cubicBezTo>
                    <a:pt x="20" y="570"/>
                    <a:pt x="18" y="568"/>
                    <a:pt x="18" y="566"/>
                  </a:cubicBezTo>
                  <a:cubicBezTo>
                    <a:pt x="18" y="564"/>
                    <a:pt x="20" y="562"/>
                    <a:pt x="22" y="562"/>
                  </a:cubicBezTo>
                  <a:cubicBezTo>
                    <a:pt x="22" y="562"/>
                    <a:pt x="22" y="562"/>
                    <a:pt x="22" y="562"/>
                  </a:cubicBezTo>
                  <a:cubicBezTo>
                    <a:pt x="22" y="562"/>
                    <a:pt x="22" y="562"/>
                    <a:pt x="22" y="562"/>
                  </a:cubicBezTo>
                  <a:cubicBezTo>
                    <a:pt x="23" y="562"/>
                    <a:pt x="23" y="562"/>
                    <a:pt x="23" y="562"/>
                  </a:cubicBezTo>
                  <a:cubicBezTo>
                    <a:pt x="23" y="562"/>
                    <a:pt x="23" y="562"/>
                    <a:pt x="23" y="562"/>
                  </a:cubicBezTo>
                  <a:cubicBezTo>
                    <a:pt x="23" y="562"/>
                    <a:pt x="23" y="562"/>
                    <a:pt x="23" y="562"/>
                  </a:cubicBezTo>
                  <a:cubicBezTo>
                    <a:pt x="24" y="562"/>
                    <a:pt x="24" y="562"/>
                    <a:pt x="24" y="562"/>
                  </a:cubicBezTo>
                  <a:cubicBezTo>
                    <a:pt x="24" y="562"/>
                    <a:pt x="24" y="562"/>
                    <a:pt x="24" y="562"/>
                  </a:cubicBezTo>
                  <a:cubicBezTo>
                    <a:pt x="24" y="562"/>
                    <a:pt x="24" y="562"/>
                    <a:pt x="24" y="562"/>
                  </a:cubicBezTo>
                  <a:cubicBezTo>
                    <a:pt x="25" y="562"/>
                    <a:pt x="25" y="562"/>
                    <a:pt x="25" y="562"/>
                  </a:cubicBezTo>
                  <a:cubicBezTo>
                    <a:pt x="25" y="562"/>
                    <a:pt x="25" y="562"/>
                    <a:pt x="25" y="562"/>
                  </a:cubicBezTo>
                  <a:cubicBezTo>
                    <a:pt x="25" y="562"/>
                    <a:pt x="25" y="562"/>
                    <a:pt x="25" y="562"/>
                  </a:cubicBezTo>
                  <a:cubicBezTo>
                    <a:pt x="26" y="562"/>
                    <a:pt x="26" y="562"/>
                    <a:pt x="26" y="562"/>
                  </a:cubicBezTo>
                  <a:cubicBezTo>
                    <a:pt x="26" y="562"/>
                    <a:pt x="26" y="562"/>
                    <a:pt x="26" y="562"/>
                  </a:cubicBezTo>
                  <a:cubicBezTo>
                    <a:pt x="26" y="562"/>
                    <a:pt x="26" y="562"/>
                    <a:pt x="26" y="562"/>
                  </a:cubicBezTo>
                  <a:cubicBezTo>
                    <a:pt x="27" y="562"/>
                    <a:pt x="27" y="562"/>
                    <a:pt x="27" y="562"/>
                  </a:cubicBezTo>
                  <a:cubicBezTo>
                    <a:pt x="27" y="562"/>
                    <a:pt x="27" y="562"/>
                    <a:pt x="27" y="562"/>
                  </a:cubicBezTo>
                  <a:cubicBezTo>
                    <a:pt x="27" y="562"/>
                    <a:pt x="27" y="562"/>
                    <a:pt x="27" y="562"/>
                  </a:cubicBezTo>
                  <a:cubicBezTo>
                    <a:pt x="28" y="562"/>
                    <a:pt x="28" y="562"/>
                    <a:pt x="28" y="562"/>
                  </a:cubicBezTo>
                  <a:cubicBezTo>
                    <a:pt x="28" y="562"/>
                    <a:pt x="28" y="562"/>
                    <a:pt x="28" y="562"/>
                  </a:cubicBezTo>
                  <a:cubicBezTo>
                    <a:pt x="29" y="562"/>
                    <a:pt x="29" y="562"/>
                    <a:pt x="29" y="562"/>
                  </a:cubicBezTo>
                  <a:cubicBezTo>
                    <a:pt x="29" y="562"/>
                    <a:pt x="29" y="562"/>
                    <a:pt x="29" y="562"/>
                  </a:cubicBezTo>
                  <a:cubicBezTo>
                    <a:pt x="29" y="562"/>
                    <a:pt x="29" y="562"/>
                    <a:pt x="29" y="562"/>
                  </a:cubicBezTo>
                  <a:cubicBezTo>
                    <a:pt x="29" y="562"/>
                    <a:pt x="29" y="562"/>
                    <a:pt x="29" y="562"/>
                  </a:cubicBezTo>
                  <a:cubicBezTo>
                    <a:pt x="30" y="562"/>
                    <a:pt x="30" y="562"/>
                    <a:pt x="30" y="562"/>
                  </a:cubicBezTo>
                  <a:cubicBezTo>
                    <a:pt x="34" y="563"/>
                    <a:pt x="34" y="570"/>
                    <a:pt x="29" y="570"/>
                  </a:cubicBezTo>
                  <a:close/>
                  <a:moveTo>
                    <a:pt x="71" y="581"/>
                  </a:moveTo>
                  <a:cubicBezTo>
                    <a:pt x="70" y="581"/>
                    <a:pt x="70" y="581"/>
                    <a:pt x="70" y="581"/>
                  </a:cubicBezTo>
                  <a:cubicBezTo>
                    <a:pt x="70" y="580"/>
                    <a:pt x="70" y="580"/>
                    <a:pt x="70" y="580"/>
                  </a:cubicBezTo>
                  <a:cubicBezTo>
                    <a:pt x="69" y="580"/>
                    <a:pt x="69" y="580"/>
                    <a:pt x="69" y="580"/>
                  </a:cubicBezTo>
                  <a:cubicBezTo>
                    <a:pt x="69" y="580"/>
                    <a:pt x="69" y="580"/>
                    <a:pt x="69" y="580"/>
                  </a:cubicBezTo>
                  <a:cubicBezTo>
                    <a:pt x="69" y="580"/>
                    <a:pt x="69" y="580"/>
                    <a:pt x="69" y="580"/>
                  </a:cubicBezTo>
                  <a:cubicBezTo>
                    <a:pt x="68" y="580"/>
                    <a:pt x="68" y="580"/>
                    <a:pt x="68" y="580"/>
                  </a:cubicBezTo>
                  <a:cubicBezTo>
                    <a:pt x="68" y="579"/>
                    <a:pt x="68" y="579"/>
                    <a:pt x="68" y="579"/>
                  </a:cubicBezTo>
                  <a:cubicBezTo>
                    <a:pt x="67" y="579"/>
                    <a:pt x="67" y="579"/>
                    <a:pt x="67" y="579"/>
                  </a:cubicBezTo>
                  <a:cubicBezTo>
                    <a:pt x="67" y="579"/>
                    <a:pt x="67" y="579"/>
                    <a:pt x="67" y="579"/>
                  </a:cubicBezTo>
                  <a:cubicBezTo>
                    <a:pt x="66" y="579"/>
                    <a:pt x="66" y="579"/>
                    <a:pt x="66" y="579"/>
                  </a:cubicBezTo>
                  <a:cubicBezTo>
                    <a:pt x="66" y="579"/>
                    <a:pt x="66" y="579"/>
                    <a:pt x="66" y="579"/>
                  </a:cubicBezTo>
                  <a:cubicBezTo>
                    <a:pt x="65" y="578"/>
                    <a:pt x="65" y="578"/>
                    <a:pt x="65" y="578"/>
                  </a:cubicBezTo>
                  <a:cubicBezTo>
                    <a:pt x="65" y="578"/>
                    <a:pt x="65" y="578"/>
                    <a:pt x="65" y="578"/>
                  </a:cubicBezTo>
                  <a:cubicBezTo>
                    <a:pt x="64" y="578"/>
                    <a:pt x="64" y="578"/>
                    <a:pt x="64" y="578"/>
                  </a:cubicBezTo>
                  <a:cubicBezTo>
                    <a:pt x="64" y="578"/>
                    <a:pt x="64" y="578"/>
                    <a:pt x="64" y="578"/>
                  </a:cubicBezTo>
                  <a:cubicBezTo>
                    <a:pt x="60" y="575"/>
                    <a:pt x="63" y="569"/>
                    <a:pt x="67" y="571"/>
                  </a:cubicBezTo>
                  <a:cubicBezTo>
                    <a:pt x="67" y="571"/>
                    <a:pt x="67" y="571"/>
                    <a:pt x="67" y="571"/>
                  </a:cubicBezTo>
                  <a:cubicBezTo>
                    <a:pt x="68" y="571"/>
                    <a:pt x="68" y="571"/>
                    <a:pt x="68" y="571"/>
                  </a:cubicBezTo>
                  <a:cubicBezTo>
                    <a:pt x="68" y="571"/>
                    <a:pt x="68" y="571"/>
                    <a:pt x="68" y="571"/>
                  </a:cubicBezTo>
                  <a:cubicBezTo>
                    <a:pt x="69" y="571"/>
                    <a:pt x="69" y="571"/>
                    <a:pt x="69" y="571"/>
                  </a:cubicBezTo>
                  <a:cubicBezTo>
                    <a:pt x="69" y="571"/>
                    <a:pt x="69" y="571"/>
                    <a:pt x="69" y="571"/>
                  </a:cubicBezTo>
                  <a:cubicBezTo>
                    <a:pt x="70" y="572"/>
                    <a:pt x="70" y="572"/>
                    <a:pt x="70" y="572"/>
                  </a:cubicBezTo>
                  <a:cubicBezTo>
                    <a:pt x="70" y="572"/>
                    <a:pt x="70" y="572"/>
                    <a:pt x="70" y="572"/>
                  </a:cubicBezTo>
                  <a:cubicBezTo>
                    <a:pt x="71" y="572"/>
                    <a:pt x="71" y="572"/>
                    <a:pt x="71" y="572"/>
                  </a:cubicBezTo>
                  <a:cubicBezTo>
                    <a:pt x="71" y="572"/>
                    <a:pt x="71" y="572"/>
                    <a:pt x="71" y="572"/>
                  </a:cubicBezTo>
                  <a:cubicBezTo>
                    <a:pt x="72" y="573"/>
                    <a:pt x="72" y="573"/>
                    <a:pt x="72" y="573"/>
                  </a:cubicBezTo>
                  <a:cubicBezTo>
                    <a:pt x="72" y="573"/>
                    <a:pt x="72" y="573"/>
                    <a:pt x="72" y="573"/>
                  </a:cubicBezTo>
                  <a:cubicBezTo>
                    <a:pt x="73" y="573"/>
                    <a:pt x="73" y="573"/>
                    <a:pt x="73" y="573"/>
                  </a:cubicBezTo>
                  <a:cubicBezTo>
                    <a:pt x="73" y="574"/>
                    <a:pt x="73" y="574"/>
                    <a:pt x="73" y="574"/>
                  </a:cubicBezTo>
                  <a:cubicBezTo>
                    <a:pt x="74" y="574"/>
                    <a:pt x="74" y="574"/>
                    <a:pt x="74" y="574"/>
                  </a:cubicBezTo>
                  <a:cubicBezTo>
                    <a:pt x="74" y="574"/>
                    <a:pt x="74" y="574"/>
                    <a:pt x="75" y="574"/>
                  </a:cubicBezTo>
                  <a:cubicBezTo>
                    <a:pt x="78" y="577"/>
                    <a:pt x="75" y="583"/>
                    <a:pt x="71" y="581"/>
                  </a:cubicBezTo>
                  <a:close/>
                  <a:moveTo>
                    <a:pt x="105" y="610"/>
                  </a:moveTo>
                  <a:cubicBezTo>
                    <a:pt x="104" y="609"/>
                    <a:pt x="104" y="609"/>
                    <a:pt x="104" y="609"/>
                  </a:cubicBezTo>
                  <a:cubicBezTo>
                    <a:pt x="104" y="608"/>
                    <a:pt x="104" y="608"/>
                    <a:pt x="104" y="608"/>
                  </a:cubicBezTo>
                  <a:cubicBezTo>
                    <a:pt x="103" y="608"/>
                    <a:pt x="103" y="608"/>
                    <a:pt x="103" y="608"/>
                  </a:cubicBezTo>
                  <a:cubicBezTo>
                    <a:pt x="103" y="607"/>
                    <a:pt x="103" y="607"/>
                    <a:pt x="103" y="607"/>
                  </a:cubicBezTo>
                  <a:cubicBezTo>
                    <a:pt x="102" y="607"/>
                    <a:pt x="102" y="607"/>
                    <a:pt x="102" y="607"/>
                  </a:cubicBezTo>
                  <a:cubicBezTo>
                    <a:pt x="102" y="606"/>
                    <a:pt x="102" y="606"/>
                    <a:pt x="102" y="606"/>
                  </a:cubicBezTo>
                  <a:cubicBezTo>
                    <a:pt x="102" y="606"/>
                    <a:pt x="102" y="606"/>
                    <a:pt x="102" y="606"/>
                  </a:cubicBezTo>
                  <a:cubicBezTo>
                    <a:pt x="101" y="605"/>
                    <a:pt x="101" y="605"/>
                    <a:pt x="101" y="605"/>
                  </a:cubicBezTo>
                  <a:cubicBezTo>
                    <a:pt x="101" y="604"/>
                    <a:pt x="101" y="604"/>
                    <a:pt x="101" y="604"/>
                  </a:cubicBezTo>
                  <a:cubicBezTo>
                    <a:pt x="100" y="604"/>
                    <a:pt x="100" y="604"/>
                    <a:pt x="100" y="604"/>
                  </a:cubicBezTo>
                  <a:cubicBezTo>
                    <a:pt x="100" y="603"/>
                    <a:pt x="100" y="603"/>
                    <a:pt x="100" y="603"/>
                  </a:cubicBezTo>
                  <a:cubicBezTo>
                    <a:pt x="99" y="603"/>
                    <a:pt x="99" y="603"/>
                    <a:pt x="99" y="603"/>
                  </a:cubicBezTo>
                  <a:cubicBezTo>
                    <a:pt x="99" y="603"/>
                    <a:pt x="99" y="602"/>
                    <a:pt x="99" y="602"/>
                  </a:cubicBezTo>
                  <a:cubicBezTo>
                    <a:pt x="97" y="598"/>
                    <a:pt x="102" y="595"/>
                    <a:pt x="105" y="597"/>
                  </a:cubicBezTo>
                  <a:cubicBezTo>
                    <a:pt x="105" y="597"/>
                    <a:pt x="105" y="598"/>
                    <a:pt x="105" y="598"/>
                  </a:cubicBezTo>
                  <a:cubicBezTo>
                    <a:pt x="105" y="598"/>
                    <a:pt x="105" y="598"/>
                    <a:pt x="105" y="598"/>
                  </a:cubicBezTo>
                  <a:cubicBezTo>
                    <a:pt x="106" y="599"/>
                    <a:pt x="106" y="599"/>
                    <a:pt x="106" y="599"/>
                  </a:cubicBezTo>
                  <a:cubicBezTo>
                    <a:pt x="106" y="599"/>
                    <a:pt x="106" y="599"/>
                    <a:pt x="106" y="599"/>
                  </a:cubicBezTo>
                  <a:cubicBezTo>
                    <a:pt x="107" y="600"/>
                    <a:pt x="107" y="600"/>
                    <a:pt x="107" y="600"/>
                  </a:cubicBezTo>
                  <a:cubicBezTo>
                    <a:pt x="107" y="601"/>
                    <a:pt x="107" y="601"/>
                    <a:pt x="107" y="601"/>
                  </a:cubicBezTo>
                  <a:cubicBezTo>
                    <a:pt x="108" y="601"/>
                    <a:pt x="108" y="601"/>
                    <a:pt x="108" y="601"/>
                  </a:cubicBezTo>
                  <a:cubicBezTo>
                    <a:pt x="108" y="602"/>
                    <a:pt x="108" y="602"/>
                    <a:pt x="108" y="602"/>
                  </a:cubicBezTo>
                  <a:cubicBezTo>
                    <a:pt x="109" y="602"/>
                    <a:pt x="109" y="602"/>
                    <a:pt x="109" y="602"/>
                  </a:cubicBezTo>
                  <a:cubicBezTo>
                    <a:pt x="109" y="603"/>
                    <a:pt x="109" y="603"/>
                    <a:pt x="109" y="603"/>
                  </a:cubicBezTo>
                  <a:cubicBezTo>
                    <a:pt x="110" y="604"/>
                    <a:pt x="110" y="604"/>
                    <a:pt x="110" y="604"/>
                  </a:cubicBezTo>
                  <a:cubicBezTo>
                    <a:pt x="110" y="604"/>
                    <a:pt x="110" y="604"/>
                    <a:pt x="110" y="604"/>
                  </a:cubicBezTo>
                  <a:cubicBezTo>
                    <a:pt x="110" y="604"/>
                    <a:pt x="110" y="604"/>
                    <a:pt x="110" y="604"/>
                  </a:cubicBezTo>
                  <a:cubicBezTo>
                    <a:pt x="112" y="608"/>
                    <a:pt x="108" y="612"/>
                    <a:pt x="105" y="610"/>
                  </a:cubicBezTo>
                  <a:close/>
                  <a:moveTo>
                    <a:pt x="124" y="653"/>
                  </a:moveTo>
                  <a:cubicBezTo>
                    <a:pt x="122" y="653"/>
                    <a:pt x="121" y="652"/>
                    <a:pt x="121" y="650"/>
                  </a:cubicBezTo>
                  <a:cubicBezTo>
                    <a:pt x="121" y="650"/>
                    <a:pt x="121" y="650"/>
                    <a:pt x="121" y="650"/>
                  </a:cubicBezTo>
                  <a:cubicBezTo>
                    <a:pt x="121" y="649"/>
                    <a:pt x="121" y="649"/>
                    <a:pt x="121" y="649"/>
                  </a:cubicBezTo>
                  <a:cubicBezTo>
                    <a:pt x="120" y="648"/>
                    <a:pt x="120" y="648"/>
                    <a:pt x="120" y="648"/>
                  </a:cubicBezTo>
                  <a:cubicBezTo>
                    <a:pt x="120" y="647"/>
                    <a:pt x="120" y="647"/>
                    <a:pt x="120" y="647"/>
                  </a:cubicBezTo>
                  <a:cubicBezTo>
                    <a:pt x="120" y="646"/>
                    <a:pt x="120" y="646"/>
                    <a:pt x="120" y="646"/>
                  </a:cubicBezTo>
                  <a:cubicBezTo>
                    <a:pt x="120" y="645"/>
                    <a:pt x="120" y="645"/>
                    <a:pt x="120" y="645"/>
                  </a:cubicBezTo>
                  <a:cubicBezTo>
                    <a:pt x="120" y="644"/>
                    <a:pt x="120" y="644"/>
                    <a:pt x="120" y="644"/>
                  </a:cubicBezTo>
                  <a:cubicBezTo>
                    <a:pt x="119" y="644"/>
                    <a:pt x="119" y="644"/>
                    <a:pt x="119" y="644"/>
                  </a:cubicBezTo>
                  <a:cubicBezTo>
                    <a:pt x="119" y="643"/>
                    <a:pt x="119" y="643"/>
                    <a:pt x="119" y="643"/>
                  </a:cubicBezTo>
                  <a:cubicBezTo>
                    <a:pt x="119" y="643"/>
                    <a:pt x="119" y="643"/>
                    <a:pt x="119" y="643"/>
                  </a:cubicBezTo>
                  <a:cubicBezTo>
                    <a:pt x="119" y="639"/>
                    <a:pt x="121" y="638"/>
                    <a:pt x="124" y="638"/>
                  </a:cubicBezTo>
                  <a:cubicBezTo>
                    <a:pt x="125" y="638"/>
                    <a:pt x="126" y="639"/>
                    <a:pt x="126" y="641"/>
                  </a:cubicBezTo>
                  <a:cubicBezTo>
                    <a:pt x="127" y="642"/>
                    <a:pt x="127" y="642"/>
                    <a:pt x="127" y="642"/>
                  </a:cubicBezTo>
                  <a:cubicBezTo>
                    <a:pt x="127" y="643"/>
                    <a:pt x="127" y="643"/>
                    <a:pt x="127" y="643"/>
                  </a:cubicBezTo>
                  <a:cubicBezTo>
                    <a:pt x="127" y="644"/>
                    <a:pt x="127" y="644"/>
                    <a:pt x="127" y="644"/>
                  </a:cubicBezTo>
                  <a:cubicBezTo>
                    <a:pt x="127" y="645"/>
                    <a:pt x="127" y="645"/>
                    <a:pt x="127" y="645"/>
                  </a:cubicBezTo>
                  <a:cubicBezTo>
                    <a:pt x="127" y="646"/>
                    <a:pt x="127" y="646"/>
                    <a:pt x="127" y="646"/>
                  </a:cubicBezTo>
                  <a:cubicBezTo>
                    <a:pt x="128" y="647"/>
                    <a:pt x="128" y="647"/>
                    <a:pt x="128" y="647"/>
                  </a:cubicBezTo>
                  <a:cubicBezTo>
                    <a:pt x="128" y="648"/>
                    <a:pt x="128" y="648"/>
                    <a:pt x="128" y="648"/>
                  </a:cubicBezTo>
                  <a:cubicBezTo>
                    <a:pt x="128" y="649"/>
                    <a:pt x="128" y="649"/>
                    <a:pt x="128" y="649"/>
                  </a:cubicBezTo>
                  <a:cubicBezTo>
                    <a:pt x="128" y="649"/>
                    <a:pt x="128" y="649"/>
                    <a:pt x="128" y="649"/>
                  </a:cubicBezTo>
                  <a:cubicBezTo>
                    <a:pt x="128" y="649"/>
                    <a:pt x="128" y="649"/>
                    <a:pt x="128" y="649"/>
                  </a:cubicBezTo>
                  <a:cubicBezTo>
                    <a:pt x="129" y="652"/>
                    <a:pt x="126" y="654"/>
                    <a:pt x="124" y="653"/>
                  </a:cubicBezTo>
                  <a:close/>
                  <a:moveTo>
                    <a:pt x="170" y="515"/>
                  </a:moveTo>
                  <a:cubicBezTo>
                    <a:pt x="169" y="515"/>
                    <a:pt x="167" y="513"/>
                    <a:pt x="167" y="511"/>
                  </a:cubicBezTo>
                  <a:cubicBezTo>
                    <a:pt x="167" y="509"/>
                    <a:pt x="167" y="509"/>
                    <a:pt x="167" y="509"/>
                  </a:cubicBezTo>
                  <a:cubicBezTo>
                    <a:pt x="167" y="507"/>
                    <a:pt x="167" y="507"/>
                    <a:pt x="167" y="507"/>
                  </a:cubicBezTo>
                  <a:cubicBezTo>
                    <a:pt x="167" y="505"/>
                    <a:pt x="167" y="505"/>
                    <a:pt x="167" y="505"/>
                  </a:cubicBezTo>
                  <a:cubicBezTo>
                    <a:pt x="166" y="503"/>
                    <a:pt x="166" y="503"/>
                    <a:pt x="166" y="503"/>
                  </a:cubicBezTo>
                  <a:cubicBezTo>
                    <a:pt x="166" y="501"/>
                    <a:pt x="168" y="499"/>
                    <a:pt x="170" y="499"/>
                  </a:cubicBezTo>
                  <a:cubicBezTo>
                    <a:pt x="171" y="499"/>
                    <a:pt x="172" y="500"/>
                    <a:pt x="173" y="500"/>
                  </a:cubicBezTo>
                  <a:cubicBezTo>
                    <a:pt x="174" y="501"/>
                    <a:pt x="174" y="502"/>
                    <a:pt x="174" y="503"/>
                  </a:cubicBezTo>
                  <a:cubicBezTo>
                    <a:pt x="174" y="505"/>
                    <a:pt x="174" y="505"/>
                    <a:pt x="174" y="505"/>
                  </a:cubicBezTo>
                  <a:cubicBezTo>
                    <a:pt x="174" y="507"/>
                    <a:pt x="174" y="507"/>
                    <a:pt x="174" y="507"/>
                  </a:cubicBezTo>
                  <a:cubicBezTo>
                    <a:pt x="174" y="509"/>
                    <a:pt x="174" y="509"/>
                    <a:pt x="174" y="509"/>
                  </a:cubicBezTo>
                  <a:cubicBezTo>
                    <a:pt x="174" y="511"/>
                    <a:pt x="174" y="511"/>
                    <a:pt x="174" y="511"/>
                  </a:cubicBezTo>
                  <a:cubicBezTo>
                    <a:pt x="174" y="511"/>
                    <a:pt x="174" y="511"/>
                    <a:pt x="174" y="512"/>
                  </a:cubicBezTo>
                  <a:cubicBezTo>
                    <a:pt x="174" y="514"/>
                    <a:pt x="172" y="515"/>
                    <a:pt x="170" y="515"/>
                  </a:cubicBezTo>
                  <a:close/>
                  <a:moveTo>
                    <a:pt x="179" y="560"/>
                  </a:moveTo>
                  <a:cubicBezTo>
                    <a:pt x="178" y="560"/>
                    <a:pt x="178" y="559"/>
                    <a:pt x="177" y="558"/>
                  </a:cubicBezTo>
                  <a:cubicBezTo>
                    <a:pt x="177" y="557"/>
                    <a:pt x="177" y="557"/>
                    <a:pt x="177" y="557"/>
                  </a:cubicBezTo>
                  <a:cubicBezTo>
                    <a:pt x="176" y="555"/>
                    <a:pt x="176" y="555"/>
                    <a:pt x="176" y="555"/>
                  </a:cubicBezTo>
                  <a:cubicBezTo>
                    <a:pt x="175" y="554"/>
                    <a:pt x="175" y="554"/>
                    <a:pt x="175" y="554"/>
                  </a:cubicBezTo>
                  <a:cubicBezTo>
                    <a:pt x="175" y="552"/>
                    <a:pt x="175" y="552"/>
                    <a:pt x="175" y="552"/>
                  </a:cubicBezTo>
                  <a:cubicBezTo>
                    <a:pt x="174" y="551"/>
                    <a:pt x="174" y="551"/>
                    <a:pt x="174" y="551"/>
                  </a:cubicBezTo>
                  <a:cubicBezTo>
                    <a:pt x="173" y="549"/>
                    <a:pt x="175" y="546"/>
                    <a:pt x="177" y="546"/>
                  </a:cubicBezTo>
                  <a:cubicBezTo>
                    <a:pt x="178" y="545"/>
                    <a:pt x="178" y="545"/>
                    <a:pt x="179" y="546"/>
                  </a:cubicBezTo>
                  <a:cubicBezTo>
                    <a:pt x="180" y="546"/>
                    <a:pt x="181" y="547"/>
                    <a:pt x="181" y="548"/>
                  </a:cubicBezTo>
                  <a:cubicBezTo>
                    <a:pt x="182" y="549"/>
                    <a:pt x="182" y="549"/>
                    <a:pt x="182" y="549"/>
                  </a:cubicBezTo>
                  <a:cubicBezTo>
                    <a:pt x="182" y="551"/>
                    <a:pt x="182" y="551"/>
                    <a:pt x="182" y="551"/>
                  </a:cubicBezTo>
                  <a:cubicBezTo>
                    <a:pt x="183" y="553"/>
                    <a:pt x="183" y="553"/>
                    <a:pt x="183" y="553"/>
                  </a:cubicBezTo>
                  <a:cubicBezTo>
                    <a:pt x="183" y="554"/>
                    <a:pt x="183" y="554"/>
                    <a:pt x="183" y="554"/>
                  </a:cubicBezTo>
                  <a:cubicBezTo>
                    <a:pt x="184" y="555"/>
                    <a:pt x="184" y="555"/>
                    <a:pt x="184" y="555"/>
                  </a:cubicBezTo>
                  <a:cubicBezTo>
                    <a:pt x="184" y="555"/>
                    <a:pt x="184" y="556"/>
                    <a:pt x="184" y="556"/>
                  </a:cubicBezTo>
                  <a:cubicBezTo>
                    <a:pt x="185" y="559"/>
                    <a:pt x="182" y="561"/>
                    <a:pt x="179" y="560"/>
                  </a:cubicBezTo>
                  <a:close/>
                  <a:moveTo>
                    <a:pt x="203" y="598"/>
                  </a:moveTo>
                  <a:cubicBezTo>
                    <a:pt x="203" y="598"/>
                    <a:pt x="203" y="598"/>
                    <a:pt x="203" y="598"/>
                  </a:cubicBezTo>
                  <a:cubicBezTo>
                    <a:pt x="203" y="598"/>
                    <a:pt x="203" y="598"/>
                    <a:pt x="203" y="598"/>
                  </a:cubicBezTo>
                  <a:cubicBezTo>
                    <a:pt x="202" y="597"/>
                    <a:pt x="202" y="597"/>
                    <a:pt x="202" y="597"/>
                  </a:cubicBezTo>
                  <a:cubicBezTo>
                    <a:pt x="201" y="596"/>
                    <a:pt x="201" y="596"/>
                    <a:pt x="201" y="596"/>
                  </a:cubicBezTo>
                  <a:cubicBezTo>
                    <a:pt x="200" y="594"/>
                    <a:pt x="200" y="594"/>
                    <a:pt x="200" y="594"/>
                  </a:cubicBezTo>
                  <a:cubicBezTo>
                    <a:pt x="199" y="593"/>
                    <a:pt x="199" y="593"/>
                    <a:pt x="199" y="593"/>
                  </a:cubicBezTo>
                  <a:cubicBezTo>
                    <a:pt x="198" y="592"/>
                    <a:pt x="198" y="592"/>
                    <a:pt x="198" y="592"/>
                  </a:cubicBezTo>
                  <a:cubicBezTo>
                    <a:pt x="198" y="592"/>
                    <a:pt x="197" y="592"/>
                    <a:pt x="197" y="591"/>
                  </a:cubicBezTo>
                  <a:cubicBezTo>
                    <a:pt x="196" y="587"/>
                    <a:pt x="200" y="584"/>
                    <a:pt x="203" y="587"/>
                  </a:cubicBezTo>
                  <a:cubicBezTo>
                    <a:pt x="203" y="587"/>
                    <a:pt x="203" y="587"/>
                    <a:pt x="203" y="587"/>
                  </a:cubicBezTo>
                  <a:cubicBezTo>
                    <a:pt x="204" y="588"/>
                    <a:pt x="204" y="588"/>
                    <a:pt x="204" y="588"/>
                  </a:cubicBezTo>
                  <a:cubicBezTo>
                    <a:pt x="205" y="589"/>
                    <a:pt x="205" y="589"/>
                    <a:pt x="205" y="589"/>
                  </a:cubicBezTo>
                  <a:cubicBezTo>
                    <a:pt x="206" y="590"/>
                    <a:pt x="206" y="590"/>
                    <a:pt x="206" y="590"/>
                  </a:cubicBezTo>
                  <a:cubicBezTo>
                    <a:pt x="207" y="591"/>
                    <a:pt x="207" y="591"/>
                    <a:pt x="207" y="591"/>
                  </a:cubicBezTo>
                  <a:cubicBezTo>
                    <a:pt x="208" y="593"/>
                    <a:pt x="208" y="593"/>
                    <a:pt x="208" y="593"/>
                  </a:cubicBezTo>
                  <a:cubicBezTo>
                    <a:pt x="208" y="593"/>
                    <a:pt x="208" y="593"/>
                    <a:pt x="208" y="593"/>
                  </a:cubicBezTo>
                  <a:cubicBezTo>
                    <a:pt x="209" y="593"/>
                    <a:pt x="209" y="593"/>
                    <a:pt x="209" y="594"/>
                  </a:cubicBezTo>
                  <a:cubicBezTo>
                    <a:pt x="211" y="598"/>
                    <a:pt x="206" y="601"/>
                    <a:pt x="203" y="598"/>
                  </a:cubicBezTo>
                  <a:close/>
                  <a:moveTo>
                    <a:pt x="241" y="625"/>
                  </a:moveTo>
                  <a:cubicBezTo>
                    <a:pt x="240" y="625"/>
                    <a:pt x="240" y="625"/>
                    <a:pt x="240" y="625"/>
                  </a:cubicBezTo>
                  <a:cubicBezTo>
                    <a:pt x="239" y="625"/>
                    <a:pt x="239" y="625"/>
                    <a:pt x="239" y="625"/>
                  </a:cubicBezTo>
                  <a:cubicBezTo>
                    <a:pt x="239" y="624"/>
                    <a:pt x="239" y="624"/>
                    <a:pt x="239" y="624"/>
                  </a:cubicBezTo>
                  <a:cubicBezTo>
                    <a:pt x="237" y="623"/>
                    <a:pt x="237" y="623"/>
                    <a:pt x="237" y="623"/>
                  </a:cubicBezTo>
                  <a:cubicBezTo>
                    <a:pt x="236" y="623"/>
                    <a:pt x="236" y="623"/>
                    <a:pt x="236" y="623"/>
                  </a:cubicBezTo>
                  <a:cubicBezTo>
                    <a:pt x="234" y="622"/>
                    <a:pt x="234" y="622"/>
                    <a:pt x="234" y="622"/>
                  </a:cubicBezTo>
                  <a:cubicBezTo>
                    <a:pt x="231" y="620"/>
                    <a:pt x="232" y="615"/>
                    <a:pt x="235" y="614"/>
                  </a:cubicBezTo>
                  <a:cubicBezTo>
                    <a:pt x="236" y="614"/>
                    <a:pt x="237" y="615"/>
                    <a:pt x="238" y="615"/>
                  </a:cubicBezTo>
                  <a:cubicBezTo>
                    <a:pt x="239" y="616"/>
                    <a:pt x="239" y="616"/>
                    <a:pt x="239" y="616"/>
                  </a:cubicBezTo>
                  <a:cubicBezTo>
                    <a:pt x="239" y="616"/>
                    <a:pt x="239" y="616"/>
                    <a:pt x="239" y="616"/>
                  </a:cubicBezTo>
                  <a:cubicBezTo>
                    <a:pt x="240" y="616"/>
                    <a:pt x="240" y="616"/>
                    <a:pt x="240" y="616"/>
                  </a:cubicBezTo>
                  <a:cubicBezTo>
                    <a:pt x="242" y="617"/>
                    <a:pt x="242" y="617"/>
                    <a:pt x="242" y="617"/>
                  </a:cubicBezTo>
                  <a:cubicBezTo>
                    <a:pt x="243" y="618"/>
                    <a:pt x="243" y="618"/>
                    <a:pt x="243" y="618"/>
                  </a:cubicBezTo>
                  <a:cubicBezTo>
                    <a:pt x="244" y="618"/>
                    <a:pt x="244" y="618"/>
                    <a:pt x="244" y="618"/>
                  </a:cubicBezTo>
                  <a:cubicBezTo>
                    <a:pt x="245" y="619"/>
                    <a:pt x="245" y="619"/>
                    <a:pt x="245" y="619"/>
                  </a:cubicBezTo>
                  <a:cubicBezTo>
                    <a:pt x="248" y="622"/>
                    <a:pt x="245" y="627"/>
                    <a:pt x="241" y="625"/>
                  </a:cubicBezTo>
                  <a:close/>
                  <a:moveTo>
                    <a:pt x="285" y="640"/>
                  </a:moveTo>
                  <a:cubicBezTo>
                    <a:pt x="284" y="639"/>
                    <a:pt x="284" y="639"/>
                    <a:pt x="284" y="639"/>
                  </a:cubicBezTo>
                  <a:cubicBezTo>
                    <a:pt x="282" y="639"/>
                    <a:pt x="282" y="639"/>
                    <a:pt x="282" y="639"/>
                  </a:cubicBezTo>
                  <a:cubicBezTo>
                    <a:pt x="282" y="639"/>
                    <a:pt x="282" y="639"/>
                    <a:pt x="282" y="639"/>
                  </a:cubicBezTo>
                  <a:cubicBezTo>
                    <a:pt x="280" y="639"/>
                    <a:pt x="280" y="639"/>
                    <a:pt x="280" y="639"/>
                  </a:cubicBezTo>
                  <a:cubicBezTo>
                    <a:pt x="279" y="638"/>
                    <a:pt x="279" y="638"/>
                    <a:pt x="279" y="638"/>
                  </a:cubicBezTo>
                  <a:cubicBezTo>
                    <a:pt x="277" y="638"/>
                    <a:pt x="277" y="638"/>
                    <a:pt x="277" y="638"/>
                  </a:cubicBezTo>
                  <a:cubicBezTo>
                    <a:pt x="274" y="637"/>
                    <a:pt x="273" y="632"/>
                    <a:pt x="276" y="631"/>
                  </a:cubicBezTo>
                  <a:cubicBezTo>
                    <a:pt x="277" y="630"/>
                    <a:pt x="278" y="630"/>
                    <a:pt x="279" y="630"/>
                  </a:cubicBezTo>
                  <a:cubicBezTo>
                    <a:pt x="280" y="631"/>
                    <a:pt x="280" y="631"/>
                    <a:pt x="280" y="631"/>
                  </a:cubicBezTo>
                  <a:cubicBezTo>
                    <a:pt x="282" y="631"/>
                    <a:pt x="282" y="631"/>
                    <a:pt x="282" y="631"/>
                  </a:cubicBezTo>
                  <a:cubicBezTo>
                    <a:pt x="282" y="631"/>
                    <a:pt x="282" y="631"/>
                    <a:pt x="282" y="631"/>
                  </a:cubicBezTo>
                  <a:cubicBezTo>
                    <a:pt x="283" y="631"/>
                    <a:pt x="283" y="631"/>
                    <a:pt x="283" y="631"/>
                  </a:cubicBezTo>
                  <a:cubicBezTo>
                    <a:pt x="285" y="632"/>
                    <a:pt x="285" y="632"/>
                    <a:pt x="285" y="632"/>
                  </a:cubicBezTo>
                  <a:cubicBezTo>
                    <a:pt x="286" y="632"/>
                    <a:pt x="286" y="632"/>
                    <a:pt x="286" y="632"/>
                  </a:cubicBezTo>
                  <a:cubicBezTo>
                    <a:pt x="287" y="632"/>
                    <a:pt x="289" y="633"/>
                    <a:pt x="289" y="635"/>
                  </a:cubicBezTo>
                  <a:cubicBezTo>
                    <a:pt x="289" y="638"/>
                    <a:pt x="287" y="640"/>
                    <a:pt x="285" y="640"/>
                  </a:cubicBezTo>
                  <a:close/>
                  <a:moveTo>
                    <a:pt x="330" y="641"/>
                  </a:moveTo>
                  <a:cubicBezTo>
                    <a:pt x="330" y="641"/>
                    <a:pt x="330" y="641"/>
                    <a:pt x="330" y="641"/>
                  </a:cubicBezTo>
                  <a:cubicBezTo>
                    <a:pt x="328" y="642"/>
                    <a:pt x="328" y="642"/>
                    <a:pt x="328" y="642"/>
                  </a:cubicBezTo>
                  <a:cubicBezTo>
                    <a:pt x="326" y="642"/>
                    <a:pt x="326" y="642"/>
                    <a:pt x="326" y="642"/>
                  </a:cubicBezTo>
                  <a:cubicBezTo>
                    <a:pt x="326" y="642"/>
                    <a:pt x="326" y="642"/>
                    <a:pt x="326" y="642"/>
                  </a:cubicBezTo>
                  <a:cubicBezTo>
                    <a:pt x="325" y="642"/>
                    <a:pt x="325" y="642"/>
                    <a:pt x="325" y="642"/>
                  </a:cubicBezTo>
                  <a:cubicBezTo>
                    <a:pt x="323" y="642"/>
                    <a:pt x="323" y="642"/>
                    <a:pt x="323" y="642"/>
                  </a:cubicBezTo>
                  <a:cubicBezTo>
                    <a:pt x="322" y="642"/>
                    <a:pt x="322" y="642"/>
                    <a:pt x="322" y="642"/>
                  </a:cubicBezTo>
                  <a:cubicBezTo>
                    <a:pt x="322" y="642"/>
                    <a:pt x="322" y="642"/>
                    <a:pt x="322" y="642"/>
                  </a:cubicBezTo>
                  <a:cubicBezTo>
                    <a:pt x="317" y="641"/>
                    <a:pt x="318" y="634"/>
                    <a:pt x="322" y="634"/>
                  </a:cubicBezTo>
                  <a:cubicBezTo>
                    <a:pt x="323" y="634"/>
                    <a:pt x="323" y="634"/>
                    <a:pt x="323" y="634"/>
                  </a:cubicBezTo>
                  <a:cubicBezTo>
                    <a:pt x="324" y="634"/>
                    <a:pt x="324" y="634"/>
                    <a:pt x="324" y="634"/>
                  </a:cubicBezTo>
                  <a:cubicBezTo>
                    <a:pt x="326" y="634"/>
                    <a:pt x="326" y="634"/>
                    <a:pt x="326" y="634"/>
                  </a:cubicBezTo>
                  <a:cubicBezTo>
                    <a:pt x="326" y="634"/>
                    <a:pt x="326" y="634"/>
                    <a:pt x="326" y="634"/>
                  </a:cubicBezTo>
                  <a:cubicBezTo>
                    <a:pt x="327" y="634"/>
                    <a:pt x="327" y="634"/>
                    <a:pt x="327" y="634"/>
                  </a:cubicBezTo>
                  <a:cubicBezTo>
                    <a:pt x="329" y="634"/>
                    <a:pt x="329" y="634"/>
                    <a:pt x="329" y="634"/>
                  </a:cubicBezTo>
                  <a:cubicBezTo>
                    <a:pt x="329" y="633"/>
                    <a:pt x="329" y="633"/>
                    <a:pt x="329" y="633"/>
                  </a:cubicBezTo>
                  <a:cubicBezTo>
                    <a:pt x="330" y="633"/>
                    <a:pt x="330" y="633"/>
                    <a:pt x="330" y="633"/>
                  </a:cubicBezTo>
                  <a:cubicBezTo>
                    <a:pt x="335" y="634"/>
                    <a:pt x="335" y="641"/>
                    <a:pt x="330" y="641"/>
                  </a:cubicBezTo>
                  <a:close/>
                  <a:moveTo>
                    <a:pt x="375" y="631"/>
                  </a:moveTo>
                  <a:cubicBezTo>
                    <a:pt x="373" y="632"/>
                    <a:pt x="373" y="632"/>
                    <a:pt x="373" y="632"/>
                  </a:cubicBezTo>
                  <a:cubicBezTo>
                    <a:pt x="371" y="632"/>
                    <a:pt x="371" y="632"/>
                    <a:pt x="371" y="632"/>
                  </a:cubicBezTo>
                  <a:cubicBezTo>
                    <a:pt x="370" y="633"/>
                    <a:pt x="370" y="633"/>
                    <a:pt x="370" y="633"/>
                  </a:cubicBezTo>
                  <a:cubicBezTo>
                    <a:pt x="370" y="633"/>
                    <a:pt x="370" y="633"/>
                    <a:pt x="370" y="633"/>
                  </a:cubicBezTo>
                  <a:cubicBezTo>
                    <a:pt x="368" y="633"/>
                    <a:pt x="368" y="633"/>
                    <a:pt x="368" y="633"/>
                  </a:cubicBezTo>
                  <a:cubicBezTo>
                    <a:pt x="367" y="634"/>
                    <a:pt x="367" y="634"/>
                    <a:pt x="367" y="634"/>
                  </a:cubicBezTo>
                  <a:cubicBezTo>
                    <a:pt x="367" y="634"/>
                    <a:pt x="367" y="634"/>
                    <a:pt x="367" y="634"/>
                  </a:cubicBezTo>
                  <a:cubicBezTo>
                    <a:pt x="362" y="635"/>
                    <a:pt x="361" y="628"/>
                    <a:pt x="365" y="626"/>
                  </a:cubicBezTo>
                  <a:cubicBezTo>
                    <a:pt x="366" y="626"/>
                    <a:pt x="366" y="626"/>
                    <a:pt x="366" y="626"/>
                  </a:cubicBezTo>
                  <a:cubicBezTo>
                    <a:pt x="367" y="625"/>
                    <a:pt x="367" y="625"/>
                    <a:pt x="367" y="625"/>
                  </a:cubicBezTo>
                  <a:cubicBezTo>
                    <a:pt x="369" y="625"/>
                    <a:pt x="369" y="625"/>
                    <a:pt x="369" y="625"/>
                  </a:cubicBezTo>
                  <a:cubicBezTo>
                    <a:pt x="370" y="625"/>
                    <a:pt x="370" y="625"/>
                    <a:pt x="370" y="625"/>
                  </a:cubicBezTo>
                  <a:cubicBezTo>
                    <a:pt x="371" y="624"/>
                    <a:pt x="371" y="624"/>
                    <a:pt x="371" y="624"/>
                  </a:cubicBezTo>
                  <a:cubicBezTo>
                    <a:pt x="372" y="624"/>
                    <a:pt x="372" y="624"/>
                    <a:pt x="372" y="624"/>
                  </a:cubicBezTo>
                  <a:cubicBezTo>
                    <a:pt x="372" y="624"/>
                    <a:pt x="372" y="624"/>
                    <a:pt x="373" y="624"/>
                  </a:cubicBezTo>
                  <a:cubicBezTo>
                    <a:pt x="377" y="623"/>
                    <a:pt x="379" y="630"/>
                    <a:pt x="375" y="631"/>
                  </a:cubicBezTo>
                  <a:close/>
                  <a:moveTo>
                    <a:pt x="415" y="608"/>
                  </a:moveTo>
                  <a:cubicBezTo>
                    <a:pt x="414" y="609"/>
                    <a:pt x="414" y="609"/>
                    <a:pt x="414" y="609"/>
                  </a:cubicBezTo>
                  <a:cubicBezTo>
                    <a:pt x="413" y="610"/>
                    <a:pt x="413" y="610"/>
                    <a:pt x="413" y="610"/>
                  </a:cubicBezTo>
                  <a:cubicBezTo>
                    <a:pt x="411" y="611"/>
                    <a:pt x="411" y="611"/>
                    <a:pt x="411" y="611"/>
                  </a:cubicBezTo>
                  <a:cubicBezTo>
                    <a:pt x="410" y="612"/>
                    <a:pt x="410" y="612"/>
                    <a:pt x="410" y="612"/>
                  </a:cubicBezTo>
                  <a:cubicBezTo>
                    <a:pt x="409" y="612"/>
                    <a:pt x="409" y="612"/>
                    <a:pt x="409" y="612"/>
                  </a:cubicBezTo>
                  <a:cubicBezTo>
                    <a:pt x="409" y="613"/>
                    <a:pt x="409" y="613"/>
                    <a:pt x="409" y="613"/>
                  </a:cubicBezTo>
                  <a:cubicBezTo>
                    <a:pt x="408" y="613"/>
                    <a:pt x="408" y="613"/>
                    <a:pt x="408" y="613"/>
                  </a:cubicBezTo>
                  <a:cubicBezTo>
                    <a:pt x="408" y="613"/>
                    <a:pt x="408" y="613"/>
                    <a:pt x="408" y="613"/>
                  </a:cubicBezTo>
                  <a:cubicBezTo>
                    <a:pt x="404" y="615"/>
                    <a:pt x="401" y="609"/>
                    <a:pt x="404" y="606"/>
                  </a:cubicBezTo>
                  <a:cubicBezTo>
                    <a:pt x="405" y="606"/>
                    <a:pt x="405" y="606"/>
                    <a:pt x="405" y="606"/>
                  </a:cubicBezTo>
                  <a:cubicBezTo>
                    <a:pt x="406" y="605"/>
                    <a:pt x="406" y="605"/>
                    <a:pt x="406" y="605"/>
                  </a:cubicBezTo>
                  <a:cubicBezTo>
                    <a:pt x="407" y="604"/>
                    <a:pt x="407" y="604"/>
                    <a:pt x="407" y="604"/>
                  </a:cubicBezTo>
                  <a:cubicBezTo>
                    <a:pt x="408" y="603"/>
                    <a:pt x="408" y="603"/>
                    <a:pt x="408" y="603"/>
                  </a:cubicBezTo>
                  <a:cubicBezTo>
                    <a:pt x="409" y="602"/>
                    <a:pt x="409" y="602"/>
                    <a:pt x="409" y="602"/>
                  </a:cubicBezTo>
                  <a:cubicBezTo>
                    <a:pt x="410" y="602"/>
                    <a:pt x="410" y="602"/>
                    <a:pt x="410" y="602"/>
                  </a:cubicBezTo>
                  <a:cubicBezTo>
                    <a:pt x="410" y="602"/>
                    <a:pt x="410" y="602"/>
                    <a:pt x="410" y="602"/>
                  </a:cubicBezTo>
                  <a:cubicBezTo>
                    <a:pt x="411" y="601"/>
                    <a:pt x="411" y="601"/>
                    <a:pt x="412" y="601"/>
                  </a:cubicBezTo>
                  <a:cubicBezTo>
                    <a:pt x="416" y="600"/>
                    <a:pt x="418" y="606"/>
                    <a:pt x="415" y="608"/>
                  </a:cubicBezTo>
                  <a:close/>
                  <a:moveTo>
                    <a:pt x="409" y="576"/>
                  </a:moveTo>
                  <a:cubicBezTo>
                    <a:pt x="399" y="587"/>
                    <a:pt x="385" y="596"/>
                    <a:pt x="370" y="602"/>
                  </a:cubicBezTo>
                  <a:cubicBezTo>
                    <a:pt x="356" y="608"/>
                    <a:pt x="341" y="612"/>
                    <a:pt x="326" y="613"/>
                  </a:cubicBezTo>
                  <a:cubicBezTo>
                    <a:pt x="322" y="613"/>
                    <a:pt x="318" y="613"/>
                    <a:pt x="314" y="614"/>
                  </a:cubicBezTo>
                  <a:cubicBezTo>
                    <a:pt x="303" y="614"/>
                    <a:pt x="292" y="613"/>
                    <a:pt x="282" y="611"/>
                  </a:cubicBezTo>
                  <a:cubicBezTo>
                    <a:pt x="266" y="608"/>
                    <a:pt x="252" y="602"/>
                    <a:pt x="239" y="595"/>
                  </a:cubicBezTo>
                  <a:cubicBezTo>
                    <a:pt x="224" y="585"/>
                    <a:pt x="211" y="572"/>
                    <a:pt x="203" y="555"/>
                  </a:cubicBezTo>
                  <a:cubicBezTo>
                    <a:pt x="196" y="540"/>
                    <a:pt x="193" y="523"/>
                    <a:pt x="196" y="502"/>
                  </a:cubicBezTo>
                  <a:cubicBezTo>
                    <a:pt x="198" y="501"/>
                    <a:pt x="201" y="500"/>
                    <a:pt x="203" y="498"/>
                  </a:cubicBezTo>
                  <a:cubicBezTo>
                    <a:pt x="220" y="490"/>
                    <a:pt x="231" y="474"/>
                    <a:pt x="239" y="456"/>
                  </a:cubicBezTo>
                  <a:cubicBezTo>
                    <a:pt x="242" y="449"/>
                    <a:pt x="245" y="442"/>
                    <a:pt x="247" y="434"/>
                  </a:cubicBezTo>
                  <a:cubicBezTo>
                    <a:pt x="258" y="441"/>
                    <a:pt x="269" y="446"/>
                    <a:pt x="282" y="449"/>
                  </a:cubicBezTo>
                  <a:cubicBezTo>
                    <a:pt x="292" y="451"/>
                    <a:pt x="303" y="452"/>
                    <a:pt x="314" y="453"/>
                  </a:cubicBezTo>
                  <a:cubicBezTo>
                    <a:pt x="315" y="453"/>
                    <a:pt x="315" y="453"/>
                    <a:pt x="315" y="453"/>
                  </a:cubicBezTo>
                  <a:cubicBezTo>
                    <a:pt x="318" y="453"/>
                    <a:pt x="322" y="452"/>
                    <a:pt x="326" y="452"/>
                  </a:cubicBezTo>
                  <a:cubicBezTo>
                    <a:pt x="342" y="451"/>
                    <a:pt x="356" y="447"/>
                    <a:pt x="370" y="441"/>
                  </a:cubicBezTo>
                  <a:cubicBezTo>
                    <a:pt x="375" y="439"/>
                    <a:pt x="379" y="436"/>
                    <a:pt x="384" y="434"/>
                  </a:cubicBezTo>
                  <a:cubicBezTo>
                    <a:pt x="389" y="454"/>
                    <a:pt x="397" y="473"/>
                    <a:pt x="409" y="486"/>
                  </a:cubicBezTo>
                  <a:cubicBezTo>
                    <a:pt x="416" y="493"/>
                    <a:pt x="423" y="498"/>
                    <a:pt x="431" y="502"/>
                  </a:cubicBezTo>
                  <a:cubicBezTo>
                    <a:pt x="435" y="533"/>
                    <a:pt x="426" y="557"/>
                    <a:pt x="409" y="576"/>
                  </a:cubicBezTo>
                  <a:close/>
                  <a:moveTo>
                    <a:pt x="445" y="572"/>
                  </a:moveTo>
                  <a:cubicBezTo>
                    <a:pt x="445" y="572"/>
                    <a:pt x="445" y="572"/>
                    <a:pt x="445" y="572"/>
                  </a:cubicBezTo>
                  <a:cubicBezTo>
                    <a:pt x="444" y="573"/>
                    <a:pt x="444" y="573"/>
                    <a:pt x="444" y="573"/>
                  </a:cubicBezTo>
                  <a:cubicBezTo>
                    <a:pt x="443" y="575"/>
                    <a:pt x="443" y="575"/>
                    <a:pt x="443" y="575"/>
                  </a:cubicBezTo>
                  <a:cubicBezTo>
                    <a:pt x="442" y="576"/>
                    <a:pt x="442" y="576"/>
                    <a:pt x="442" y="576"/>
                  </a:cubicBezTo>
                  <a:cubicBezTo>
                    <a:pt x="441" y="578"/>
                    <a:pt x="441" y="578"/>
                    <a:pt x="441" y="578"/>
                  </a:cubicBezTo>
                  <a:cubicBezTo>
                    <a:pt x="441" y="579"/>
                    <a:pt x="441" y="579"/>
                    <a:pt x="441" y="579"/>
                  </a:cubicBezTo>
                  <a:cubicBezTo>
                    <a:pt x="441" y="579"/>
                    <a:pt x="441" y="579"/>
                    <a:pt x="440" y="579"/>
                  </a:cubicBezTo>
                  <a:cubicBezTo>
                    <a:pt x="440" y="579"/>
                    <a:pt x="440" y="580"/>
                    <a:pt x="440" y="580"/>
                  </a:cubicBezTo>
                  <a:cubicBezTo>
                    <a:pt x="437" y="582"/>
                    <a:pt x="432" y="578"/>
                    <a:pt x="435" y="574"/>
                  </a:cubicBezTo>
                  <a:cubicBezTo>
                    <a:pt x="435" y="573"/>
                    <a:pt x="435" y="573"/>
                    <a:pt x="435" y="573"/>
                  </a:cubicBezTo>
                  <a:cubicBezTo>
                    <a:pt x="436" y="572"/>
                    <a:pt x="436" y="572"/>
                    <a:pt x="436" y="572"/>
                  </a:cubicBezTo>
                  <a:cubicBezTo>
                    <a:pt x="437" y="571"/>
                    <a:pt x="437" y="571"/>
                    <a:pt x="437" y="571"/>
                  </a:cubicBezTo>
                  <a:cubicBezTo>
                    <a:pt x="438" y="569"/>
                    <a:pt x="438" y="569"/>
                    <a:pt x="438" y="569"/>
                  </a:cubicBezTo>
                  <a:cubicBezTo>
                    <a:pt x="439" y="568"/>
                    <a:pt x="439" y="568"/>
                    <a:pt x="439" y="568"/>
                  </a:cubicBezTo>
                  <a:cubicBezTo>
                    <a:pt x="439" y="568"/>
                    <a:pt x="439" y="568"/>
                    <a:pt x="439" y="568"/>
                  </a:cubicBezTo>
                  <a:cubicBezTo>
                    <a:pt x="439" y="567"/>
                    <a:pt x="439" y="567"/>
                    <a:pt x="440" y="567"/>
                  </a:cubicBezTo>
                  <a:cubicBezTo>
                    <a:pt x="440" y="566"/>
                    <a:pt x="440" y="566"/>
                    <a:pt x="440" y="566"/>
                  </a:cubicBezTo>
                  <a:cubicBezTo>
                    <a:pt x="443" y="564"/>
                    <a:pt x="447" y="568"/>
                    <a:pt x="445" y="572"/>
                  </a:cubicBezTo>
                  <a:close/>
                  <a:moveTo>
                    <a:pt x="460" y="526"/>
                  </a:moveTo>
                  <a:cubicBezTo>
                    <a:pt x="460" y="528"/>
                    <a:pt x="460" y="528"/>
                    <a:pt x="460" y="528"/>
                  </a:cubicBezTo>
                  <a:cubicBezTo>
                    <a:pt x="460" y="530"/>
                    <a:pt x="460" y="530"/>
                    <a:pt x="460" y="530"/>
                  </a:cubicBezTo>
                  <a:cubicBezTo>
                    <a:pt x="459" y="532"/>
                    <a:pt x="459" y="532"/>
                    <a:pt x="459" y="532"/>
                  </a:cubicBezTo>
                  <a:cubicBezTo>
                    <a:pt x="459" y="534"/>
                    <a:pt x="459" y="534"/>
                    <a:pt x="459" y="534"/>
                  </a:cubicBezTo>
                  <a:cubicBezTo>
                    <a:pt x="459" y="534"/>
                    <a:pt x="459" y="534"/>
                    <a:pt x="459" y="534"/>
                  </a:cubicBezTo>
                  <a:cubicBezTo>
                    <a:pt x="459" y="536"/>
                    <a:pt x="457" y="537"/>
                    <a:pt x="456" y="537"/>
                  </a:cubicBezTo>
                  <a:cubicBezTo>
                    <a:pt x="455" y="537"/>
                    <a:pt x="454" y="537"/>
                    <a:pt x="453" y="536"/>
                  </a:cubicBezTo>
                  <a:cubicBezTo>
                    <a:pt x="452" y="535"/>
                    <a:pt x="451" y="534"/>
                    <a:pt x="452" y="532"/>
                  </a:cubicBezTo>
                  <a:cubicBezTo>
                    <a:pt x="452" y="532"/>
                    <a:pt x="452" y="532"/>
                    <a:pt x="452" y="532"/>
                  </a:cubicBezTo>
                  <a:cubicBezTo>
                    <a:pt x="452" y="530"/>
                    <a:pt x="452" y="530"/>
                    <a:pt x="452" y="530"/>
                  </a:cubicBezTo>
                  <a:cubicBezTo>
                    <a:pt x="452" y="528"/>
                    <a:pt x="452" y="528"/>
                    <a:pt x="452" y="528"/>
                  </a:cubicBezTo>
                  <a:cubicBezTo>
                    <a:pt x="453" y="526"/>
                    <a:pt x="453" y="526"/>
                    <a:pt x="453" y="526"/>
                  </a:cubicBezTo>
                  <a:cubicBezTo>
                    <a:pt x="453" y="525"/>
                    <a:pt x="453" y="525"/>
                    <a:pt x="453" y="525"/>
                  </a:cubicBezTo>
                  <a:cubicBezTo>
                    <a:pt x="453" y="524"/>
                    <a:pt x="453" y="524"/>
                    <a:pt x="453" y="524"/>
                  </a:cubicBezTo>
                  <a:cubicBezTo>
                    <a:pt x="454" y="522"/>
                    <a:pt x="455" y="522"/>
                    <a:pt x="456" y="522"/>
                  </a:cubicBezTo>
                  <a:cubicBezTo>
                    <a:pt x="458" y="521"/>
                    <a:pt x="461" y="523"/>
                    <a:pt x="460" y="526"/>
                  </a:cubicBezTo>
                  <a:close/>
                  <a:moveTo>
                    <a:pt x="456" y="328"/>
                  </a:moveTo>
                  <a:cubicBezTo>
                    <a:pt x="452" y="331"/>
                    <a:pt x="447" y="333"/>
                    <a:pt x="442" y="334"/>
                  </a:cubicBezTo>
                  <a:cubicBezTo>
                    <a:pt x="442" y="335"/>
                    <a:pt x="441" y="337"/>
                    <a:pt x="440" y="339"/>
                  </a:cubicBezTo>
                  <a:cubicBezTo>
                    <a:pt x="432" y="357"/>
                    <a:pt x="422" y="373"/>
                    <a:pt x="409" y="387"/>
                  </a:cubicBezTo>
                  <a:cubicBezTo>
                    <a:pt x="398" y="400"/>
                    <a:pt x="385" y="411"/>
                    <a:pt x="370" y="419"/>
                  </a:cubicBezTo>
                  <a:cubicBezTo>
                    <a:pt x="356" y="426"/>
                    <a:pt x="342" y="430"/>
                    <a:pt x="326" y="432"/>
                  </a:cubicBezTo>
                  <a:cubicBezTo>
                    <a:pt x="322" y="432"/>
                    <a:pt x="318" y="432"/>
                    <a:pt x="315" y="432"/>
                  </a:cubicBezTo>
                  <a:cubicBezTo>
                    <a:pt x="314" y="432"/>
                    <a:pt x="314" y="432"/>
                    <a:pt x="314" y="432"/>
                  </a:cubicBezTo>
                  <a:cubicBezTo>
                    <a:pt x="303" y="432"/>
                    <a:pt x="292" y="431"/>
                    <a:pt x="282" y="428"/>
                  </a:cubicBezTo>
                  <a:cubicBezTo>
                    <a:pt x="266" y="423"/>
                    <a:pt x="252" y="416"/>
                    <a:pt x="239" y="406"/>
                  </a:cubicBezTo>
                  <a:cubicBezTo>
                    <a:pt x="225" y="395"/>
                    <a:pt x="213" y="381"/>
                    <a:pt x="203" y="365"/>
                  </a:cubicBezTo>
                  <a:cubicBezTo>
                    <a:pt x="197" y="355"/>
                    <a:pt x="191" y="345"/>
                    <a:pt x="187" y="334"/>
                  </a:cubicBezTo>
                  <a:cubicBezTo>
                    <a:pt x="184" y="333"/>
                    <a:pt x="182" y="332"/>
                    <a:pt x="179" y="331"/>
                  </a:cubicBezTo>
                  <a:cubicBezTo>
                    <a:pt x="176" y="330"/>
                    <a:pt x="173" y="328"/>
                    <a:pt x="170" y="325"/>
                  </a:cubicBezTo>
                  <a:cubicBezTo>
                    <a:pt x="153" y="310"/>
                    <a:pt x="144" y="277"/>
                    <a:pt x="148" y="248"/>
                  </a:cubicBezTo>
                  <a:cubicBezTo>
                    <a:pt x="151" y="221"/>
                    <a:pt x="161" y="207"/>
                    <a:pt x="170" y="210"/>
                  </a:cubicBezTo>
                  <a:cubicBezTo>
                    <a:pt x="173" y="211"/>
                    <a:pt x="176" y="214"/>
                    <a:pt x="179" y="219"/>
                  </a:cubicBezTo>
                  <a:cubicBezTo>
                    <a:pt x="183" y="226"/>
                    <a:pt x="185" y="236"/>
                    <a:pt x="187" y="249"/>
                  </a:cubicBezTo>
                  <a:cubicBezTo>
                    <a:pt x="192" y="249"/>
                    <a:pt x="198" y="246"/>
                    <a:pt x="203" y="242"/>
                  </a:cubicBezTo>
                  <a:cubicBezTo>
                    <a:pt x="216" y="233"/>
                    <a:pt x="229" y="214"/>
                    <a:pt x="239" y="194"/>
                  </a:cubicBezTo>
                  <a:cubicBezTo>
                    <a:pt x="252" y="169"/>
                    <a:pt x="262" y="141"/>
                    <a:pt x="265" y="121"/>
                  </a:cubicBezTo>
                  <a:cubicBezTo>
                    <a:pt x="266" y="141"/>
                    <a:pt x="271" y="161"/>
                    <a:pt x="282" y="177"/>
                  </a:cubicBezTo>
                  <a:cubicBezTo>
                    <a:pt x="289" y="188"/>
                    <a:pt x="300" y="196"/>
                    <a:pt x="314" y="201"/>
                  </a:cubicBezTo>
                  <a:cubicBezTo>
                    <a:pt x="318" y="202"/>
                    <a:pt x="322" y="203"/>
                    <a:pt x="326" y="203"/>
                  </a:cubicBezTo>
                  <a:cubicBezTo>
                    <a:pt x="338" y="205"/>
                    <a:pt x="353" y="204"/>
                    <a:pt x="370" y="199"/>
                  </a:cubicBezTo>
                  <a:cubicBezTo>
                    <a:pt x="372" y="199"/>
                    <a:pt x="375" y="198"/>
                    <a:pt x="378" y="197"/>
                  </a:cubicBezTo>
                  <a:cubicBezTo>
                    <a:pt x="393" y="192"/>
                    <a:pt x="401" y="208"/>
                    <a:pt x="409" y="228"/>
                  </a:cubicBezTo>
                  <a:cubicBezTo>
                    <a:pt x="417" y="244"/>
                    <a:pt x="425" y="262"/>
                    <a:pt x="440" y="272"/>
                  </a:cubicBezTo>
                  <a:cubicBezTo>
                    <a:pt x="445" y="276"/>
                    <a:pt x="450" y="278"/>
                    <a:pt x="456" y="279"/>
                  </a:cubicBezTo>
                  <a:cubicBezTo>
                    <a:pt x="463" y="280"/>
                    <a:pt x="471" y="280"/>
                    <a:pt x="481" y="278"/>
                  </a:cubicBezTo>
                  <a:cubicBezTo>
                    <a:pt x="478" y="299"/>
                    <a:pt x="469" y="318"/>
                    <a:pt x="456" y="328"/>
                  </a:cubicBezTo>
                  <a:close/>
                  <a:moveTo>
                    <a:pt x="510" y="643"/>
                  </a:moveTo>
                  <a:cubicBezTo>
                    <a:pt x="510" y="644"/>
                    <a:pt x="510" y="644"/>
                    <a:pt x="510" y="644"/>
                  </a:cubicBezTo>
                  <a:cubicBezTo>
                    <a:pt x="509" y="644"/>
                    <a:pt x="509" y="644"/>
                    <a:pt x="509" y="644"/>
                  </a:cubicBezTo>
                  <a:cubicBezTo>
                    <a:pt x="509" y="645"/>
                    <a:pt x="509" y="645"/>
                    <a:pt x="509" y="645"/>
                  </a:cubicBezTo>
                  <a:cubicBezTo>
                    <a:pt x="509" y="646"/>
                    <a:pt x="509" y="646"/>
                    <a:pt x="509" y="646"/>
                  </a:cubicBezTo>
                  <a:cubicBezTo>
                    <a:pt x="509" y="647"/>
                    <a:pt x="509" y="647"/>
                    <a:pt x="509" y="647"/>
                  </a:cubicBezTo>
                  <a:cubicBezTo>
                    <a:pt x="509" y="648"/>
                    <a:pt x="509" y="648"/>
                    <a:pt x="509" y="648"/>
                  </a:cubicBezTo>
                  <a:cubicBezTo>
                    <a:pt x="508" y="649"/>
                    <a:pt x="508" y="649"/>
                    <a:pt x="508" y="649"/>
                  </a:cubicBezTo>
                  <a:cubicBezTo>
                    <a:pt x="508" y="650"/>
                    <a:pt x="508" y="650"/>
                    <a:pt x="508" y="650"/>
                  </a:cubicBezTo>
                  <a:cubicBezTo>
                    <a:pt x="508" y="650"/>
                    <a:pt x="508" y="650"/>
                    <a:pt x="508" y="650"/>
                  </a:cubicBezTo>
                  <a:cubicBezTo>
                    <a:pt x="508" y="651"/>
                    <a:pt x="508" y="651"/>
                    <a:pt x="508" y="651"/>
                  </a:cubicBezTo>
                  <a:cubicBezTo>
                    <a:pt x="507" y="653"/>
                    <a:pt x="506" y="653"/>
                    <a:pt x="505" y="653"/>
                  </a:cubicBezTo>
                  <a:cubicBezTo>
                    <a:pt x="503" y="654"/>
                    <a:pt x="500" y="652"/>
                    <a:pt x="501" y="649"/>
                  </a:cubicBezTo>
                  <a:cubicBezTo>
                    <a:pt x="501" y="649"/>
                    <a:pt x="501" y="649"/>
                    <a:pt x="501" y="649"/>
                  </a:cubicBezTo>
                  <a:cubicBezTo>
                    <a:pt x="501" y="648"/>
                    <a:pt x="501" y="648"/>
                    <a:pt x="501" y="648"/>
                  </a:cubicBezTo>
                  <a:cubicBezTo>
                    <a:pt x="501" y="647"/>
                    <a:pt x="501" y="647"/>
                    <a:pt x="501" y="647"/>
                  </a:cubicBezTo>
                  <a:cubicBezTo>
                    <a:pt x="502" y="646"/>
                    <a:pt x="502" y="646"/>
                    <a:pt x="502" y="646"/>
                  </a:cubicBezTo>
                  <a:cubicBezTo>
                    <a:pt x="502" y="645"/>
                    <a:pt x="502" y="645"/>
                    <a:pt x="502" y="645"/>
                  </a:cubicBezTo>
                  <a:cubicBezTo>
                    <a:pt x="502" y="644"/>
                    <a:pt x="502" y="644"/>
                    <a:pt x="502" y="644"/>
                  </a:cubicBezTo>
                  <a:cubicBezTo>
                    <a:pt x="502" y="643"/>
                    <a:pt x="502" y="643"/>
                    <a:pt x="502" y="643"/>
                  </a:cubicBezTo>
                  <a:cubicBezTo>
                    <a:pt x="502" y="642"/>
                    <a:pt x="502" y="642"/>
                    <a:pt x="502" y="642"/>
                  </a:cubicBezTo>
                  <a:cubicBezTo>
                    <a:pt x="503" y="641"/>
                    <a:pt x="503" y="641"/>
                    <a:pt x="503" y="641"/>
                  </a:cubicBezTo>
                  <a:cubicBezTo>
                    <a:pt x="503" y="641"/>
                    <a:pt x="503" y="640"/>
                    <a:pt x="503" y="640"/>
                  </a:cubicBezTo>
                  <a:cubicBezTo>
                    <a:pt x="503" y="639"/>
                    <a:pt x="504" y="638"/>
                    <a:pt x="505" y="638"/>
                  </a:cubicBezTo>
                  <a:cubicBezTo>
                    <a:pt x="508" y="638"/>
                    <a:pt x="511" y="640"/>
                    <a:pt x="510" y="643"/>
                  </a:cubicBezTo>
                  <a:close/>
                  <a:moveTo>
                    <a:pt x="530" y="603"/>
                  </a:moveTo>
                  <a:cubicBezTo>
                    <a:pt x="529" y="603"/>
                    <a:pt x="529" y="603"/>
                    <a:pt x="529" y="603"/>
                  </a:cubicBezTo>
                  <a:cubicBezTo>
                    <a:pt x="529" y="604"/>
                    <a:pt x="529" y="604"/>
                    <a:pt x="529" y="604"/>
                  </a:cubicBezTo>
                  <a:cubicBezTo>
                    <a:pt x="528" y="604"/>
                    <a:pt x="528" y="604"/>
                    <a:pt x="528" y="604"/>
                  </a:cubicBezTo>
                  <a:cubicBezTo>
                    <a:pt x="528" y="605"/>
                    <a:pt x="528" y="605"/>
                    <a:pt x="528" y="605"/>
                  </a:cubicBezTo>
                  <a:cubicBezTo>
                    <a:pt x="527" y="606"/>
                    <a:pt x="527" y="606"/>
                    <a:pt x="527" y="606"/>
                  </a:cubicBezTo>
                  <a:cubicBezTo>
                    <a:pt x="527" y="606"/>
                    <a:pt x="527" y="606"/>
                    <a:pt x="527" y="606"/>
                  </a:cubicBezTo>
                  <a:cubicBezTo>
                    <a:pt x="527" y="607"/>
                    <a:pt x="527" y="607"/>
                    <a:pt x="527" y="607"/>
                  </a:cubicBezTo>
                  <a:cubicBezTo>
                    <a:pt x="526" y="607"/>
                    <a:pt x="526" y="607"/>
                    <a:pt x="526" y="607"/>
                  </a:cubicBezTo>
                  <a:cubicBezTo>
                    <a:pt x="526" y="608"/>
                    <a:pt x="526" y="608"/>
                    <a:pt x="526" y="608"/>
                  </a:cubicBezTo>
                  <a:cubicBezTo>
                    <a:pt x="525" y="608"/>
                    <a:pt x="525" y="608"/>
                    <a:pt x="525" y="608"/>
                  </a:cubicBezTo>
                  <a:cubicBezTo>
                    <a:pt x="525" y="609"/>
                    <a:pt x="525" y="609"/>
                    <a:pt x="525" y="609"/>
                  </a:cubicBezTo>
                  <a:cubicBezTo>
                    <a:pt x="525" y="609"/>
                    <a:pt x="525" y="609"/>
                    <a:pt x="524" y="610"/>
                  </a:cubicBezTo>
                  <a:cubicBezTo>
                    <a:pt x="524" y="610"/>
                    <a:pt x="524" y="610"/>
                    <a:pt x="524" y="610"/>
                  </a:cubicBezTo>
                  <a:cubicBezTo>
                    <a:pt x="520" y="612"/>
                    <a:pt x="517" y="607"/>
                    <a:pt x="519" y="604"/>
                  </a:cubicBezTo>
                  <a:cubicBezTo>
                    <a:pt x="519" y="604"/>
                    <a:pt x="519" y="604"/>
                    <a:pt x="519" y="604"/>
                  </a:cubicBezTo>
                  <a:cubicBezTo>
                    <a:pt x="520" y="603"/>
                    <a:pt x="520" y="603"/>
                    <a:pt x="520" y="603"/>
                  </a:cubicBezTo>
                  <a:cubicBezTo>
                    <a:pt x="520" y="602"/>
                    <a:pt x="520" y="602"/>
                    <a:pt x="520" y="602"/>
                  </a:cubicBezTo>
                  <a:cubicBezTo>
                    <a:pt x="521" y="602"/>
                    <a:pt x="521" y="602"/>
                    <a:pt x="521" y="602"/>
                  </a:cubicBezTo>
                  <a:cubicBezTo>
                    <a:pt x="521" y="601"/>
                    <a:pt x="521" y="601"/>
                    <a:pt x="521" y="601"/>
                  </a:cubicBezTo>
                  <a:cubicBezTo>
                    <a:pt x="522" y="601"/>
                    <a:pt x="522" y="601"/>
                    <a:pt x="522" y="601"/>
                  </a:cubicBezTo>
                  <a:cubicBezTo>
                    <a:pt x="522" y="600"/>
                    <a:pt x="522" y="600"/>
                    <a:pt x="522" y="600"/>
                  </a:cubicBezTo>
                  <a:cubicBezTo>
                    <a:pt x="523" y="599"/>
                    <a:pt x="523" y="599"/>
                    <a:pt x="523" y="599"/>
                  </a:cubicBezTo>
                  <a:cubicBezTo>
                    <a:pt x="523" y="599"/>
                    <a:pt x="523" y="599"/>
                    <a:pt x="523" y="599"/>
                  </a:cubicBezTo>
                  <a:cubicBezTo>
                    <a:pt x="524" y="598"/>
                    <a:pt x="524" y="598"/>
                    <a:pt x="524" y="598"/>
                  </a:cubicBezTo>
                  <a:cubicBezTo>
                    <a:pt x="524" y="598"/>
                    <a:pt x="524" y="598"/>
                    <a:pt x="524" y="598"/>
                  </a:cubicBezTo>
                  <a:cubicBezTo>
                    <a:pt x="524" y="598"/>
                    <a:pt x="524" y="597"/>
                    <a:pt x="524" y="597"/>
                  </a:cubicBezTo>
                  <a:cubicBezTo>
                    <a:pt x="524" y="597"/>
                    <a:pt x="524" y="597"/>
                    <a:pt x="524" y="597"/>
                  </a:cubicBezTo>
                  <a:cubicBezTo>
                    <a:pt x="528" y="594"/>
                    <a:pt x="532" y="600"/>
                    <a:pt x="530" y="603"/>
                  </a:cubicBezTo>
                  <a:close/>
                  <a:moveTo>
                    <a:pt x="565" y="578"/>
                  </a:moveTo>
                  <a:cubicBezTo>
                    <a:pt x="564" y="578"/>
                    <a:pt x="564" y="578"/>
                    <a:pt x="564" y="578"/>
                  </a:cubicBezTo>
                  <a:cubicBezTo>
                    <a:pt x="564" y="578"/>
                    <a:pt x="564" y="578"/>
                    <a:pt x="564" y="578"/>
                  </a:cubicBezTo>
                  <a:cubicBezTo>
                    <a:pt x="563" y="579"/>
                    <a:pt x="563" y="579"/>
                    <a:pt x="563" y="579"/>
                  </a:cubicBezTo>
                  <a:cubicBezTo>
                    <a:pt x="563" y="579"/>
                    <a:pt x="563" y="579"/>
                    <a:pt x="563" y="579"/>
                  </a:cubicBezTo>
                  <a:cubicBezTo>
                    <a:pt x="562" y="579"/>
                    <a:pt x="562" y="579"/>
                    <a:pt x="562" y="579"/>
                  </a:cubicBezTo>
                  <a:cubicBezTo>
                    <a:pt x="562" y="579"/>
                    <a:pt x="562" y="579"/>
                    <a:pt x="562" y="579"/>
                  </a:cubicBezTo>
                  <a:cubicBezTo>
                    <a:pt x="561" y="579"/>
                    <a:pt x="561" y="579"/>
                    <a:pt x="561" y="579"/>
                  </a:cubicBezTo>
                  <a:cubicBezTo>
                    <a:pt x="561" y="580"/>
                    <a:pt x="561" y="580"/>
                    <a:pt x="561" y="580"/>
                  </a:cubicBezTo>
                  <a:cubicBezTo>
                    <a:pt x="560" y="580"/>
                    <a:pt x="560" y="580"/>
                    <a:pt x="560" y="580"/>
                  </a:cubicBezTo>
                  <a:cubicBezTo>
                    <a:pt x="560" y="580"/>
                    <a:pt x="560" y="580"/>
                    <a:pt x="560" y="580"/>
                  </a:cubicBezTo>
                  <a:cubicBezTo>
                    <a:pt x="560" y="580"/>
                    <a:pt x="560" y="580"/>
                    <a:pt x="560" y="580"/>
                  </a:cubicBezTo>
                  <a:cubicBezTo>
                    <a:pt x="559" y="580"/>
                    <a:pt x="559" y="580"/>
                    <a:pt x="559" y="580"/>
                  </a:cubicBezTo>
                  <a:cubicBezTo>
                    <a:pt x="559" y="581"/>
                    <a:pt x="559" y="581"/>
                    <a:pt x="559" y="581"/>
                  </a:cubicBezTo>
                  <a:cubicBezTo>
                    <a:pt x="558" y="581"/>
                    <a:pt x="558" y="581"/>
                    <a:pt x="558" y="581"/>
                  </a:cubicBezTo>
                  <a:cubicBezTo>
                    <a:pt x="558" y="581"/>
                    <a:pt x="558" y="581"/>
                    <a:pt x="557" y="581"/>
                  </a:cubicBezTo>
                  <a:cubicBezTo>
                    <a:pt x="553" y="582"/>
                    <a:pt x="551" y="576"/>
                    <a:pt x="555" y="574"/>
                  </a:cubicBezTo>
                  <a:cubicBezTo>
                    <a:pt x="556" y="574"/>
                    <a:pt x="556" y="574"/>
                    <a:pt x="556" y="574"/>
                  </a:cubicBezTo>
                  <a:cubicBezTo>
                    <a:pt x="556" y="573"/>
                    <a:pt x="556" y="573"/>
                    <a:pt x="556" y="573"/>
                  </a:cubicBezTo>
                  <a:cubicBezTo>
                    <a:pt x="557" y="573"/>
                    <a:pt x="557" y="573"/>
                    <a:pt x="557" y="573"/>
                  </a:cubicBezTo>
                  <a:cubicBezTo>
                    <a:pt x="557" y="573"/>
                    <a:pt x="557" y="573"/>
                    <a:pt x="557" y="573"/>
                  </a:cubicBezTo>
                  <a:cubicBezTo>
                    <a:pt x="558" y="572"/>
                    <a:pt x="558" y="572"/>
                    <a:pt x="558" y="572"/>
                  </a:cubicBezTo>
                  <a:cubicBezTo>
                    <a:pt x="558" y="572"/>
                    <a:pt x="558" y="572"/>
                    <a:pt x="558" y="572"/>
                  </a:cubicBezTo>
                  <a:cubicBezTo>
                    <a:pt x="559" y="572"/>
                    <a:pt x="559" y="572"/>
                    <a:pt x="559" y="572"/>
                  </a:cubicBezTo>
                  <a:cubicBezTo>
                    <a:pt x="560" y="572"/>
                    <a:pt x="560" y="572"/>
                    <a:pt x="560" y="572"/>
                  </a:cubicBezTo>
                  <a:cubicBezTo>
                    <a:pt x="560" y="571"/>
                    <a:pt x="560" y="571"/>
                    <a:pt x="560" y="571"/>
                  </a:cubicBezTo>
                  <a:cubicBezTo>
                    <a:pt x="560" y="571"/>
                    <a:pt x="560" y="571"/>
                    <a:pt x="560" y="571"/>
                  </a:cubicBezTo>
                  <a:cubicBezTo>
                    <a:pt x="561" y="571"/>
                    <a:pt x="561" y="571"/>
                    <a:pt x="561" y="571"/>
                  </a:cubicBezTo>
                  <a:cubicBezTo>
                    <a:pt x="561" y="571"/>
                    <a:pt x="561" y="571"/>
                    <a:pt x="561" y="571"/>
                  </a:cubicBezTo>
                  <a:cubicBezTo>
                    <a:pt x="562" y="571"/>
                    <a:pt x="562" y="571"/>
                    <a:pt x="562" y="571"/>
                  </a:cubicBezTo>
                  <a:cubicBezTo>
                    <a:pt x="562" y="571"/>
                    <a:pt x="562" y="571"/>
                    <a:pt x="562" y="571"/>
                  </a:cubicBezTo>
                  <a:cubicBezTo>
                    <a:pt x="564" y="570"/>
                    <a:pt x="567" y="571"/>
                    <a:pt x="567" y="573"/>
                  </a:cubicBezTo>
                  <a:cubicBezTo>
                    <a:pt x="568" y="575"/>
                    <a:pt x="567" y="577"/>
                    <a:pt x="565" y="578"/>
                  </a:cubicBezTo>
                  <a:close/>
                  <a:moveTo>
                    <a:pt x="607" y="570"/>
                  </a:moveTo>
                  <a:cubicBezTo>
                    <a:pt x="607" y="570"/>
                    <a:pt x="607" y="570"/>
                    <a:pt x="607" y="570"/>
                  </a:cubicBezTo>
                  <a:cubicBezTo>
                    <a:pt x="607" y="570"/>
                    <a:pt x="607" y="570"/>
                    <a:pt x="607" y="570"/>
                  </a:cubicBezTo>
                  <a:cubicBezTo>
                    <a:pt x="606" y="570"/>
                    <a:pt x="606" y="570"/>
                    <a:pt x="606" y="570"/>
                  </a:cubicBezTo>
                  <a:cubicBezTo>
                    <a:pt x="606" y="570"/>
                    <a:pt x="606" y="570"/>
                    <a:pt x="606" y="570"/>
                  </a:cubicBezTo>
                  <a:cubicBezTo>
                    <a:pt x="606" y="570"/>
                    <a:pt x="606" y="570"/>
                    <a:pt x="606" y="570"/>
                  </a:cubicBezTo>
                  <a:cubicBezTo>
                    <a:pt x="605" y="570"/>
                    <a:pt x="605" y="570"/>
                    <a:pt x="605" y="570"/>
                  </a:cubicBezTo>
                  <a:cubicBezTo>
                    <a:pt x="605" y="570"/>
                    <a:pt x="605" y="570"/>
                    <a:pt x="605" y="570"/>
                  </a:cubicBezTo>
                  <a:cubicBezTo>
                    <a:pt x="605" y="570"/>
                    <a:pt x="605" y="570"/>
                    <a:pt x="605" y="570"/>
                  </a:cubicBezTo>
                  <a:cubicBezTo>
                    <a:pt x="604" y="570"/>
                    <a:pt x="604" y="570"/>
                    <a:pt x="604" y="570"/>
                  </a:cubicBezTo>
                  <a:cubicBezTo>
                    <a:pt x="604" y="570"/>
                    <a:pt x="604" y="570"/>
                    <a:pt x="604" y="570"/>
                  </a:cubicBezTo>
                  <a:cubicBezTo>
                    <a:pt x="604" y="570"/>
                    <a:pt x="604" y="570"/>
                    <a:pt x="604" y="570"/>
                  </a:cubicBezTo>
                  <a:cubicBezTo>
                    <a:pt x="604" y="570"/>
                    <a:pt x="604" y="570"/>
                    <a:pt x="604" y="570"/>
                  </a:cubicBezTo>
                  <a:cubicBezTo>
                    <a:pt x="603" y="570"/>
                    <a:pt x="603" y="570"/>
                    <a:pt x="603" y="570"/>
                  </a:cubicBezTo>
                  <a:cubicBezTo>
                    <a:pt x="603" y="570"/>
                    <a:pt x="603" y="570"/>
                    <a:pt x="603" y="570"/>
                  </a:cubicBezTo>
                  <a:cubicBezTo>
                    <a:pt x="603" y="570"/>
                    <a:pt x="603" y="570"/>
                    <a:pt x="603" y="570"/>
                  </a:cubicBezTo>
                  <a:cubicBezTo>
                    <a:pt x="602" y="570"/>
                    <a:pt x="602" y="570"/>
                    <a:pt x="602" y="570"/>
                  </a:cubicBezTo>
                  <a:cubicBezTo>
                    <a:pt x="602" y="570"/>
                    <a:pt x="602" y="570"/>
                    <a:pt x="602" y="570"/>
                  </a:cubicBezTo>
                  <a:cubicBezTo>
                    <a:pt x="602" y="570"/>
                    <a:pt x="602" y="570"/>
                    <a:pt x="602" y="570"/>
                  </a:cubicBezTo>
                  <a:cubicBezTo>
                    <a:pt x="601" y="570"/>
                    <a:pt x="601" y="570"/>
                    <a:pt x="601" y="570"/>
                  </a:cubicBezTo>
                  <a:cubicBezTo>
                    <a:pt x="601" y="570"/>
                    <a:pt x="601" y="570"/>
                    <a:pt x="601" y="570"/>
                  </a:cubicBezTo>
                  <a:cubicBezTo>
                    <a:pt x="601" y="570"/>
                    <a:pt x="601" y="570"/>
                    <a:pt x="601" y="570"/>
                  </a:cubicBezTo>
                  <a:cubicBezTo>
                    <a:pt x="600" y="570"/>
                    <a:pt x="600" y="570"/>
                    <a:pt x="600" y="570"/>
                  </a:cubicBezTo>
                  <a:cubicBezTo>
                    <a:pt x="600" y="570"/>
                    <a:pt x="600" y="570"/>
                    <a:pt x="600" y="570"/>
                  </a:cubicBezTo>
                  <a:cubicBezTo>
                    <a:pt x="599" y="570"/>
                    <a:pt x="599" y="570"/>
                    <a:pt x="599" y="570"/>
                  </a:cubicBezTo>
                  <a:cubicBezTo>
                    <a:pt x="595" y="568"/>
                    <a:pt x="596" y="562"/>
                    <a:pt x="600" y="562"/>
                  </a:cubicBezTo>
                  <a:cubicBezTo>
                    <a:pt x="600" y="562"/>
                    <a:pt x="600" y="562"/>
                    <a:pt x="600" y="562"/>
                  </a:cubicBezTo>
                  <a:cubicBezTo>
                    <a:pt x="600" y="562"/>
                    <a:pt x="600" y="562"/>
                    <a:pt x="600" y="562"/>
                  </a:cubicBezTo>
                  <a:cubicBezTo>
                    <a:pt x="601" y="562"/>
                    <a:pt x="601" y="562"/>
                    <a:pt x="601" y="562"/>
                  </a:cubicBezTo>
                  <a:cubicBezTo>
                    <a:pt x="601" y="562"/>
                    <a:pt x="601" y="562"/>
                    <a:pt x="601" y="562"/>
                  </a:cubicBezTo>
                  <a:cubicBezTo>
                    <a:pt x="601" y="562"/>
                    <a:pt x="601" y="562"/>
                    <a:pt x="601" y="562"/>
                  </a:cubicBezTo>
                  <a:cubicBezTo>
                    <a:pt x="602" y="562"/>
                    <a:pt x="602" y="562"/>
                    <a:pt x="602" y="562"/>
                  </a:cubicBezTo>
                  <a:cubicBezTo>
                    <a:pt x="602" y="562"/>
                    <a:pt x="602" y="562"/>
                    <a:pt x="602" y="562"/>
                  </a:cubicBezTo>
                  <a:cubicBezTo>
                    <a:pt x="602" y="562"/>
                    <a:pt x="602" y="562"/>
                    <a:pt x="602" y="562"/>
                  </a:cubicBezTo>
                  <a:cubicBezTo>
                    <a:pt x="603" y="562"/>
                    <a:pt x="603" y="562"/>
                    <a:pt x="603" y="562"/>
                  </a:cubicBezTo>
                  <a:cubicBezTo>
                    <a:pt x="603" y="562"/>
                    <a:pt x="603" y="562"/>
                    <a:pt x="603" y="562"/>
                  </a:cubicBezTo>
                  <a:cubicBezTo>
                    <a:pt x="604" y="562"/>
                    <a:pt x="604" y="562"/>
                    <a:pt x="604" y="562"/>
                  </a:cubicBezTo>
                  <a:cubicBezTo>
                    <a:pt x="604" y="562"/>
                    <a:pt x="604" y="562"/>
                    <a:pt x="604" y="562"/>
                  </a:cubicBezTo>
                  <a:cubicBezTo>
                    <a:pt x="604" y="562"/>
                    <a:pt x="604" y="562"/>
                    <a:pt x="604" y="562"/>
                  </a:cubicBezTo>
                  <a:cubicBezTo>
                    <a:pt x="604" y="562"/>
                    <a:pt x="604" y="562"/>
                    <a:pt x="604" y="562"/>
                  </a:cubicBezTo>
                  <a:cubicBezTo>
                    <a:pt x="605" y="562"/>
                    <a:pt x="605" y="562"/>
                    <a:pt x="605" y="562"/>
                  </a:cubicBezTo>
                  <a:cubicBezTo>
                    <a:pt x="605" y="562"/>
                    <a:pt x="605" y="562"/>
                    <a:pt x="605" y="562"/>
                  </a:cubicBezTo>
                  <a:cubicBezTo>
                    <a:pt x="605" y="562"/>
                    <a:pt x="605" y="562"/>
                    <a:pt x="605" y="562"/>
                  </a:cubicBezTo>
                  <a:cubicBezTo>
                    <a:pt x="606" y="562"/>
                    <a:pt x="606" y="562"/>
                    <a:pt x="606" y="562"/>
                  </a:cubicBezTo>
                  <a:cubicBezTo>
                    <a:pt x="606" y="562"/>
                    <a:pt x="606" y="562"/>
                    <a:pt x="606" y="562"/>
                  </a:cubicBezTo>
                  <a:cubicBezTo>
                    <a:pt x="606" y="562"/>
                    <a:pt x="606" y="562"/>
                    <a:pt x="606" y="562"/>
                  </a:cubicBezTo>
                  <a:cubicBezTo>
                    <a:pt x="607" y="562"/>
                    <a:pt x="607" y="562"/>
                    <a:pt x="607" y="562"/>
                  </a:cubicBezTo>
                  <a:cubicBezTo>
                    <a:pt x="607" y="562"/>
                    <a:pt x="607" y="562"/>
                    <a:pt x="607" y="562"/>
                  </a:cubicBezTo>
                  <a:cubicBezTo>
                    <a:pt x="607" y="562"/>
                    <a:pt x="607" y="562"/>
                    <a:pt x="607" y="562"/>
                  </a:cubicBezTo>
                  <a:cubicBezTo>
                    <a:pt x="608" y="562"/>
                    <a:pt x="608" y="562"/>
                    <a:pt x="608" y="562"/>
                  </a:cubicBezTo>
                  <a:cubicBezTo>
                    <a:pt x="612" y="564"/>
                    <a:pt x="611" y="570"/>
                    <a:pt x="607" y="57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9" name="Group 998">
            <a:extLst>
              <a:ext uri="{FF2B5EF4-FFF2-40B4-BE49-F238E27FC236}">
                <a16:creationId xmlns:a16="http://schemas.microsoft.com/office/drawing/2014/main" id="{39C7FA7A-C896-EE7C-2E20-2295610B5A5B}"/>
              </a:ext>
            </a:extLst>
          </p:cNvPr>
          <p:cNvGrpSpPr>
            <a:grpSpLocks/>
          </p:cNvGrpSpPr>
          <p:nvPr/>
        </p:nvGrpSpPr>
        <p:grpSpPr bwMode="auto">
          <a:xfrm>
            <a:off x="6980239" y="2692400"/>
            <a:ext cx="473075" cy="476250"/>
            <a:chOff x="7607332" y="2447320"/>
            <a:chExt cx="630794" cy="634347"/>
          </a:xfrm>
        </p:grpSpPr>
        <p:sp>
          <p:nvSpPr>
            <p:cNvPr id="1000" name="Freeform 988">
              <a:extLst>
                <a:ext uri="{FF2B5EF4-FFF2-40B4-BE49-F238E27FC236}">
                  <a16:creationId xmlns:a16="http://schemas.microsoft.com/office/drawing/2014/main" id="{940CD435-7B86-FF19-8819-92995B3C6A3D}"/>
                </a:ext>
              </a:extLst>
            </p:cNvPr>
            <p:cNvSpPr>
              <a:spLocks/>
            </p:cNvSpPr>
            <p:nvPr/>
          </p:nvSpPr>
          <p:spPr bwMode="auto">
            <a:xfrm>
              <a:off x="7607332" y="2447320"/>
              <a:ext cx="630794" cy="634347"/>
            </a:xfrm>
            <a:prstGeom prst="rect">
              <a:avLst/>
            </a:prstGeom>
            <a:solidFill>
              <a:schemeClr val="accent4"/>
            </a:solidFill>
            <a:ln w="31750">
              <a:solidFill>
                <a:schemeClr val="bg1"/>
              </a:solidFill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19165" name="Freeform 22">
              <a:extLst>
                <a:ext uri="{FF2B5EF4-FFF2-40B4-BE49-F238E27FC236}">
                  <a16:creationId xmlns:a16="http://schemas.microsoft.com/office/drawing/2014/main" id="{79FDBD03-6CE7-84E2-4807-7AFA6048C9A5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7699802" y="2524492"/>
              <a:ext cx="476775" cy="503528"/>
            </a:xfrm>
            <a:custGeom>
              <a:avLst/>
              <a:gdLst>
                <a:gd name="T0" fmla="*/ 341525 w 631"/>
                <a:gd name="T1" fmla="*/ 355343 h 666"/>
                <a:gd name="T2" fmla="*/ 345303 w 631"/>
                <a:gd name="T3" fmla="*/ 345514 h 666"/>
                <a:gd name="T4" fmla="*/ 368726 w 631"/>
                <a:gd name="T5" fmla="*/ 319052 h 666"/>
                <a:gd name="T6" fmla="*/ 378549 w 631"/>
                <a:gd name="T7" fmla="*/ 293347 h 666"/>
                <a:gd name="T8" fmla="*/ 402728 w 631"/>
                <a:gd name="T9" fmla="*/ 247228 h 666"/>
                <a:gd name="T10" fmla="*/ 413306 w 631"/>
                <a:gd name="T11" fmla="*/ 200353 h 666"/>
                <a:gd name="T12" fmla="*/ 272011 w 631"/>
                <a:gd name="T13" fmla="*/ 11341 h 666"/>
                <a:gd name="T14" fmla="*/ 106538 w 631"/>
                <a:gd name="T15" fmla="*/ 136845 h 666"/>
                <a:gd name="T16" fmla="*/ 102004 w 631"/>
                <a:gd name="T17" fmla="*/ 213206 h 666"/>
                <a:gd name="T18" fmla="*/ 108049 w 631"/>
                <a:gd name="T19" fmla="*/ 248740 h 666"/>
                <a:gd name="T20" fmla="*/ 123916 w 631"/>
                <a:gd name="T21" fmla="*/ 278226 h 666"/>
                <a:gd name="T22" fmla="*/ 142050 w 631"/>
                <a:gd name="T23" fmla="*/ 300907 h 666"/>
                <a:gd name="T24" fmla="*/ 160940 w 631"/>
                <a:gd name="T25" fmla="*/ 337197 h 666"/>
                <a:gd name="T26" fmla="*/ 55158 w 631"/>
                <a:gd name="T27" fmla="*/ 383316 h 666"/>
                <a:gd name="T28" fmla="*/ 17378 w 631"/>
                <a:gd name="T29" fmla="*/ 503528 h 666"/>
                <a:gd name="T30" fmla="*/ 241032 w 631"/>
                <a:gd name="T31" fmla="*/ 503528 h 666"/>
                <a:gd name="T32" fmla="*/ 460152 w 631"/>
                <a:gd name="T33" fmla="*/ 503528 h 666"/>
                <a:gd name="T34" fmla="*/ 421617 w 631"/>
                <a:gd name="T35" fmla="*/ 383316 h 666"/>
                <a:gd name="T36" fmla="*/ 126183 w 631"/>
                <a:gd name="T37" fmla="*/ 146673 h 666"/>
                <a:gd name="T38" fmla="*/ 123161 w 631"/>
                <a:gd name="T39" fmla="*/ 189012 h 666"/>
                <a:gd name="T40" fmla="*/ 257655 w 631"/>
                <a:gd name="T41" fmla="*/ 103579 h 666"/>
                <a:gd name="T42" fmla="*/ 169251 w 631"/>
                <a:gd name="T43" fmla="*/ 182208 h 666"/>
                <a:gd name="T44" fmla="*/ 302990 w 631"/>
                <a:gd name="T45" fmla="*/ 103579 h 666"/>
                <a:gd name="T46" fmla="*/ 330191 w 631"/>
                <a:gd name="T47" fmla="*/ 133821 h 666"/>
                <a:gd name="T48" fmla="*/ 337747 w 631"/>
                <a:gd name="T49" fmla="*/ 164062 h 666"/>
                <a:gd name="T50" fmla="*/ 335480 w 631"/>
                <a:gd name="T51" fmla="*/ 241179 h 666"/>
                <a:gd name="T52" fmla="*/ 238765 w 631"/>
                <a:gd name="T53" fmla="*/ 316028 h 666"/>
                <a:gd name="T54" fmla="*/ 187385 w 631"/>
                <a:gd name="T55" fmla="*/ 317540 h 666"/>
                <a:gd name="T56" fmla="*/ 241032 w 631"/>
                <a:gd name="T57" fmla="*/ 331149 h 666"/>
                <a:gd name="T58" fmla="*/ 330191 w 631"/>
                <a:gd name="T59" fmla="*/ 368951 h 666"/>
                <a:gd name="T60" fmla="*/ 148851 w 631"/>
                <a:gd name="T61" fmla="*/ 368951 h 666"/>
                <a:gd name="T62" fmla="*/ 76314 w 631"/>
                <a:gd name="T63" fmla="*/ 502772 h 666"/>
                <a:gd name="T64" fmla="*/ 55158 w 631"/>
                <a:gd name="T65" fmla="*/ 449093 h 666"/>
                <a:gd name="T66" fmla="*/ 28712 w 631"/>
                <a:gd name="T67" fmla="*/ 426411 h 666"/>
                <a:gd name="T68" fmla="*/ 65736 w 631"/>
                <a:gd name="T69" fmla="*/ 453629 h 666"/>
                <a:gd name="T70" fmla="*/ 76314 w 631"/>
                <a:gd name="T71" fmla="*/ 502772 h 666"/>
                <a:gd name="T72" fmla="*/ 241032 w 631"/>
                <a:gd name="T73" fmla="*/ 443800 h 666"/>
                <a:gd name="T74" fmla="*/ 148095 w 631"/>
                <a:gd name="T75" fmla="*/ 412802 h 666"/>
                <a:gd name="T76" fmla="*/ 126939 w 631"/>
                <a:gd name="T77" fmla="*/ 379536 h 666"/>
                <a:gd name="T78" fmla="*/ 234232 w 631"/>
                <a:gd name="T79" fmla="*/ 437752 h 666"/>
                <a:gd name="T80" fmla="*/ 321880 w 631"/>
                <a:gd name="T81" fmla="*/ 411290 h 666"/>
                <a:gd name="T82" fmla="*/ 359659 w 631"/>
                <a:gd name="T83" fmla="*/ 381804 h 666"/>
                <a:gd name="T84" fmla="*/ 448063 w 631"/>
                <a:gd name="T85" fmla="*/ 432459 h 666"/>
                <a:gd name="T86" fmla="*/ 415573 w 631"/>
                <a:gd name="T87" fmla="*/ 456653 h 666"/>
                <a:gd name="T88" fmla="*/ 395172 w 631"/>
                <a:gd name="T89" fmla="*/ 502772 h 666"/>
                <a:gd name="T90" fmla="*/ 421617 w 631"/>
                <a:gd name="T91" fmla="*/ 440776 h 666"/>
                <a:gd name="T92" fmla="*/ 448063 w 631"/>
                <a:gd name="T93" fmla="*/ 432459 h 66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631" h="666">
                  <a:moveTo>
                    <a:pt x="558" y="507"/>
                  </a:moveTo>
                  <a:cubicBezTo>
                    <a:pt x="525" y="493"/>
                    <a:pt x="485" y="484"/>
                    <a:pt x="452" y="470"/>
                  </a:cubicBezTo>
                  <a:cubicBezTo>
                    <a:pt x="438" y="464"/>
                    <a:pt x="428" y="456"/>
                    <a:pt x="420" y="447"/>
                  </a:cubicBezTo>
                  <a:cubicBezTo>
                    <a:pt x="431" y="452"/>
                    <a:pt x="443" y="455"/>
                    <a:pt x="457" y="457"/>
                  </a:cubicBezTo>
                  <a:cubicBezTo>
                    <a:pt x="449" y="434"/>
                    <a:pt x="444" y="415"/>
                    <a:pt x="441" y="398"/>
                  </a:cubicBezTo>
                  <a:cubicBezTo>
                    <a:pt x="454" y="408"/>
                    <a:pt x="470" y="416"/>
                    <a:pt x="488" y="422"/>
                  </a:cubicBezTo>
                  <a:cubicBezTo>
                    <a:pt x="479" y="403"/>
                    <a:pt x="471" y="385"/>
                    <a:pt x="465" y="368"/>
                  </a:cubicBezTo>
                  <a:cubicBezTo>
                    <a:pt x="476" y="375"/>
                    <a:pt x="488" y="382"/>
                    <a:pt x="501" y="388"/>
                  </a:cubicBezTo>
                  <a:cubicBezTo>
                    <a:pt x="493" y="366"/>
                    <a:pt x="488" y="346"/>
                    <a:pt x="486" y="329"/>
                  </a:cubicBezTo>
                  <a:cubicBezTo>
                    <a:pt x="502" y="330"/>
                    <a:pt x="517" y="329"/>
                    <a:pt x="533" y="327"/>
                  </a:cubicBezTo>
                  <a:cubicBezTo>
                    <a:pt x="516" y="310"/>
                    <a:pt x="503" y="295"/>
                    <a:pt x="494" y="282"/>
                  </a:cubicBezTo>
                  <a:cubicBezTo>
                    <a:pt x="509" y="280"/>
                    <a:pt x="527" y="275"/>
                    <a:pt x="547" y="265"/>
                  </a:cubicBezTo>
                  <a:cubicBezTo>
                    <a:pt x="512" y="249"/>
                    <a:pt x="496" y="216"/>
                    <a:pt x="489" y="183"/>
                  </a:cubicBezTo>
                  <a:cubicBezTo>
                    <a:pt x="477" y="117"/>
                    <a:pt x="430" y="14"/>
                    <a:pt x="360" y="15"/>
                  </a:cubicBezTo>
                  <a:cubicBezTo>
                    <a:pt x="346" y="11"/>
                    <a:pt x="332" y="8"/>
                    <a:pt x="319" y="7"/>
                  </a:cubicBezTo>
                  <a:cubicBezTo>
                    <a:pt x="220" y="0"/>
                    <a:pt x="153" y="78"/>
                    <a:pt x="141" y="181"/>
                  </a:cubicBezTo>
                  <a:cubicBezTo>
                    <a:pt x="133" y="215"/>
                    <a:pt x="118" y="249"/>
                    <a:pt x="82" y="265"/>
                  </a:cubicBezTo>
                  <a:cubicBezTo>
                    <a:pt x="102" y="275"/>
                    <a:pt x="120" y="280"/>
                    <a:pt x="135" y="282"/>
                  </a:cubicBezTo>
                  <a:cubicBezTo>
                    <a:pt x="126" y="295"/>
                    <a:pt x="113" y="310"/>
                    <a:pt x="96" y="327"/>
                  </a:cubicBezTo>
                  <a:cubicBezTo>
                    <a:pt x="111" y="329"/>
                    <a:pt x="127" y="330"/>
                    <a:pt x="143" y="329"/>
                  </a:cubicBezTo>
                  <a:cubicBezTo>
                    <a:pt x="141" y="346"/>
                    <a:pt x="136" y="366"/>
                    <a:pt x="128" y="388"/>
                  </a:cubicBezTo>
                  <a:cubicBezTo>
                    <a:pt x="141" y="382"/>
                    <a:pt x="153" y="375"/>
                    <a:pt x="164" y="368"/>
                  </a:cubicBezTo>
                  <a:cubicBezTo>
                    <a:pt x="158" y="385"/>
                    <a:pt x="150" y="403"/>
                    <a:pt x="141" y="422"/>
                  </a:cubicBezTo>
                  <a:cubicBezTo>
                    <a:pt x="159" y="416"/>
                    <a:pt x="175" y="408"/>
                    <a:pt x="188" y="398"/>
                  </a:cubicBezTo>
                  <a:cubicBezTo>
                    <a:pt x="185" y="415"/>
                    <a:pt x="180" y="434"/>
                    <a:pt x="172" y="457"/>
                  </a:cubicBezTo>
                  <a:cubicBezTo>
                    <a:pt x="188" y="455"/>
                    <a:pt x="201" y="451"/>
                    <a:pt x="213" y="446"/>
                  </a:cubicBezTo>
                  <a:cubicBezTo>
                    <a:pt x="205" y="455"/>
                    <a:pt x="195" y="463"/>
                    <a:pt x="180" y="470"/>
                  </a:cubicBezTo>
                  <a:cubicBezTo>
                    <a:pt x="146" y="484"/>
                    <a:pt x="107" y="493"/>
                    <a:pt x="73" y="507"/>
                  </a:cubicBezTo>
                  <a:cubicBezTo>
                    <a:pt x="32" y="526"/>
                    <a:pt x="0" y="551"/>
                    <a:pt x="2" y="603"/>
                  </a:cubicBezTo>
                  <a:cubicBezTo>
                    <a:pt x="2" y="624"/>
                    <a:pt x="10" y="645"/>
                    <a:pt x="23" y="666"/>
                  </a:cubicBezTo>
                  <a:cubicBezTo>
                    <a:pt x="73" y="666"/>
                    <a:pt x="73" y="666"/>
                    <a:pt x="73" y="666"/>
                  </a:cubicBezTo>
                  <a:cubicBezTo>
                    <a:pt x="319" y="666"/>
                    <a:pt x="319" y="666"/>
                    <a:pt x="319" y="666"/>
                  </a:cubicBezTo>
                  <a:cubicBezTo>
                    <a:pt x="558" y="666"/>
                    <a:pt x="558" y="666"/>
                    <a:pt x="558" y="666"/>
                  </a:cubicBezTo>
                  <a:cubicBezTo>
                    <a:pt x="609" y="666"/>
                    <a:pt x="609" y="666"/>
                    <a:pt x="609" y="666"/>
                  </a:cubicBezTo>
                  <a:cubicBezTo>
                    <a:pt x="621" y="645"/>
                    <a:pt x="629" y="624"/>
                    <a:pt x="630" y="603"/>
                  </a:cubicBezTo>
                  <a:cubicBezTo>
                    <a:pt x="631" y="551"/>
                    <a:pt x="600" y="526"/>
                    <a:pt x="558" y="507"/>
                  </a:cubicBezTo>
                  <a:close/>
                  <a:moveTo>
                    <a:pt x="188" y="319"/>
                  </a:moveTo>
                  <a:cubicBezTo>
                    <a:pt x="147" y="312"/>
                    <a:pt x="135" y="225"/>
                    <a:pt x="167" y="194"/>
                  </a:cubicBezTo>
                  <a:cubicBezTo>
                    <a:pt x="174" y="194"/>
                    <a:pt x="180" y="204"/>
                    <a:pt x="183" y="214"/>
                  </a:cubicBezTo>
                  <a:cubicBezTo>
                    <a:pt x="180" y="227"/>
                    <a:pt x="174" y="239"/>
                    <a:pt x="163" y="250"/>
                  </a:cubicBezTo>
                  <a:cubicBezTo>
                    <a:pt x="209" y="242"/>
                    <a:pt x="274" y="201"/>
                    <a:pt x="319" y="160"/>
                  </a:cubicBezTo>
                  <a:cubicBezTo>
                    <a:pt x="327" y="152"/>
                    <a:pt x="334" y="145"/>
                    <a:pt x="341" y="137"/>
                  </a:cubicBezTo>
                  <a:cubicBezTo>
                    <a:pt x="336" y="149"/>
                    <a:pt x="329" y="160"/>
                    <a:pt x="319" y="171"/>
                  </a:cubicBezTo>
                  <a:cubicBezTo>
                    <a:pt x="299" y="193"/>
                    <a:pt x="268" y="215"/>
                    <a:pt x="224" y="241"/>
                  </a:cubicBezTo>
                  <a:cubicBezTo>
                    <a:pt x="260" y="237"/>
                    <a:pt x="292" y="227"/>
                    <a:pt x="319" y="215"/>
                  </a:cubicBezTo>
                  <a:cubicBezTo>
                    <a:pt x="358" y="196"/>
                    <a:pt x="386" y="169"/>
                    <a:pt x="401" y="137"/>
                  </a:cubicBezTo>
                  <a:cubicBezTo>
                    <a:pt x="394" y="171"/>
                    <a:pt x="380" y="190"/>
                    <a:pt x="355" y="215"/>
                  </a:cubicBezTo>
                  <a:cubicBezTo>
                    <a:pt x="393" y="204"/>
                    <a:pt x="420" y="193"/>
                    <a:pt x="437" y="177"/>
                  </a:cubicBezTo>
                  <a:cubicBezTo>
                    <a:pt x="438" y="188"/>
                    <a:pt x="439" y="198"/>
                    <a:pt x="438" y="209"/>
                  </a:cubicBezTo>
                  <a:cubicBezTo>
                    <a:pt x="437" y="250"/>
                    <a:pt x="440" y="240"/>
                    <a:pt x="447" y="217"/>
                  </a:cubicBezTo>
                  <a:cubicBezTo>
                    <a:pt x="451" y="206"/>
                    <a:pt x="457" y="195"/>
                    <a:pt x="465" y="194"/>
                  </a:cubicBezTo>
                  <a:cubicBezTo>
                    <a:pt x="497" y="225"/>
                    <a:pt x="485" y="312"/>
                    <a:pt x="444" y="319"/>
                  </a:cubicBezTo>
                  <a:cubicBezTo>
                    <a:pt x="420" y="375"/>
                    <a:pt x="377" y="416"/>
                    <a:pt x="319" y="418"/>
                  </a:cubicBezTo>
                  <a:cubicBezTo>
                    <a:pt x="318" y="418"/>
                    <a:pt x="317" y="418"/>
                    <a:pt x="316" y="418"/>
                  </a:cubicBezTo>
                  <a:cubicBezTo>
                    <a:pt x="256" y="418"/>
                    <a:pt x="212" y="376"/>
                    <a:pt x="188" y="319"/>
                  </a:cubicBezTo>
                  <a:close/>
                  <a:moveTo>
                    <a:pt x="248" y="420"/>
                  </a:moveTo>
                  <a:cubicBezTo>
                    <a:pt x="268" y="432"/>
                    <a:pt x="291" y="438"/>
                    <a:pt x="316" y="438"/>
                  </a:cubicBezTo>
                  <a:cubicBezTo>
                    <a:pt x="317" y="438"/>
                    <a:pt x="318" y="438"/>
                    <a:pt x="319" y="438"/>
                  </a:cubicBezTo>
                  <a:cubicBezTo>
                    <a:pt x="343" y="438"/>
                    <a:pt x="366" y="431"/>
                    <a:pt x="386" y="419"/>
                  </a:cubicBezTo>
                  <a:cubicBezTo>
                    <a:pt x="394" y="450"/>
                    <a:pt x="410" y="477"/>
                    <a:pt x="437" y="488"/>
                  </a:cubicBezTo>
                  <a:cubicBezTo>
                    <a:pt x="406" y="526"/>
                    <a:pt x="362" y="546"/>
                    <a:pt x="319" y="547"/>
                  </a:cubicBezTo>
                  <a:cubicBezTo>
                    <a:pt x="271" y="549"/>
                    <a:pt x="224" y="530"/>
                    <a:pt x="197" y="488"/>
                  </a:cubicBezTo>
                  <a:cubicBezTo>
                    <a:pt x="224" y="477"/>
                    <a:pt x="239" y="451"/>
                    <a:pt x="248" y="420"/>
                  </a:cubicBezTo>
                  <a:close/>
                  <a:moveTo>
                    <a:pt x="101" y="665"/>
                  </a:moveTo>
                  <a:cubicBezTo>
                    <a:pt x="100" y="640"/>
                    <a:pt x="92" y="619"/>
                    <a:pt x="81" y="604"/>
                  </a:cubicBezTo>
                  <a:cubicBezTo>
                    <a:pt x="79" y="601"/>
                    <a:pt x="76" y="597"/>
                    <a:pt x="73" y="594"/>
                  </a:cubicBezTo>
                  <a:cubicBezTo>
                    <a:pt x="60" y="579"/>
                    <a:pt x="46" y="572"/>
                    <a:pt x="38" y="572"/>
                  </a:cubicBezTo>
                  <a:cubicBezTo>
                    <a:pt x="38" y="564"/>
                    <a:pt x="38" y="564"/>
                    <a:pt x="38" y="564"/>
                  </a:cubicBezTo>
                  <a:cubicBezTo>
                    <a:pt x="46" y="564"/>
                    <a:pt x="60" y="570"/>
                    <a:pt x="73" y="583"/>
                  </a:cubicBezTo>
                  <a:cubicBezTo>
                    <a:pt x="78" y="588"/>
                    <a:pt x="83" y="593"/>
                    <a:pt x="87" y="600"/>
                  </a:cubicBezTo>
                  <a:cubicBezTo>
                    <a:pt x="98" y="616"/>
                    <a:pt x="107" y="638"/>
                    <a:pt x="108" y="665"/>
                  </a:cubicBezTo>
                  <a:lnTo>
                    <a:pt x="101" y="665"/>
                  </a:lnTo>
                  <a:close/>
                  <a:moveTo>
                    <a:pt x="430" y="550"/>
                  </a:moveTo>
                  <a:cubicBezTo>
                    <a:pt x="397" y="574"/>
                    <a:pt x="357" y="586"/>
                    <a:pt x="319" y="587"/>
                  </a:cubicBezTo>
                  <a:cubicBezTo>
                    <a:pt x="316" y="587"/>
                    <a:pt x="313" y="587"/>
                    <a:pt x="310" y="587"/>
                  </a:cubicBezTo>
                  <a:cubicBezTo>
                    <a:pt x="269" y="586"/>
                    <a:pt x="228" y="572"/>
                    <a:pt x="196" y="546"/>
                  </a:cubicBezTo>
                  <a:cubicBezTo>
                    <a:pt x="183" y="535"/>
                    <a:pt x="171" y="522"/>
                    <a:pt x="161" y="506"/>
                  </a:cubicBezTo>
                  <a:cubicBezTo>
                    <a:pt x="168" y="502"/>
                    <a:pt x="168" y="502"/>
                    <a:pt x="168" y="502"/>
                  </a:cubicBezTo>
                  <a:cubicBezTo>
                    <a:pt x="177" y="517"/>
                    <a:pt x="188" y="529"/>
                    <a:pt x="201" y="540"/>
                  </a:cubicBezTo>
                  <a:cubicBezTo>
                    <a:pt x="231" y="565"/>
                    <a:pt x="270" y="578"/>
                    <a:pt x="310" y="579"/>
                  </a:cubicBezTo>
                  <a:cubicBezTo>
                    <a:pt x="313" y="579"/>
                    <a:pt x="316" y="579"/>
                    <a:pt x="319" y="579"/>
                  </a:cubicBezTo>
                  <a:cubicBezTo>
                    <a:pt x="356" y="578"/>
                    <a:pt x="394" y="566"/>
                    <a:pt x="426" y="544"/>
                  </a:cubicBezTo>
                  <a:cubicBezTo>
                    <a:pt x="442" y="532"/>
                    <a:pt x="457" y="517"/>
                    <a:pt x="470" y="500"/>
                  </a:cubicBezTo>
                  <a:cubicBezTo>
                    <a:pt x="476" y="505"/>
                    <a:pt x="476" y="505"/>
                    <a:pt x="476" y="505"/>
                  </a:cubicBezTo>
                  <a:cubicBezTo>
                    <a:pt x="463" y="523"/>
                    <a:pt x="447" y="538"/>
                    <a:pt x="430" y="550"/>
                  </a:cubicBezTo>
                  <a:close/>
                  <a:moveTo>
                    <a:pt x="593" y="572"/>
                  </a:moveTo>
                  <a:cubicBezTo>
                    <a:pt x="585" y="572"/>
                    <a:pt x="571" y="579"/>
                    <a:pt x="558" y="594"/>
                  </a:cubicBezTo>
                  <a:cubicBezTo>
                    <a:pt x="555" y="597"/>
                    <a:pt x="553" y="601"/>
                    <a:pt x="550" y="604"/>
                  </a:cubicBezTo>
                  <a:cubicBezTo>
                    <a:pt x="540" y="619"/>
                    <a:pt x="532" y="640"/>
                    <a:pt x="530" y="665"/>
                  </a:cubicBezTo>
                  <a:cubicBezTo>
                    <a:pt x="523" y="665"/>
                    <a:pt x="523" y="665"/>
                    <a:pt x="523" y="665"/>
                  </a:cubicBezTo>
                  <a:cubicBezTo>
                    <a:pt x="524" y="638"/>
                    <a:pt x="533" y="616"/>
                    <a:pt x="544" y="600"/>
                  </a:cubicBezTo>
                  <a:cubicBezTo>
                    <a:pt x="549" y="593"/>
                    <a:pt x="553" y="588"/>
                    <a:pt x="558" y="583"/>
                  </a:cubicBezTo>
                  <a:cubicBezTo>
                    <a:pt x="571" y="570"/>
                    <a:pt x="585" y="564"/>
                    <a:pt x="593" y="564"/>
                  </a:cubicBezTo>
                  <a:lnTo>
                    <a:pt x="593" y="572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2" name="Group 1001">
            <a:extLst>
              <a:ext uri="{FF2B5EF4-FFF2-40B4-BE49-F238E27FC236}">
                <a16:creationId xmlns:a16="http://schemas.microsoft.com/office/drawing/2014/main" id="{718FDAA7-CFD4-C2FF-4794-BC8F00C0B25E}"/>
              </a:ext>
            </a:extLst>
          </p:cNvPr>
          <p:cNvGrpSpPr>
            <a:grpSpLocks/>
          </p:cNvGrpSpPr>
          <p:nvPr/>
        </p:nvGrpSpPr>
        <p:grpSpPr bwMode="auto">
          <a:xfrm>
            <a:off x="8024814" y="3673476"/>
            <a:ext cx="473075" cy="474663"/>
            <a:chOff x="9074182" y="3754147"/>
            <a:chExt cx="630794" cy="634347"/>
          </a:xfrm>
        </p:grpSpPr>
        <p:sp>
          <p:nvSpPr>
            <p:cNvPr id="1003" name="Freeform 988">
              <a:extLst>
                <a:ext uri="{FF2B5EF4-FFF2-40B4-BE49-F238E27FC236}">
                  <a16:creationId xmlns:a16="http://schemas.microsoft.com/office/drawing/2014/main" id="{BDB09A2C-4812-1FAC-33EB-76DDFF5058D6}"/>
                </a:ext>
              </a:extLst>
            </p:cNvPr>
            <p:cNvSpPr>
              <a:spLocks/>
            </p:cNvSpPr>
            <p:nvPr/>
          </p:nvSpPr>
          <p:spPr bwMode="auto">
            <a:xfrm>
              <a:off x="9074182" y="3754147"/>
              <a:ext cx="630794" cy="634347"/>
            </a:xfrm>
            <a:prstGeom prst="rect">
              <a:avLst/>
            </a:prstGeom>
            <a:solidFill>
              <a:schemeClr val="accent5"/>
            </a:solidFill>
            <a:ln w="31750">
              <a:solidFill>
                <a:schemeClr val="bg1"/>
              </a:solidFill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19163" name="Freeform 6">
              <a:extLst>
                <a:ext uri="{FF2B5EF4-FFF2-40B4-BE49-F238E27FC236}">
                  <a16:creationId xmlns:a16="http://schemas.microsoft.com/office/drawing/2014/main" id="{0F09976E-E65A-E83C-F6F5-16B0EEDD6F1C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9170895" y="3831923"/>
              <a:ext cx="435665" cy="464299"/>
            </a:xfrm>
            <a:custGeom>
              <a:avLst/>
              <a:gdLst>
                <a:gd name="T0" fmla="*/ 338244 w 957"/>
                <a:gd name="T1" fmla="*/ 142476 h 1020"/>
                <a:gd name="T2" fmla="*/ 344162 w 957"/>
                <a:gd name="T3" fmla="*/ 194824 h 1020"/>
                <a:gd name="T4" fmla="*/ 320489 w 957"/>
                <a:gd name="T5" fmla="*/ 233515 h 1020"/>
                <a:gd name="T6" fmla="*/ 329594 w 957"/>
                <a:gd name="T7" fmla="*/ 155222 h 1020"/>
                <a:gd name="T8" fmla="*/ 320489 w 957"/>
                <a:gd name="T9" fmla="*/ 69190 h 1020"/>
                <a:gd name="T10" fmla="*/ 433844 w 957"/>
                <a:gd name="T11" fmla="*/ 421055 h 1020"/>
                <a:gd name="T12" fmla="*/ 320489 w 957"/>
                <a:gd name="T13" fmla="*/ 464299 h 1020"/>
                <a:gd name="T14" fmla="*/ 217605 w 957"/>
                <a:gd name="T15" fmla="*/ 7283 h 1020"/>
                <a:gd name="T16" fmla="*/ 320489 w 957"/>
                <a:gd name="T17" fmla="*/ 140200 h 1020"/>
                <a:gd name="T18" fmla="*/ 309108 w 957"/>
                <a:gd name="T19" fmla="*/ 224866 h 1020"/>
                <a:gd name="T20" fmla="*/ 320489 w 957"/>
                <a:gd name="T21" fmla="*/ 233515 h 1020"/>
                <a:gd name="T22" fmla="*/ 302735 w 957"/>
                <a:gd name="T23" fmla="*/ 257640 h 1020"/>
                <a:gd name="T24" fmla="*/ 311384 w 957"/>
                <a:gd name="T25" fmla="*/ 329106 h 1020"/>
                <a:gd name="T26" fmla="*/ 320489 w 957"/>
                <a:gd name="T27" fmla="*/ 464299 h 1020"/>
                <a:gd name="T28" fmla="*/ 217605 w 957"/>
                <a:gd name="T29" fmla="*/ 447912 h 1020"/>
                <a:gd name="T30" fmla="*/ 224433 w 957"/>
                <a:gd name="T31" fmla="*/ 441084 h 1020"/>
                <a:gd name="T32" fmla="*/ 217605 w 957"/>
                <a:gd name="T33" fmla="*/ 434711 h 1020"/>
                <a:gd name="T34" fmla="*/ 218515 w 957"/>
                <a:gd name="T35" fmla="*/ 430159 h 1020"/>
                <a:gd name="T36" fmla="*/ 218515 w 957"/>
                <a:gd name="T37" fmla="*/ 416959 h 1020"/>
                <a:gd name="T38" fmla="*/ 217605 w 957"/>
                <a:gd name="T39" fmla="*/ 410131 h 1020"/>
                <a:gd name="T40" fmla="*/ 268137 w 957"/>
                <a:gd name="T41" fmla="*/ 301794 h 1020"/>
                <a:gd name="T42" fmla="*/ 218060 w 957"/>
                <a:gd name="T43" fmla="*/ 322733 h 1020"/>
                <a:gd name="T44" fmla="*/ 217605 w 957"/>
                <a:gd name="T45" fmla="*/ 279035 h 1020"/>
                <a:gd name="T46" fmla="*/ 236270 w 957"/>
                <a:gd name="T47" fmla="*/ 285863 h 1020"/>
                <a:gd name="T48" fmla="*/ 217605 w 957"/>
                <a:gd name="T49" fmla="*/ 233060 h 1020"/>
                <a:gd name="T50" fmla="*/ 267226 w 957"/>
                <a:gd name="T51" fmla="*/ 228508 h 1020"/>
                <a:gd name="T52" fmla="*/ 302280 w 957"/>
                <a:gd name="T53" fmla="*/ 145207 h 1020"/>
                <a:gd name="T54" fmla="*/ 217605 w 957"/>
                <a:gd name="T55" fmla="*/ 7283 h 1020"/>
                <a:gd name="T56" fmla="*/ 179820 w 957"/>
                <a:gd name="T57" fmla="*/ 15932 h 1020"/>
                <a:gd name="T58" fmla="*/ 217605 w 957"/>
                <a:gd name="T59" fmla="*/ 7283 h 1020"/>
                <a:gd name="T60" fmla="*/ 193477 w 957"/>
                <a:gd name="T61" fmla="*/ 92860 h 1020"/>
                <a:gd name="T62" fmla="*/ 133841 w 957"/>
                <a:gd name="T63" fmla="*/ 129275 h 1020"/>
                <a:gd name="T64" fmla="*/ 164797 w 957"/>
                <a:gd name="T65" fmla="*/ 230329 h 1020"/>
                <a:gd name="T66" fmla="*/ 217150 w 957"/>
                <a:gd name="T67" fmla="*/ 217583 h 1020"/>
                <a:gd name="T68" fmla="*/ 217605 w 957"/>
                <a:gd name="T69" fmla="*/ 233060 h 1020"/>
                <a:gd name="T70" fmla="*/ 199395 w 957"/>
                <a:gd name="T71" fmla="*/ 285863 h 1020"/>
                <a:gd name="T72" fmla="*/ 217605 w 957"/>
                <a:gd name="T73" fmla="*/ 322733 h 1020"/>
                <a:gd name="T74" fmla="*/ 168439 w 957"/>
                <a:gd name="T75" fmla="*/ 302705 h 1020"/>
                <a:gd name="T76" fmla="*/ 217605 w 957"/>
                <a:gd name="T77" fmla="*/ 410131 h 1020"/>
                <a:gd name="T78" fmla="*/ 217605 w 957"/>
                <a:gd name="T79" fmla="*/ 416959 h 1020"/>
                <a:gd name="T80" fmla="*/ 217605 w 957"/>
                <a:gd name="T81" fmla="*/ 430159 h 1020"/>
                <a:gd name="T82" fmla="*/ 212142 w 957"/>
                <a:gd name="T83" fmla="*/ 441084 h 1020"/>
                <a:gd name="T84" fmla="*/ 217605 w 957"/>
                <a:gd name="T85" fmla="*/ 464299 h 1020"/>
                <a:gd name="T86" fmla="*/ 115176 w 957"/>
                <a:gd name="T87" fmla="*/ 332292 h 1020"/>
                <a:gd name="T88" fmla="*/ 155692 w 957"/>
                <a:gd name="T89" fmla="*/ 291325 h 1020"/>
                <a:gd name="T90" fmla="*/ 120639 w 957"/>
                <a:gd name="T91" fmla="*/ 236246 h 1020"/>
                <a:gd name="T92" fmla="*/ 115176 w 957"/>
                <a:gd name="T93" fmla="*/ 217128 h 1020"/>
                <a:gd name="T94" fmla="*/ 125646 w 957"/>
                <a:gd name="T95" fmla="*/ 155222 h 1020"/>
                <a:gd name="T96" fmla="*/ 115176 w 957"/>
                <a:gd name="T97" fmla="*/ 65093 h 1020"/>
                <a:gd name="T98" fmla="*/ 97421 w 957"/>
                <a:gd name="T99" fmla="*/ 142476 h 1020"/>
                <a:gd name="T100" fmla="*/ 115176 w 957"/>
                <a:gd name="T101" fmla="*/ 141110 h 1020"/>
                <a:gd name="T102" fmla="*/ 115176 w 957"/>
                <a:gd name="T103" fmla="*/ 217128 h 1020"/>
                <a:gd name="T104" fmla="*/ 103340 w 957"/>
                <a:gd name="T105" fmla="*/ 223046 h 1020"/>
                <a:gd name="T106" fmla="*/ 90593 w 957"/>
                <a:gd name="T107" fmla="*/ 163415 h 1020"/>
                <a:gd name="T108" fmla="*/ 115176 w 957"/>
                <a:gd name="T109" fmla="*/ 464299 h 1020"/>
                <a:gd name="T110" fmla="*/ 1366 w 957"/>
                <a:gd name="T111" fmla="*/ 421055 h 1020"/>
                <a:gd name="T112" fmla="*/ 115176 w 957"/>
                <a:gd name="T113" fmla="*/ 464299 h 102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57" h="1020">
                  <a:moveTo>
                    <a:pt x="704" y="152"/>
                  </a:moveTo>
                  <a:cubicBezTo>
                    <a:pt x="723" y="197"/>
                    <a:pt x="736" y="251"/>
                    <a:pt x="743" y="313"/>
                  </a:cubicBezTo>
                  <a:cubicBezTo>
                    <a:pt x="750" y="327"/>
                    <a:pt x="755" y="342"/>
                    <a:pt x="757" y="359"/>
                  </a:cubicBezTo>
                  <a:cubicBezTo>
                    <a:pt x="761" y="381"/>
                    <a:pt x="760" y="406"/>
                    <a:pt x="756" y="428"/>
                  </a:cubicBezTo>
                  <a:cubicBezTo>
                    <a:pt x="751" y="452"/>
                    <a:pt x="742" y="473"/>
                    <a:pt x="729" y="490"/>
                  </a:cubicBezTo>
                  <a:cubicBezTo>
                    <a:pt x="722" y="500"/>
                    <a:pt x="713" y="508"/>
                    <a:pt x="704" y="513"/>
                  </a:cubicBezTo>
                  <a:cubicBezTo>
                    <a:pt x="704" y="476"/>
                    <a:pt x="704" y="476"/>
                    <a:pt x="704" y="476"/>
                  </a:cubicBezTo>
                  <a:cubicBezTo>
                    <a:pt x="730" y="445"/>
                    <a:pt x="739" y="384"/>
                    <a:pt x="724" y="341"/>
                  </a:cubicBezTo>
                  <a:cubicBezTo>
                    <a:pt x="718" y="320"/>
                    <a:pt x="710" y="310"/>
                    <a:pt x="704" y="308"/>
                  </a:cubicBezTo>
                  <a:lnTo>
                    <a:pt x="704" y="152"/>
                  </a:lnTo>
                  <a:close/>
                  <a:moveTo>
                    <a:pt x="704" y="731"/>
                  </a:moveTo>
                  <a:cubicBezTo>
                    <a:pt x="815" y="772"/>
                    <a:pt x="957" y="791"/>
                    <a:pt x="953" y="925"/>
                  </a:cubicBezTo>
                  <a:cubicBezTo>
                    <a:pt x="952" y="956"/>
                    <a:pt x="940" y="988"/>
                    <a:pt x="921" y="1020"/>
                  </a:cubicBezTo>
                  <a:cubicBezTo>
                    <a:pt x="704" y="1020"/>
                    <a:pt x="704" y="1020"/>
                    <a:pt x="704" y="1020"/>
                  </a:cubicBezTo>
                  <a:lnTo>
                    <a:pt x="704" y="731"/>
                  </a:lnTo>
                  <a:close/>
                  <a:moveTo>
                    <a:pt x="478" y="16"/>
                  </a:moveTo>
                  <a:cubicBezTo>
                    <a:pt x="588" y="0"/>
                    <a:pt x="661" y="52"/>
                    <a:pt x="704" y="152"/>
                  </a:cubicBezTo>
                  <a:cubicBezTo>
                    <a:pt x="704" y="308"/>
                    <a:pt x="704" y="308"/>
                    <a:pt x="704" y="308"/>
                  </a:cubicBezTo>
                  <a:cubicBezTo>
                    <a:pt x="693" y="305"/>
                    <a:pt x="684" y="321"/>
                    <a:pt x="680" y="350"/>
                  </a:cubicBezTo>
                  <a:cubicBezTo>
                    <a:pt x="675" y="381"/>
                    <a:pt x="674" y="429"/>
                    <a:pt x="679" y="494"/>
                  </a:cubicBezTo>
                  <a:cubicBezTo>
                    <a:pt x="688" y="491"/>
                    <a:pt x="697" y="484"/>
                    <a:pt x="704" y="476"/>
                  </a:cubicBezTo>
                  <a:cubicBezTo>
                    <a:pt x="704" y="513"/>
                    <a:pt x="704" y="513"/>
                    <a:pt x="704" y="513"/>
                  </a:cubicBezTo>
                  <a:cubicBezTo>
                    <a:pt x="700" y="515"/>
                    <a:pt x="696" y="517"/>
                    <a:pt x="692" y="519"/>
                  </a:cubicBezTo>
                  <a:cubicBezTo>
                    <a:pt x="684" y="535"/>
                    <a:pt x="675" y="552"/>
                    <a:pt x="665" y="566"/>
                  </a:cubicBezTo>
                  <a:cubicBezTo>
                    <a:pt x="654" y="594"/>
                    <a:pt x="635" y="619"/>
                    <a:pt x="614" y="640"/>
                  </a:cubicBezTo>
                  <a:cubicBezTo>
                    <a:pt x="621" y="675"/>
                    <a:pt x="640" y="705"/>
                    <a:pt x="684" y="723"/>
                  </a:cubicBezTo>
                  <a:cubicBezTo>
                    <a:pt x="690" y="726"/>
                    <a:pt x="697" y="728"/>
                    <a:pt x="704" y="731"/>
                  </a:cubicBezTo>
                  <a:cubicBezTo>
                    <a:pt x="704" y="1020"/>
                    <a:pt x="704" y="1020"/>
                    <a:pt x="704" y="1020"/>
                  </a:cubicBezTo>
                  <a:cubicBezTo>
                    <a:pt x="478" y="1020"/>
                    <a:pt x="478" y="1020"/>
                    <a:pt x="478" y="1020"/>
                  </a:cubicBezTo>
                  <a:cubicBezTo>
                    <a:pt x="478" y="984"/>
                    <a:pt x="478" y="984"/>
                    <a:pt x="478" y="984"/>
                  </a:cubicBezTo>
                  <a:cubicBezTo>
                    <a:pt x="479" y="984"/>
                    <a:pt x="479" y="984"/>
                    <a:pt x="480" y="984"/>
                  </a:cubicBezTo>
                  <a:cubicBezTo>
                    <a:pt x="487" y="984"/>
                    <a:pt x="493" y="977"/>
                    <a:pt x="493" y="969"/>
                  </a:cubicBezTo>
                  <a:cubicBezTo>
                    <a:pt x="493" y="961"/>
                    <a:pt x="487" y="955"/>
                    <a:pt x="480" y="955"/>
                  </a:cubicBezTo>
                  <a:cubicBezTo>
                    <a:pt x="479" y="955"/>
                    <a:pt x="479" y="955"/>
                    <a:pt x="478" y="955"/>
                  </a:cubicBezTo>
                  <a:cubicBezTo>
                    <a:pt x="478" y="945"/>
                    <a:pt x="478" y="945"/>
                    <a:pt x="478" y="945"/>
                  </a:cubicBezTo>
                  <a:cubicBezTo>
                    <a:pt x="479" y="945"/>
                    <a:pt x="479" y="945"/>
                    <a:pt x="480" y="945"/>
                  </a:cubicBezTo>
                  <a:cubicBezTo>
                    <a:pt x="487" y="945"/>
                    <a:pt x="493" y="938"/>
                    <a:pt x="493" y="930"/>
                  </a:cubicBezTo>
                  <a:cubicBezTo>
                    <a:pt x="493" y="922"/>
                    <a:pt x="487" y="916"/>
                    <a:pt x="480" y="916"/>
                  </a:cubicBezTo>
                  <a:cubicBezTo>
                    <a:pt x="479" y="916"/>
                    <a:pt x="479" y="916"/>
                    <a:pt x="478" y="916"/>
                  </a:cubicBezTo>
                  <a:cubicBezTo>
                    <a:pt x="478" y="901"/>
                    <a:pt x="478" y="901"/>
                    <a:pt x="478" y="901"/>
                  </a:cubicBezTo>
                  <a:cubicBezTo>
                    <a:pt x="556" y="871"/>
                    <a:pt x="598" y="831"/>
                    <a:pt x="661" y="751"/>
                  </a:cubicBezTo>
                  <a:cubicBezTo>
                    <a:pt x="625" y="737"/>
                    <a:pt x="602" y="703"/>
                    <a:pt x="589" y="663"/>
                  </a:cubicBezTo>
                  <a:cubicBezTo>
                    <a:pt x="553" y="691"/>
                    <a:pt x="514" y="709"/>
                    <a:pt x="485" y="709"/>
                  </a:cubicBezTo>
                  <a:cubicBezTo>
                    <a:pt x="483" y="709"/>
                    <a:pt x="481" y="709"/>
                    <a:pt x="479" y="709"/>
                  </a:cubicBezTo>
                  <a:cubicBezTo>
                    <a:pt x="478" y="709"/>
                    <a:pt x="478" y="709"/>
                    <a:pt x="478" y="709"/>
                  </a:cubicBezTo>
                  <a:cubicBezTo>
                    <a:pt x="478" y="613"/>
                    <a:pt x="478" y="613"/>
                    <a:pt x="478" y="613"/>
                  </a:cubicBezTo>
                  <a:cubicBezTo>
                    <a:pt x="479" y="613"/>
                    <a:pt x="479" y="613"/>
                    <a:pt x="479" y="613"/>
                  </a:cubicBezTo>
                  <a:cubicBezTo>
                    <a:pt x="493" y="613"/>
                    <a:pt x="503" y="634"/>
                    <a:pt x="519" y="628"/>
                  </a:cubicBezTo>
                  <a:cubicBezTo>
                    <a:pt x="555" y="615"/>
                    <a:pt x="571" y="591"/>
                    <a:pt x="571" y="565"/>
                  </a:cubicBezTo>
                  <a:cubicBezTo>
                    <a:pt x="571" y="529"/>
                    <a:pt x="525" y="512"/>
                    <a:pt x="478" y="512"/>
                  </a:cubicBezTo>
                  <a:cubicBezTo>
                    <a:pt x="478" y="478"/>
                    <a:pt x="478" y="478"/>
                    <a:pt x="478" y="478"/>
                  </a:cubicBezTo>
                  <a:cubicBezTo>
                    <a:pt x="531" y="470"/>
                    <a:pt x="566" y="485"/>
                    <a:pt x="587" y="502"/>
                  </a:cubicBezTo>
                  <a:cubicBezTo>
                    <a:pt x="588" y="503"/>
                    <a:pt x="590" y="504"/>
                    <a:pt x="591" y="506"/>
                  </a:cubicBezTo>
                  <a:cubicBezTo>
                    <a:pt x="644" y="538"/>
                    <a:pt x="663" y="405"/>
                    <a:pt x="664" y="319"/>
                  </a:cubicBezTo>
                  <a:cubicBezTo>
                    <a:pt x="580" y="314"/>
                    <a:pt x="531" y="271"/>
                    <a:pt x="478" y="235"/>
                  </a:cubicBezTo>
                  <a:lnTo>
                    <a:pt x="478" y="16"/>
                  </a:lnTo>
                  <a:close/>
                  <a:moveTo>
                    <a:pt x="253" y="143"/>
                  </a:moveTo>
                  <a:cubicBezTo>
                    <a:pt x="281" y="83"/>
                    <a:pt x="325" y="38"/>
                    <a:pt x="395" y="35"/>
                  </a:cubicBezTo>
                  <a:cubicBezTo>
                    <a:pt x="408" y="31"/>
                    <a:pt x="422" y="27"/>
                    <a:pt x="437" y="25"/>
                  </a:cubicBezTo>
                  <a:cubicBezTo>
                    <a:pt x="451" y="21"/>
                    <a:pt x="465" y="18"/>
                    <a:pt x="478" y="16"/>
                  </a:cubicBezTo>
                  <a:cubicBezTo>
                    <a:pt x="478" y="235"/>
                    <a:pt x="478" y="235"/>
                    <a:pt x="478" y="235"/>
                  </a:cubicBezTo>
                  <a:cubicBezTo>
                    <a:pt x="461" y="223"/>
                    <a:pt x="444" y="212"/>
                    <a:pt x="425" y="204"/>
                  </a:cubicBezTo>
                  <a:cubicBezTo>
                    <a:pt x="378" y="183"/>
                    <a:pt x="333" y="179"/>
                    <a:pt x="316" y="207"/>
                  </a:cubicBezTo>
                  <a:cubicBezTo>
                    <a:pt x="303" y="228"/>
                    <a:pt x="296" y="254"/>
                    <a:pt x="294" y="284"/>
                  </a:cubicBezTo>
                  <a:cubicBezTo>
                    <a:pt x="294" y="285"/>
                    <a:pt x="294" y="287"/>
                    <a:pt x="294" y="289"/>
                  </a:cubicBezTo>
                  <a:cubicBezTo>
                    <a:pt x="290" y="370"/>
                    <a:pt x="303" y="542"/>
                    <a:pt x="362" y="506"/>
                  </a:cubicBezTo>
                  <a:cubicBezTo>
                    <a:pt x="364" y="504"/>
                    <a:pt x="365" y="503"/>
                    <a:pt x="367" y="502"/>
                  </a:cubicBezTo>
                  <a:cubicBezTo>
                    <a:pt x="388" y="485"/>
                    <a:pt x="423" y="469"/>
                    <a:pt x="477" y="478"/>
                  </a:cubicBezTo>
                  <a:cubicBezTo>
                    <a:pt x="478" y="478"/>
                    <a:pt x="478" y="478"/>
                    <a:pt x="478" y="478"/>
                  </a:cubicBezTo>
                  <a:cubicBezTo>
                    <a:pt x="478" y="512"/>
                    <a:pt x="478" y="512"/>
                    <a:pt x="478" y="512"/>
                  </a:cubicBezTo>
                  <a:cubicBezTo>
                    <a:pt x="432" y="512"/>
                    <a:pt x="384" y="529"/>
                    <a:pt x="382" y="561"/>
                  </a:cubicBezTo>
                  <a:cubicBezTo>
                    <a:pt x="380" y="588"/>
                    <a:pt x="400" y="615"/>
                    <a:pt x="438" y="628"/>
                  </a:cubicBezTo>
                  <a:cubicBezTo>
                    <a:pt x="454" y="634"/>
                    <a:pt x="464" y="613"/>
                    <a:pt x="478" y="613"/>
                  </a:cubicBezTo>
                  <a:cubicBezTo>
                    <a:pt x="478" y="709"/>
                    <a:pt x="478" y="709"/>
                    <a:pt x="478" y="709"/>
                  </a:cubicBezTo>
                  <a:cubicBezTo>
                    <a:pt x="477" y="709"/>
                    <a:pt x="475" y="709"/>
                    <a:pt x="472" y="709"/>
                  </a:cubicBezTo>
                  <a:cubicBezTo>
                    <a:pt x="444" y="709"/>
                    <a:pt x="405" y="692"/>
                    <a:pt x="370" y="665"/>
                  </a:cubicBezTo>
                  <a:cubicBezTo>
                    <a:pt x="357" y="704"/>
                    <a:pt x="334" y="737"/>
                    <a:pt x="298" y="751"/>
                  </a:cubicBezTo>
                  <a:cubicBezTo>
                    <a:pt x="358" y="841"/>
                    <a:pt x="407" y="878"/>
                    <a:pt x="478" y="901"/>
                  </a:cubicBezTo>
                  <a:cubicBezTo>
                    <a:pt x="478" y="901"/>
                    <a:pt x="478" y="901"/>
                    <a:pt x="478" y="901"/>
                  </a:cubicBezTo>
                  <a:cubicBezTo>
                    <a:pt x="478" y="916"/>
                    <a:pt x="478" y="916"/>
                    <a:pt x="478" y="916"/>
                  </a:cubicBezTo>
                  <a:cubicBezTo>
                    <a:pt x="471" y="916"/>
                    <a:pt x="466" y="923"/>
                    <a:pt x="466" y="930"/>
                  </a:cubicBezTo>
                  <a:cubicBezTo>
                    <a:pt x="466" y="938"/>
                    <a:pt x="471" y="944"/>
                    <a:pt x="478" y="945"/>
                  </a:cubicBezTo>
                  <a:cubicBezTo>
                    <a:pt x="478" y="955"/>
                    <a:pt x="478" y="955"/>
                    <a:pt x="478" y="955"/>
                  </a:cubicBezTo>
                  <a:cubicBezTo>
                    <a:pt x="471" y="956"/>
                    <a:pt x="466" y="962"/>
                    <a:pt x="466" y="969"/>
                  </a:cubicBezTo>
                  <a:cubicBezTo>
                    <a:pt x="466" y="977"/>
                    <a:pt x="471" y="983"/>
                    <a:pt x="478" y="984"/>
                  </a:cubicBezTo>
                  <a:cubicBezTo>
                    <a:pt x="478" y="1020"/>
                    <a:pt x="478" y="1020"/>
                    <a:pt x="478" y="1020"/>
                  </a:cubicBezTo>
                  <a:cubicBezTo>
                    <a:pt x="253" y="1020"/>
                    <a:pt x="253" y="1020"/>
                    <a:pt x="253" y="1020"/>
                  </a:cubicBezTo>
                  <a:cubicBezTo>
                    <a:pt x="253" y="730"/>
                    <a:pt x="253" y="730"/>
                    <a:pt x="253" y="730"/>
                  </a:cubicBezTo>
                  <a:cubicBezTo>
                    <a:pt x="260" y="728"/>
                    <a:pt x="266" y="726"/>
                    <a:pt x="272" y="723"/>
                  </a:cubicBezTo>
                  <a:cubicBezTo>
                    <a:pt x="317" y="704"/>
                    <a:pt x="336" y="675"/>
                    <a:pt x="342" y="640"/>
                  </a:cubicBezTo>
                  <a:cubicBezTo>
                    <a:pt x="322" y="619"/>
                    <a:pt x="304" y="595"/>
                    <a:pt x="293" y="569"/>
                  </a:cubicBezTo>
                  <a:cubicBezTo>
                    <a:pt x="282" y="554"/>
                    <a:pt x="273" y="537"/>
                    <a:pt x="265" y="519"/>
                  </a:cubicBezTo>
                  <a:cubicBezTo>
                    <a:pt x="261" y="517"/>
                    <a:pt x="257" y="516"/>
                    <a:pt x="253" y="513"/>
                  </a:cubicBezTo>
                  <a:cubicBezTo>
                    <a:pt x="253" y="477"/>
                    <a:pt x="253" y="477"/>
                    <a:pt x="253" y="477"/>
                  </a:cubicBezTo>
                  <a:cubicBezTo>
                    <a:pt x="260" y="485"/>
                    <a:pt x="269" y="491"/>
                    <a:pt x="278" y="494"/>
                  </a:cubicBezTo>
                  <a:cubicBezTo>
                    <a:pt x="283" y="431"/>
                    <a:pt x="283" y="374"/>
                    <a:pt x="276" y="341"/>
                  </a:cubicBezTo>
                  <a:cubicBezTo>
                    <a:pt x="271" y="317"/>
                    <a:pt x="262" y="308"/>
                    <a:pt x="253" y="310"/>
                  </a:cubicBezTo>
                  <a:lnTo>
                    <a:pt x="253" y="143"/>
                  </a:lnTo>
                  <a:close/>
                  <a:moveTo>
                    <a:pt x="214" y="313"/>
                  </a:moveTo>
                  <a:cubicBezTo>
                    <a:pt x="214" y="313"/>
                    <a:pt x="214" y="313"/>
                    <a:pt x="214" y="313"/>
                  </a:cubicBezTo>
                  <a:cubicBezTo>
                    <a:pt x="218" y="258"/>
                    <a:pt x="229" y="195"/>
                    <a:pt x="253" y="143"/>
                  </a:cubicBezTo>
                  <a:cubicBezTo>
                    <a:pt x="253" y="310"/>
                    <a:pt x="253" y="310"/>
                    <a:pt x="253" y="310"/>
                  </a:cubicBezTo>
                  <a:cubicBezTo>
                    <a:pt x="246" y="312"/>
                    <a:pt x="238" y="323"/>
                    <a:pt x="233" y="339"/>
                  </a:cubicBezTo>
                  <a:cubicBezTo>
                    <a:pt x="217" y="383"/>
                    <a:pt x="226" y="445"/>
                    <a:pt x="253" y="477"/>
                  </a:cubicBezTo>
                  <a:cubicBezTo>
                    <a:pt x="253" y="513"/>
                    <a:pt x="253" y="513"/>
                    <a:pt x="253" y="513"/>
                  </a:cubicBezTo>
                  <a:cubicBezTo>
                    <a:pt x="243" y="508"/>
                    <a:pt x="235" y="500"/>
                    <a:pt x="227" y="490"/>
                  </a:cubicBezTo>
                  <a:cubicBezTo>
                    <a:pt x="214" y="473"/>
                    <a:pt x="206" y="452"/>
                    <a:pt x="201" y="428"/>
                  </a:cubicBezTo>
                  <a:cubicBezTo>
                    <a:pt x="196" y="406"/>
                    <a:pt x="195" y="381"/>
                    <a:pt x="199" y="359"/>
                  </a:cubicBezTo>
                  <a:cubicBezTo>
                    <a:pt x="202" y="342"/>
                    <a:pt x="206" y="326"/>
                    <a:pt x="214" y="313"/>
                  </a:cubicBezTo>
                  <a:moveTo>
                    <a:pt x="253" y="1020"/>
                  </a:moveTo>
                  <a:cubicBezTo>
                    <a:pt x="35" y="1020"/>
                    <a:pt x="35" y="1020"/>
                    <a:pt x="35" y="1020"/>
                  </a:cubicBezTo>
                  <a:cubicBezTo>
                    <a:pt x="16" y="988"/>
                    <a:pt x="4" y="956"/>
                    <a:pt x="3" y="925"/>
                  </a:cubicBezTo>
                  <a:cubicBezTo>
                    <a:pt x="0" y="791"/>
                    <a:pt x="142" y="772"/>
                    <a:pt x="253" y="730"/>
                  </a:cubicBezTo>
                  <a:lnTo>
                    <a:pt x="253" y="102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05" name="Group 1004">
            <a:extLst>
              <a:ext uri="{FF2B5EF4-FFF2-40B4-BE49-F238E27FC236}">
                <a16:creationId xmlns:a16="http://schemas.microsoft.com/office/drawing/2014/main" id="{06464E7B-23B4-4112-8001-2E955BEF13BA}"/>
              </a:ext>
            </a:extLst>
          </p:cNvPr>
          <p:cNvGrpSpPr>
            <a:grpSpLocks/>
          </p:cNvGrpSpPr>
          <p:nvPr/>
        </p:nvGrpSpPr>
        <p:grpSpPr bwMode="auto">
          <a:xfrm>
            <a:off x="2368551" y="2582863"/>
            <a:ext cx="473075" cy="476250"/>
            <a:chOff x="1477830" y="2301017"/>
            <a:chExt cx="630794" cy="634347"/>
          </a:xfrm>
        </p:grpSpPr>
        <p:sp>
          <p:nvSpPr>
            <p:cNvPr id="1006" name="Freeform 988">
              <a:extLst>
                <a:ext uri="{FF2B5EF4-FFF2-40B4-BE49-F238E27FC236}">
                  <a16:creationId xmlns:a16="http://schemas.microsoft.com/office/drawing/2014/main" id="{448C8DBC-5DD2-9F8D-32A5-B91B353F0BB8}"/>
                </a:ext>
              </a:extLst>
            </p:cNvPr>
            <p:cNvSpPr>
              <a:spLocks/>
            </p:cNvSpPr>
            <p:nvPr/>
          </p:nvSpPr>
          <p:spPr bwMode="auto">
            <a:xfrm>
              <a:off x="1477830" y="2301017"/>
              <a:ext cx="630794" cy="634347"/>
            </a:xfrm>
            <a:prstGeom prst="rect">
              <a:avLst/>
            </a:prstGeom>
            <a:solidFill>
              <a:schemeClr val="accent2"/>
            </a:solidFill>
            <a:ln w="31750">
              <a:solidFill>
                <a:schemeClr val="bg1"/>
              </a:solidFill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/>
            </a:p>
          </p:txBody>
        </p:sp>
        <p:sp>
          <p:nvSpPr>
            <p:cNvPr id="219161" name="Freeform 34">
              <a:extLst>
                <a:ext uri="{FF2B5EF4-FFF2-40B4-BE49-F238E27FC236}">
                  <a16:creationId xmlns:a16="http://schemas.microsoft.com/office/drawing/2014/main" id="{602E64D6-8576-F7CB-09B1-DA6D4DE2B11F}"/>
                </a:ext>
              </a:extLst>
            </p:cNvPr>
            <p:cNvSpPr>
              <a:spLocks noEditPoints="1"/>
            </p:cNvSpPr>
            <p:nvPr/>
          </p:nvSpPr>
          <p:spPr bwMode="auto">
            <a:xfrm flipH="1">
              <a:off x="1585593" y="2393796"/>
              <a:ext cx="414647" cy="478142"/>
            </a:xfrm>
            <a:custGeom>
              <a:avLst/>
              <a:gdLst>
                <a:gd name="T0" fmla="*/ 265295 w 633"/>
                <a:gd name="T1" fmla="*/ 307845 h 730"/>
                <a:gd name="T2" fmla="*/ 316389 w 633"/>
                <a:gd name="T3" fmla="*/ 248896 h 730"/>
                <a:gd name="T4" fmla="*/ 328180 w 633"/>
                <a:gd name="T5" fmla="*/ 191912 h 730"/>
                <a:gd name="T6" fmla="*/ 286257 w 633"/>
                <a:gd name="T7" fmla="*/ 87114 h 730"/>
                <a:gd name="T8" fmla="*/ 206996 w 633"/>
                <a:gd name="T9" fmla="*/ 5240 h 730"/>
                <a:gd name="T10" fmla="*/ 206996 w 633"/>
                <a:gd name="T11" fmla="*/ 26200 h 730"/>
                <a:gd name="T12" fmla="*/ 206996 w 633"/>
                <a:gd name="T13" fmla="*/ 43229 h 730"/>
                <a:gd name="T14" fmla="*/ 155247 w 633"/>
                <a:gd name="T15" fmla="*/ 62224 h 730"/>
                <a:gd name="T16" fmla="*/ 125770 w 633"/>
                <a:gd name="T17" fmla="*/ 88424 h 730"/>
                <a:gd name="T18" fmla="*/ 92362 w 633"/>
                <a:gd name="T19" fmla="*/ 172917 h 730"/>
                <a:gd name="T20" fmla="*/ 87122 w 633"/>
                <a:gd name="T21" fmla="*/ 222041 h 730"/>
                <a:gd name="T22" fmla="*/ 114634 w 633"/>
                <a:gd name="T23" fmla="*/ 261341 h 730"/>
                <a:gd name="T24" fmla="*/ 118564 w 633"/>
                <a:gd name="T25" fmla="*/ 349764 h 730"/>
                <a:gd name="T26" fmla="*/ 15721 w 633"/>
                <a:gd name="T27" fmla="*/ 478142 h 730"/>
                <a:gd name="T28" fmla="*/ 399581 w 633"/>
                <a:gd name="T29" fmla="*/ 478142 h 730"/>
                <a:gd name="T30" fmla="*/ 296738 w 633"/>
                <a:gd name="T31" fmla="*/ 349764 h 730"/>
                <a:gd name="T32" fmla="*/ 102188 w 633"/>
                <a:gd name="T33" fmla="*/ 180122 h 730"/>
                <a:gd name="T34" fmla="*/ 123805 w 633"/>
                <a:gd name="T35" fmla="*/ 219421 h 730"/>
                <a:gd name="T36" fmla="*/ 127735 w 633"/>
                <a:gd name="T37" fmla="*/ 178812 h 730"/>
                <a:gd name="T38" fmla="*/ 138216 w 633"/>
                <a:gd name="T39" fmla="*/ 124448 h 730"/>
                <a:gd name="T40" fmla="*/ 206996 w 633"/>
                <a:gd name="T41" fmla="*/ 127723 h 730"/>
                <a:gd name="T42" fmla="*/ 248919 w 633"/>
                <a:gd name="T43" fmla="*/ 113313 h 730"/>
                <a:gd name="T44" fmla="*/ 277741 w 633"/>
                <a:gd name="T45" fmla="*/ 125758 h 730"/>
                <a:gd name="T46" fmla="*/ 287567 w 633"/>
                <a:gd name="T47" fmla="*/ 178812 h 730"/>
                <a:gd name="T48" fmla="*/ 291497 w 633"/>
                <a:gd name="T49" fmla="*/ 219421 h 730"/>
                <a:gd name="T50" fmla="*/ 312459 w 633"/>
                <a:gd name="T51" fmla="*/ 180122 h 730"/>
                <a:gd name="T52" fmla="*/ 207651 w 633"/>
                <a:gd name="T53" fmla="*/ 315705 h 730"/>
                <a:gd name="T54" fmla="*/ 123805 w 633"/>
                <a:gd name="T55" fmla="*/ 251516 h 730"/>
                <a:gd name="T56" fmla="*/ 206996 w 633"/>
                <a:gd name="T57" fmla="*/ 329459 h 730"/>
                <a:gd name="T58" fmla="*/ 253505 w 633"/>
                <a:gd name="T59" fmla="*/ 316360 h 730"/>
                <a:gd name="T60" fmla="*/ 208961 w 633"/>
                <a:gd name="T61" fmla="*/ 412643 h 730"/>
                <a:gd name="T62" fmla="*/ 146731 w 633"/>
                <a:gd name="T63" fmla="*/ 343869 h 730"/>
                <a:gd name="T64" fmla="*/ 263985 w 633"/>
                <a:gd name="T65" fmla="*/ 438188 h 730"/>
                <a:gd name="T66" fmla="*/ 208306 w 633"/>
                <a:gd name="T67" fmla="*/ 449977 h 730"/>
                <a:gd name="T68" fmla="*/ 178174 w 633"/>
                <a:gd name="T69" fmla="*/ 410023 h 730"/>
                <a:gd name="T70" fmla="*/ 112669 w 633"/>
                <a:gd name="T71" fmla="*/ 364174 h 730"/>
                <a:gd name="T72" fmla="*/ 140181 w 633"/>
                <a:gd name="T73" fmla="*/ 352384 h 730"/>
                <a:gd name="T74" fmla="*/ 208961 w 633"/>
                <a:gd name="T75" fmla="*/ 429018 h 730"/>
                <a:gd name="T76" fmla="*/ 300668 w 633"/>
                <a:gd name="T77" fmla="*/ 365484 h 7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633" h="730">
                  <a:moveTo>
                    <a:pt x="453" y="534"/>
                  </a:moveTo>
                  <a:cubicBezTo>
                    <a:pt x="420" y="520"/>
                    <a:pt x="408" y="498"/>
                    <a:pt x="405" y="470"/>
                  </a:cubicBezTo>
                  <a:cubicBezTo>
                    <a:pt x="427" y="452"/>
                    <a:pt x="445" y="427"/>
                    <a:pt x="458" y="399"/>
                  </a:cubicBezTo>
                  <a:cubicBezTo>
                    <a:pt x="468" y="395"/>
                    <a:pt x="476" y="389"/>
                    <a:pt x="483" y="380"/>
                  </a:cubicBezTo>
                  <a:cubicBezTo>
                    <a:pt x="491" y="369"/>
                    <a:pt x="497" y="355"/>
                    <a:pt x="500" y="339"/>
                  </a:cubicBezTo>
                  <a:cubicBezTo>
                    <a:pt x="503" y="324"/>
                    <a:pt x="504" y="308"/>
                    <a:pt x="501" y="293"/>
                  </a:cubicBezTo>
                  <a:cubicBezTo>
                    <a:pt x="500" y="282"/>
                    <a:pt x="497" y="272"/>
                    <a:pt x="492" y="263"/>
                  </a:cubicBezTo>
                  <a:cubicBezTo>
                    <a:pt x="486" y="212"/>
                    <a:pt x="466" y="165"/>
                    <a:pt x="437" y="133"/>
                  </a:cubicBezTo>
                  <a:cubicBezTo>
                    <a:pt x="431" y="125"/>
                    <a:pt x="424" y="118"/>
                    <a:pt x="417" y="112"/>
                  </a:cubicBezTo>
                  <a:cubicBezTo>
                    <a:pt x="439" y="56"/>
                    <a:pt x="386" y="0"/>
                    <a:pt x="316" y="8"/>
                  </a:cubicBezTo>
                  <a:cubicBezTo>
                    <a:pt x="307" y="9"/>
                    <a:pt x="297" y="11"/>
                    <a:pt x="288" y="14"/>
                  </a:cubicBezTo>
                  <a:cubicBezTo>
                    <a:pt x="300" y="20"/>
                    <a:pt x="310" y="30"/>
                    <a:pt x="316" y="40"/>
                  </a:cubicBezTo>
                  <a:cubicBezTo>
                    <a:pt x="320" y="49"/>
                    <a:pt x="321" y="58"/>
                    <a:pt x="316" y="68"/>
                  </a:cubicBezTo>
                  <a:cubicBezTo>
                    <a:pt x="316" y="67"/>
                    <a:pt x="316" y="67"/>
                    <a:pt x="316" y="66"/>
                  </a:cubicBezTo>
                  <a:cubicBezTo>
                    <a:pt x="291" y="0"/>
                    <a:pt x="212" y="20"/>
                    <a:pt x="211" y="42"/>
                  </a:cubicBezTo>
                  <a:cubicBezTo>
                    <a:pt x="231" y="57"/>
                    <a:pt x="237" y="71"/>
                    <a:pt x="237" y="95"/>
                  </a:cubicBezTo>
                  <a:cubicBezTo>
                    <a:pt x="214" y="95"/>
                    <a:pt x="206" y="79"/>
                    <a:pt x="197" y="56"/>
                  </a:cubicBezTo>
                  <a:cubicBezTo>
                    <a:pt x="185" y="82"/>
                    <a:pt x="184" y="110"/>
                    <a:pt x="192" y="135"/>
                  </a:cubicBezTo>
                  <a:cubicBezTo>
                    <a:pt x="164" y="167"/>
                    <a:pt x="144" y="210"/>
                    <a:pt x="141" y="254"/>
                  </a:cubicBezTo>
                  <a:cubicBezTo>
                    <a:pt x="141" y="258"/>
                    <a:pt x="141" y="261"/>
                    <a:pt x="141" y="264"/>
                  </a:cubicBezTo>
                  <a:cubicBezTo>
                    <a:pt x="137" y="273"/>
                    <a:pt x="134" y="283"/>
                    <a:pt x="132" y="293"/>
                  </a:cubicBezTo>
                  <a:cubicBezTo>
                    <a:pt x="130" y="308"/>
                    <a:pt x="130" y="324"/>
                    <a:pt x="133" y="339"/>
                  </a:cubicBezTo>
                  <a:cubicBezTo>
                    <a:pt x="136" y="355"/>
                    <a:pt x="142" y="369"/>
                    <a:pt x="151" y="380"/>
                  </a:cubicBezTo>
                  <a:cubicBezTo>
                    <a:pt x="157" y="389"/>
                    <a:pt x="166" y="395"/>
                    <a:pt x="175" y="399"/>
                  </a:cubicBezTo>
                  <a:cubicBezTo>
                    <a:pt x="188" y="427"/>
                    <a:pt x="206" y="452"/>
                    <a:pt x="228" y="470"/>
                  </a:cubicBezTo>
                  <a:cubicBezTo>
                    <a:pt x="225" y="498"/>
                    <a:pt x="214" y="520"/>
                    <a:pt x="181" y="534"/>
                  </a:cubicBezTo>
                  <a:cubicBezTo>
                    <a:pt x="106" y="565"/>
                    <a:pt x="0" y="574"/>
                    <a:pt x="3" y="668"/>
                  </a:cubicBezTo>
                  <a:cubicBezTo>
                    <a:pt x="3" y="688"/>
                    <a:pt x="11" y="709"/>
                    <a:pt x="24" y="730"/>
                  </a:cubicBezTo>
                  <a:cubicBezTo>
                    <a:pt x="316" y="730"/>
                    <a:pt x="316" y="730"/>
                    <a:pt x="316" y="730"/>
                  </a:cubicBezTo>
                  <a:cubicBezTo>
                    <a:pt x="610" y="730"/>
                    <a:pt x="610" y="730"/>
                    <a:pt x="610" y="730"/>
                  </a:cubicBezTo>
                  <a:cubicBezTo>
                    <a:pt x="622" y="709"/>
                    <a:pt x="630" y="688"/>
                    <a:pt x="631" y="668"/>
                  </a:cubicBezTo>
                  <a:cubicBezTo>
                    <a:pt x="633" y="574"/>
                    <a:pt x="528" y="565"/>
                    <a:pt x="453" y="534"/>
                  </a:cubicBezTo>
                  <a:close/>
                  <a:moveTo>
                    <a:pt x="189" y="384"/>
                  </a:moveTo>
                  <a:cubicBezTo>
                    <a:pt x="154" y="378"/>
                    <a:pt x="140" y="313"/>
                    <a:pt x="156" y="275"/>
                  </a:cubicBezTo>
                  <a:cubicBezTo>
                    <a:pt x="157" y="275"/>
                    <a:pt x="158" y="274"/>
                    <a:pt x="158" y="274"/>
                  </a:cubicBezTo>
                  <a:cubicBezTo>
                    <a:pt x="182" y="259"/>
                    <a:pt x="189" y="329"/>
                    <a:pt x="189" y="335"/>
                  </a:cubicBezTo>
                  <a:cubicBezTo>
                    <a:pt x="189" y="360"/>
                    <a:pt x="216" y="369"/>
                    <a:pt x="210" y="352"/>
                  </a:cubicBezTo>
                  <a:cubicBezTo>
                    <a:pt x="204" y="334"/>
                    <a:pt x="196" y="307"/>
                    <a:pt x="195" y="273"/>
                  </a:cubicBezTo>
                  <a:cubicBezTo>
                    <a:pt x="195" y="272"/>
                    <a:pt x="195" y="272"/>
                    <a:pt x="195" y="271"/>
                  </a:cubicBezTo>
                  <a:cubicBezTo>
                    <a:pt x="194" y="245"/>
                    <a:pt x="200" y="216"/>
                    <a:pt x="211" y="190"/>
                  </a:cubicBezTo>
                  <a:cubicBezTo>
                    <a:pt x="215" y="185"/>
                    <a:pt x="218" y="180"/>
                    <a:pt x="223" y="177"/>
                  </a:cubicBezTo>
                  <a:cubicBezTo>
                    <a:pt x="244" y="194"/>
                    <a:pt x="275" y="202"/>
                    <a:pt x="316" y="195"/>
                  </a:cubicBezTo>
                  <a:cubicBezTo>
                    <a:pt x="335" y="191"/>
                    <a:pt x="356" y="185"/>
                    <a:pt x="379" y="174"/>
                  </a:cubicBezTo>
                  <a:cubicBezTo>
                    <a:pt x="380" y="174"/>
                    <a:pt x="380" y="173"/>
                    <a:pt x="380" y="173"/>
                  </a:cubicBezTo>
                  <a:cubicBezTo>
                    <a:pt x="405" y="167"/>
                    <a:pt x="412" y="175"/>
                    <a:pt x="423" y="191"/>
                  </a:cubicBezTo>
                  <a:cubicBezTo>
                    <a:pt x="423" y="191"/>
                    <a:pt x="423" y="191"/>
                    <a:pt x="424" y="192"/>
                  </a:cubicBezTo>
                  <a:cubicBezTo>
                    <a:pt x="434" y="216"/>
                    <a:pt x="440" y="243"/>
                    <a:pt x="440" y="269"/>
                  </a:cubicBezTo>
                  <a:cubicBezTo>
                    <a:pt x="439" y="270"/>
                    <a:pt x="439" y="272"/>
                    <a:pt x="439" y="273"/>
                  </a:cubicBezTo>
                  <a:cubicBezTo>
                    <a:pt x="438" y="307"/>
                    <a:pt x="430" y="334"/>
                    <a:pt x="424" y="352"/>
                  </a:cubicBezTo>
                  <a:cubicBezTo>
                    <a:pt x="418" y="369"/>
                    <a:pt x="445" y="360"/>
                    <a:pt x="445" y="335"/>
                  </a:cubicBezTo>
                  <a:cubicBezTo>
                    <a:pt x="445" y="329"/>
                    <a:pt x="452" y="259"/>
                    <a:pt x="476" y="274"/>
                  </a:cubicBezTo>
                  <a:cubicBezTo>
                    <a:pt x="476" y="274"/>
                    <a:pt x="477" y="274"/>
                    <a:pt x="477" y="275"/>
                  </a:cubicBezTo>
                  <a:cubicBezTo>
                    <a:pt x="494" y="313"/>
                    <a:pt x="480" y="378"/>
                    <a:pt x="445" y="384"/>
                  </a:cubicBezTo>
                  <a:cubicBezTo>
                    <a:pt x="421" y="440"/>
                    <a:pt x="377" y="482"/>
                    <a:pt x="317" y="482"/>
                  </a:cubicBezTo>
                  <a:cubicBezTo>
                    <a:pt x="316" y="482"/>
                    <a:pt x="316" y="482"/>
                    <a:pt x="316" y="482"/>
                  </a:cubicBezTo>
                  <a:cubicBezTo>
                    <a:pt x="256" y="482"/>
                    <a:pt x="213" y="440"/>
                    <a:pt x="189" y="384"/>
                  </a:cubicBezTo>
                  <a:close/>
                  <a:moveTo>
                    <a:pt x="249" y="484"/>
                  </a:moveTo>
                  <a:cubicBezTo>
                    <a:pt x="268" y="496"/>
                    <a:pt x="291" y="502"/>
                    <a:pt x="316" y="503"/>
                  </a:cubicBezTo>
                  <a:cubicBezTo>
                    <a:pt x="317" y="503"/>
                    <a:pt x="317" y="503"/>
                    <a:pt x="317" y="503"/>
                  </a:cubicBezTo>
                  <a:cubicBezTo>
                    <a:pt x="343" y="503"/>
                    <a:pt x="366" y="496"/>
                    <a:pt x="387" y="483"/>
                  </a:cubicBezTo>
                  <a:cubicBezTo>
                    <a:pt x="391" y="500"/>
                    <a:pt x="401" y="518"/>
                    <a:pt x="414" y="532"/>
                  </a:cubicBezTo>
                  <a:cubicBezTo>
                    <a:pt x="374" y="581"/>
                    <a:pt x="346" y="601"/>
                    <a:pt x="319" y="630"/>
                  </a:cubicBezTo>
                  <a:cubicBezTo>
                    <a:pt x="318" y="629"/>
                    <a:pt x="317" y="629"/>
                    <a:pt x="316" y="628"/>
                  </a:cubicBezTo>
                  <a:cubicBezTo>
                    <a:pt x="292" y="612"/>
                    <a:pt x="262" y="579"/>
                    <a:pt x="224" y="525"/>
                  </a:cubicBezTo>
                  <a:cubicBezTo>
                    <a:pt x="235" y="513"/>
                    <a:pt x="244" y="498"/>
                    <a:pt x="249" y="484"/>
                  </a:cubicBezTo>
                  <a:close/>
                  <a:moveTo>
                    <a:pt x="403" y="669"/>
                  </a:moveTo>
                  <a:cubicBezTo>
                    <a:pt x="391" y="655"/>
                    <a:pt x="383" y="631"/>
                    <a:pt x="362" y="619"/>
                  </a:cubicBezTo>
                  <a:cubicBezTo>
                    <a:pt x="344" y="631"/>
                    <a:pt x="321" y="669"/>
                    <a:pt x="318" y="687"/>
                  </a:cubicBezTo>
                  <a:cubicBezTo>
                    <a:pt x="318" y="684"/>
                    <a:pt x="317" y="680"/>
                    <a:pt x="316" y="677"/>
                  </a:cubicBezTo>
                  <a:cubicBezTo>
                    <a:pt x="308" y="654"/>
                    <a:pt x="281" y="635"/>
                    <a:pt x="272" y="626"/>
                  </a:cubicBezTo>
                  <a:cubicBezTo>
                    <a:pt x="252" y="635"/>
                    <a:pt x="246" y="653"/>
                    <a:pt x="233" y="670"/>
                  </a:cubicBezTo>
                  <a:cubicBezTo>
                    <a:pt x="220" y="653"/>
                    <a:pt x="183" y="602"/>
                    <a:pt x="172" y="556"/>
                  </a:cubicBezTo>
                  <a:cubicBezTo>
                    <a:pt x="187" y="553"/>
                    <a:pt x="201" y="545"/>
                    <a:pt x="213" y="535"/>
                  </a:cubicBezTo>
                  <a:cubicBezTo>
                    <a:pt x="213" y="536"/>
                    <a:pt x="214" y="537"/>
                    <a:pt x="214" y="538"/>
                  </a:cubicBezTo>
                  <a:cubicBezTo>
                    <a:pt x="240" y="574"/>
                    <a:pt x="285" y="626"/>
                    <a:pt x="316" y="652"/>
                  </a:cubicBezTo>
                  <a:cubicBezTo>
                    <a:pt x="317" y="653"/>
                    <a:pt x="318" y="654"/>
                    <a:pt x="319" y="655"/>
                  </a:cubicBezTo>
                  <a:cubicBezTo>
                    <a:pt x="351" y="612"/>
                    <a:pt x="388" y="581"/>
                    <a:pt x="425" y="541"/>
                  </a:cubicBezTo>
                  <a:cubicBezTo>
                    <a:pt x="435" y="549"/>
                    <a:pt x="446" y="555"/>
                    <a:pt x="459" y="558"/>
                  </a:cubicBezTo>
                  <a:cubicBezTo>
                    <a:pt x="446" y="592"/>
                    <a:pt x="425" y="648"/>
                    <a:pt x="403" y="66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08" name="Freeform 987">
            <a:extLst>
              <a:ext uri="{FF2B5EF4-FFF2-40B4-BE49-F238E27FC236}">
                <a16:creationId xmlns:a16="http://schemas.microsoft.com/office/drawing/2014/main" id="{8FC90522-8C37-B1AE-2EED-40BD13A1E008}"/>
              </a:ext>
            </a:extLst>
          </p:cNvPr>
          <p:cNvSpPr>
            <a:spLocks/>
          </p:cNvSpPr>
          <p:nvPr/>
        </p:nvSpPr>
        <p:spPr bwMode="auto">
          <a:xfrm>
            <a:off x="5106196" y="3293083"/>
            <a:ext cx="1943100" cy="719137"/>
          </a:xfrm>
          <a:custGeom>
            <a:avLst/>
            <a:gdLst>
              <a:gd name="T0" fmla="*/ 1304 w 1336"/>
              <a:gd name="T1" fmla="*/ 0 h 492"/>
              <a:gd name="T2" fmla="*/ 32 w 1336"/>
              <a:gd name="T3" fmla="*/ 0 h 492"/>
              <a:gd name="T4" fmla="*/ 0 w 1336"/>
              <a:gd name="T5" fmla="*/ 32 h 492"/>
              <a:gd name="T6" fmla="*/ 0 w 1336"/>
              <a:gd name="T7" fmla="*/ 364 h 492"/>
              <a:gd name="T8" fmla="*/ 32 w 1336"/>
              <a:gd name="T9" fmla="*/ 396 h 492"/>
              <a:gd name="T10" fmla="*/ 134 w 1336"/>
              <a:gd name="T11" fmla="*/ 396 h 492"/>
              <a:gd name="T12" fmla="*/ 604 w 1336"/>
              <a:gd name="T13" fmla="*/ 396 h 492"/>
              <a:gd name="T14" fmla="*/ 668 w 1336"/>
              <a:gd name="T15" fmla="*/ 492 h 492"/>
              <a:gd name="T16" fmla="*/ 732 w 1336"/>
              <a:gd name="T17" fmla="*/ 396 h 492"/>
              <a:gd name="T18" fmla="*/ 1202 w 1336"/>
              <a:gd name="T19" fmla="*/ 396 h 492"/>
              <a:gd name="T20" fmla="*/ 1304 w 1336"/>
              <a:gd name="T21" fmla="*/ 396 h 492"/>
              <a:gd name="T22" fmla="*/ 1336 w 1336"/>
              <a:gd name="T23" fmla="*/ 364 h 492"/>
              <a:gd name="T24" fmla="*/ 1336 w 1336"/>
              <a:gd name="T25" fmla="*/ 32 h 492"/>
              <a:gd name="T26" fmla="*/ 1304 w 1336"/>
              <a:gd name="T27" fmla="*/ 0 h 4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336" h="492">
                <a:moveTo>
                  <a:pt x="1304" y="0"/>
                </a:moveTo>
                <a:cubicBezTo>
                  <a:pt x="32" y="0"/>
                  <a:pt x="32" y="0"/>
                  <a:pt x="32" y="0"/>
                </a:cubicBezTo>
                <a:cubicBezTo>
                  <a:pt x="14" y="0"/>
                  <a:pt x="0" y="14"/>
                  <a:pt x="0" y="32"/>
                </a:cubicBezTo>
                <a:cubicBezTo>
                  <a:pt x="0" y="364"/>
                  <a:pt x="0" y="364"/>
                  <a:pt x="0" y="364"/>
                </a:cubicBezTo>
                <a:cubicBezTo>
                  <a:pt x="0" y="382"/>
                  <a:pt x="14" y="396"/>
                  <a:pt x="32" y="396"/>
                </a:cubicBezTo>
                <a:cubicBezTo>
                  <a:pt x="134" y="396"/>
                  <a:pt x="134" y="396"/>
                  <a:pt x="134" y="396"/>
                </a:cubicBezTo>
                <a:cubicBezTo>
                  <a:pt x="604" y="396"/>
                  <a:pt x="604" y="396"/>
                  <a:pt x="604" y="396"/>
                </a:cubicBezTo>
                <a:cubicBezTo>
                  <a:pt x="668" y="492"/>
                  <a:pt x="668" y="492"/>
                  <a:pt x="668" y="492"/>
                </a:cubicBezTo>
                <a:cubicBezTo>
                  <a:pt x="732" y="396"/>
                  <a:pt x="732" y="396"/>
                  <a:pt x="732" y="396"/>
                </a:cubicBezTo>
                <a:cubicBezTo>
                  <a:pt x="1202" y="396"/>
                  <a:pt x="1202" y="396"/>
                  <a:pt x="1202" y="396"/>
                </a:cubicBezTo>
                <a:cubicBezTo>
                  <a:pt x="1304" y="396"/>
                  <a:pt x="1304" y="396"/>
                  <a:pt x="1304" y="396"/>
                </a:cubicBezTo>
                <a:cubicBezTo>
                  <a:pt x="1322" y="396"/>
                  <a:pt x="1336" y="382"/>
                  <a:pt x="1336" y="364"/>
                </a:cubicBezTo>
                <a:cubicBezTo>
                  <a:pt x="1336" y="32"/>
                  <a:pt x="1336" y="32"/>
                  <a:pt x="1336" y="32"/>
                </a:cubicBezTo>
                <a:cubicBezTo>
                  <a:pt x="1336" y="14"/>
                  <a:pt x="1322" y="0"/>
                  <a:pt x="1304" y="0"/>
                </a:cubicBezTo>
                <a:close/>
              </a:path>
            </a:pathLst>
          </a:custGeom>
          <a:solidFill>
            <a:schemeClr val="tx2">
              <a:alpha val="8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r>
              <a:rPr lang="en-US" altLang="en-US" sz="1400" b="1" dirty="0">
                <a:solidFill>
                  <a:schemeClr val="bg1"/>
                </a:solidFill>
              </a:rPr>
              <a:t>Africa</a:t>
            </a:r>
          </a:p>
          <a:p>
            <a:pPr>
              <a:defRPr/>
            </a:pPr>
            <a:r>
              <a:rPr lang="en-US" sz="1400" b="1" dirty="0">
                <a:solidFill>
                  <a:schemeClr val="bg1"/>
                </a:solidFill>
              </a:rPr>
              <a:t>Nigeria </a:t>
            </a:r>
            <a:endParaRPr lang="id-ID" sz="1350" dirty="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9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9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9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900" decel="100000" fill="hold"/>
                                        <p:tgtEl>
                                          <p:spTgt spid="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81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900" decel="100000" fill="hold"/>
                                        <p:tgtEl>
                                          <p:spTgt spid="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8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0500"/>
                            </p:stCondLst>
                            <p:childTnLst>
                              <p:par>
                                <p:cTn id="9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10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900" decel="100000" fill="hold"/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9" grpId="0"/>
      <p:bldP spid="980" grpId="0"/>
      <p:bldP spid="982" grpId="0"/>
      <p:bldP spid="983" grpId="0"/>
      <p:bldP spid="985" grpId="0"/>
      <p:bldP spid="986" grpId="0"/>
      <p:bldP spid="988" grpId="0"/>
      <p:bldP spid="989" grpId="0"/>
      <p:bldP spid="991" grpId="0"/>
      <p:bldP spid="99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18C29-E320-359D-D7C5-E701C5FEA75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7A8DAD8-DB70-3BF2-6F4C-9097F77FD50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/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C85B57-FA31-2CBB-D770-5252485BD42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456661" y="700583"/>
            <a:ext cx="3320284" cy="454025"/>
          </a:xfrm>
        </p:spPr>
        <p:txBody>
          <a:bodyPr/>
          <a:lstStyle/>
          <a:p>
            <a:r>
              <a:rPr lang="en-US" dirty="0"/>
              <a:t>OI structure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BDDA2CB-1282-288C-BDDD-590453D84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737" y="1055186"/>
            <a:ext cx="6037950" cy="513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16634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4FC751DC-EE32-6D60-F37D-D68968341B07}"/>
              </a:ext>
            </a:extLst>
          </p:cNvPr>
          <p:cNvCxnSpPr/>
          <p:nvPr/>
        </p:nvCxnSpPr>
        <p:spPr>
          <a:xfrm>
            <a:off x="6096000" y="2135188"/>
            <a:ext cx="0" cy="3154362"/>
          </a:xfrm>
          <a:prstGeom prst="line">
            <a:avLst/>
          </a:prstGeom>
          <a:ln w="3175">
            <a:solidFill>
              <a:schemeClr val="bg1">
                <a:lumMod val="50000"/>
                <a:alpha val="50000"/>
              </a:schemeClr>
            </a:solidFill>
            <a:prstDash val="dash"/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AFB8331-1ECD-ADF4-DEBE-529164D5019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9" y="828676"/>
            <a:ext cx="3648075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id-ID" dirty="0"/>
              <a:t>Business </a:t>
            </a:r>
            <a:r>
              <a:rPr lang="en-US" dirty="0"/>
              <a:t>goal </a:t>
            </a:r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6529A8F1-2FAD-D46F-2CC2-2CE370DCAFE2}"/>
              </a:ext>
            </a:extLst>
          </p:cNvPr>
          <p:cNvSpPr/>
          <p:nvPr/>
        </p:nvSpPr>
        <p:spPr>
          <a:xfrm>
            <a:off x="6719889" y="2581275"/>
            <a:ext cx="1258887" cy="1258888"/>
          </a:xfrm>
          <a:prstGeom prst="diamond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E6E1B38-0A8F-E8D5-EC02-8560B67D5167}"/>
              </a:ext>
            </a:extLst>
          </p:cNvPr>
          <p:cNvSpPr/>
          <p:nvPr/>
        </p:nvSpPr>
        <p:spPr>
          <a:xfrm>
            <a:off x="7024689" y="4048125"/>
            <a:ext cx="1908175" cy="166688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outerShdw blurRad="114300" dist="1765300" dir="5400000" algn="t" rotWithShape="0">
              <a:prstClr val="black">
                <a:alpha val="9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E1710FB9-898D-E92F-9A2B-93BF37FF5A55}"/>
              </a:ext>
            </a:extLst>
          </p:cNvPr>
          <p:cNvSpPr/>
          <p:nvPr/>
        </p:nvSpPr>
        <p:spPr>
          <a:xfrm>
            <a:off x="7077076" y="1439863"/>
            <a:ext cx="1757363" cy="1758950"/>
          </a:xfrm>
          <a:prstGeom prst="diamond">
            <a:avLst/>
          </a:prstGeom>
          <a:solidFill>
            <a:schemeClr val="accent4"/>
          </a:solidFill>
          <a:ln>
            <a:noFill/>
          </a:ln>
          <a:effectLst>
            <a:outerShdw blurRad="317500" dist="114300" dir="6720000" algn="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8501BB9D-A8EA-E1DD-BD95-9362C26A731D}"/>
              </a:ext>
            </a:extLst>
          </p:cNvPr>
          <p:cNvSpPr/>
          <p:nvPr/>
        </p:nvSpPr>
        <p:spPr>
          <a:xfrm>
            <a:off x="6932614" y="3198814"/>
            <a:ext cx="2092325" cy="2090737"/>
          </a:xfrm>
          <a:prstGeom prst="diamond">
            <a:avLst/>
          </a:prstGeom>
          <a:solidFill>
            <a:schemeClr val="accent3"/>
          </a:solidFill>
          <a:ln>
            <a:noFill/>
          </a:ln>
          <a:effectLst>
            <a:outerShdw blurRad="317500" dist="152400" dir="14640000" sx="97000" sy="97000" algn="b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DCB2C919-6BDA-E2F7-F44D-4326BA4794E0}"/>
              </a:ext>
            </a:extLst>
          </p:cNvPr>
          <p:cNvSpPr/>
          <p:nvPr/>
        </p:nvSpPr>
        <p:spPr>
          <a:xfrm>
            <a:off x="7954963" y="2109788"/>
            <a:ext cx="2176462" cy="2176462"/>
          </a:xfrm>
          <a:prstGeom prst="diamond">
            <a:avLst/>
          </a:prstGeom>
          <a:solidFill>
            <a:schemeClr val="accent2"/>
          </a:solidFill>
          <a:ln>
            <a:noFill/>
          </a:ln>
          <a:effectLst>
            <a:outerShdw blurRad="317500" dist="279400" dir="8040000" sx="92000" sy="92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/>
          </a:p>
        </p:txBody>
      </p:sp>
      <p:sp>
        <p:nvSpPr>
          <p:cNvPr id="61" name="Freeform 22">
            <a:extLst>
              <a:ext uri="{FF2B5EF4-FFF2-40B4-BE49-F238E27FC236}">
                <a16:creationId xmlns:a16="http://schemas.microsoft.com/office/drawing/2014/main" id="{F34ABE50-E894-F932-8175-1D246972838A}"/>
              </a:ext>
            </a:extLst>
          </p:cNvPr>
          <p:cNvSpPr>
            <a:spLocks noEditPoints="1"/>
          </p:cNvSpPr>
          <p:nvPr/>
        </p:nvSpPr>
        <p:spPr bwMode="auto">
          <a:xfrm>
            <a:off x="8689976" y="2889250"/>
            <a:ext cx="701675" cy="700088"/>
          </a:xfrm>
          <a:custGeom>
            <a:avLst/>
            <a:gdLst>
              <a:gd name="T0" fmla="*/ 96 w 176"/>
              <a:gd name="T1" fmla="*/ 124 h 176"/>
              <a:gd name="T2" fmla="*/ 92 w 176"/>
              <a:gd name="T3" fmla="*/ 120 h 176"/>
              <a:gd name="T4" fmla="*/ 89 w 176"/>
              <a:gd name="T5" fmla="*/ 121 h 176"/>
              <a:gd name="T6" fmla="*/ 65 w 176"/>
              <a:gd name="T7" fmla="*/ 145 h 176"/>
              <a:gd name="T8" fmla="*/ 64 w 176"/>
              <a:gd name="T9" fmla="*/ 148 h 176"/>
              <a:gd name="T10" fmla="*/ 68 w 176"/>
              <a:gd name="T11" fmla="*/ 152 h 176"/>
              <a:gd name="T12" fmla="*/ 82 w 176"/>
              <a:gd name="T13" fmla="*/ 152 h 176"/>
              <a:gd name="T14" fmla="*/ 65 w 176"/>
              <a:gd name="T15" fmla="*/ 169 h 176"/>
              <a:gd name="T16" fmla="*/ 64 w 176"/>
              <a:gd name="T17" fmla="*/ 172 h 176"/>
              <a:gd name="T18" fmla="*/ 68 w 176"/>
              <a:gd name="T19" fmla="*/ 176 h 176"/>
              <a:gd name="T20" fmla="*/ 71 w 176"/>
              <a:gd name="T21" fmla="*/ 175 h 176"/>
              <a:gd name="T22" fmla="*/ 95 w 176"/>
              <a:gd name="T23" fmla="*/ 151 h 176"/>
              <a:gd name="T24" fmla="*/ 96 w 176"/>
              <a:gd name="T25" fmla="*/ 148 h 176"/>
              <a:gd name="T26" fmla="*/ 92 w 176"/>
              <a:gd name="T27" fmla="*/ 144 h 176"/>
              <a:gd name="T28" fmla="*/ 92 w 176"/>
              <a:gd name="T29" fmla="*/ 144 h 176"/>
              <a:gd name="T30" fmla="*/ 78 w 176"/>
              <a:gd name="T31" fmla="*/ 144 h 176"/>
              <a:gd name="T32" fmla="*/ 95 w 176"/>
              <a:gd name="T33" fmla="*/ 127 h 176"/>
              <a:gd name="T34" fmla="*/ 96 w 176"/>
              <a:gd name="T35" fmla="*/ 124 h 176"/>
              <a:gd name="T36" fmla="*/ 152 w 176"/>
              <a:gd name="T37" fmla="*/ 41 h 176"/>
              <a:gd name="T38" fmla="*/ 152 w 176"/>
              <a:gd name="T39" fmla="*/ 40 h 176"/>
              <a:gd name="T40" fmla="*/ 128 w 176"/>
              <a:gd name="T41" fmla="*/ 16 h 176"/>
              <a:gd name="T42" fmla="*/ 112 w 176"/>
              <a:gd name="T43" fmla="*/ 22 h 176"/>
              <a:gd name="T44" fmla="*/ 72 w 176"/>
              <a:gd name="T45" fmla="*/ 0 h 176"/>
              <a:gd name="T46" fmla="*/ 25 w 176"/>
              <a:gd name="T47" fmla="*/ 41 h 176"/>
              <a:gd name="T48" fmla="*/ 0 w 176"/>
              <a:gd name="T49" fmla="*/ 72 h 176"/>
              <a:gd name="T50" fmla="*/ 32 w 176"/>
              <a:gd name="T51" fmla="*/ 104 h 176"/>
              <a:gd name="T52" fmla="*/ 144 w 176"/>
              <a:gd name="T53" fmla="*/ 104 h 176"/>
              <a:gd name="T54" fmla="*/ 176 w 176"/>
              <a:gd name="T55" fmla="*/ 72 h 176"/>
              <a:gd name="T56" fmla="*/ 152 w 176"/>
              <a:gd name="T57" fmla="*/ 41 h 176"/>
              <a:gd name="T58" fmla="*/ 144 w 176"/>
              <a:gd name="T59" fmla="*/ 96 h 176"/>
              <a:gd name="T60" fmla="*/ 32 w 176"/>
              <a:gd name="T61" fmla="*/ 96 h 176"/>
              <a:gd name="T62" fmla="*/ 8 w 176"/>
              <a:gd name="T63" fmla="*/ 72 h 176"/>
              <a:gd name="T64" fmla="*/ 26 w 176"/>
              <a:gd name="T65" fmla="*/ 49 h 176"/>
              <a:gd name="T66" fmla="*/ 32 w 176"/>
              <a:gd name="T67" fmla="*/ 42 h 176"/>
              <a:gd name="T68" fmla="*/ 72 w 176"/>
              <a:gd name="T69" fmla="*/ 8 h 176"/>
              <a:gd name="T70" fmla="*/ 102 w 176"/>
              <a:gd name="T71" fmla="*/ 22 h 176"/>
              <a:gd name="T72" fmla="*/ 111 w 176"/>
              <a:gd name="T73" fmla="*/ 30 h 176"/>
              <a:gd name="T74" fmla="*/ 112 w 176"/>
              <a:gd name="T75" fmla="*/ 30 h 176"/>
              <a:gd name="T76" fmla="*/ 117 w 176"/>
              <a:gd name="T77" fmla="*/ 28 h 176"/>
              <a:gd name="T78" fmla="*/ 128 w 176"/>
              <a:gd name="T79" fmla="*/ 24 h 176"/>
              <a:gd name="T80" fmla="*/ 144 w 176"/>
              <a:gd name="T81" fmla="*/ 40 h 176"/>
              <a:gd name="T82" fmla="*/ 144 w 176"/>
              <a:gd name="T83" fmla="*/ 41 h 176"/>
              <a:gd name="T84" fmla="*/ 150 w 176"/>
              <a:gd name="T85" fmla="*/ 49 h 176"/>
              <a:gd name="T86" fmla="*/ 168 w 176"/>
              <a:gd name="T87" fmla="*/ 72 h 176"/>
              <a:gd name="T88" fmla="*/ 144 w 176"/>
              <a:gd name="T89" fmla="*/ 96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96" y="124"/>
                </a:moveTo>
                <a:cubicBezTo>
                  <a:pt x="96" y="122"/>
                  <a:pt x="94" y="120"/>
                  <a:pt x="92" y="120"/>
                </a:cubicBezTo>
                <a:cubicBezTo>
                  <a:pt x="91" y="120"/>
                  <a:pt x="90" y="120"/>
                  <a:pt x="89" y="121"/>
                </a:cubicBezTo>
                <a:cubicBezTo>
                  <a:pt x="65" y="145"/>
                  <a:pt x="65" y="145"/>
                  <a:pt x="65" y="145"/>
                </a:cubicBezTo>
                <a:cubicBezTo>
                  <a:pt x="64" y="146"/>
                  <a:pt x="64" y="147"/>
                  <a:pt x="64" y="148"/>
                </a:cubicBezTo>
                <a:cubicBezTo>
                  <a:pt x="64" y="150"/>
                  <a:pt x="66" y="152"/>
                  <a:pt x="68" y="152"/>
                </a:cubicBezTo>
                <a:cubicBezTo>
                  <a:pt x="82" y="152"/>
                  <a:pt x="82" y="152"/>
                  <a:pt x="82" y="152"/>
                </a:cubicBezTo>
                <a:cubicBezTo>
                  <a:pt x="65" y="169"/>
                  <a:pt x="65" y="169"/>
                  <a:pt x="65" y="169"/>
                </a:cubicBezTo>
                <a:cubicBezTo>
                  <a:pt x="64" y="170"/>
                  <a:pt x="64" y="171"/>
                  <a:pt x="64" y="172"/>
                </a:cubicBezTo>
                <a:cubicBezTo>
                  <a:pt x="64" y="174"/>
                  <a:pt x="66" y="176"/>
                  <a:pt x="68" y="176"/>
                </a:cubicBezTo>
                <a:cubicBezTo>
                  <a:pt x="69" y="176"/>
                  <a:pt x="70" y="176"/>
                  <a:pt x="71" y="175"/>
                </a:cubicBezTo>
                <a:cubicBezTo>
                  <a:pt x="95" y="151"/>
                  <a:pt x="95" y="151"/>
                  <a:pt x="95" y="151"/>
                </a:cubicBezTo>
                <a:cubicBezTo>
                  <a:pt x="96" y="150"/>
                  <a:pt x="96" y="149"/>
                  <a:pt x="96" y="148"/>
                </a:cubicBezTo>
                <a:cubicBezTo>
                  <a:pt x="96" y="146"/>
                  <a:pt x="94" y="144"/>
                  <a:pt x="92" y="144"/>
                </a:cubicBezTo>
                <a:cubicBezTo>
                  <a:pt x="92" y="144"/>
                  <a:pt x="92" y="144"/>
                  <a:pt x="92" y="144"/>
                </a:cubicBezTo>
                <a:cubicBezTo>
                  <a:pt x="78" y="144"/>
                  <a:pt x="78" y="144"/>
                  <a:pt x="78" y="144"/>
                </a:cubicBezTo>
                <a:cubicBezTo>
                  <a:pt x="95" y="127"/>
                  <a:pt x="95" y="127"/>
                  <a:pt x="95" y="127"/>
                </a:cubicBezTo>
                <a:cubicBezTo>
                  <a:pt x="96" y="126"/>
                  <a:pt x="96" y="125"/>
                  <a:pt x="96" y="124"/>
                </a:cubicBezTo>
                <a:moveTo>
                  <a:pt x="152" y="41"/>
                </a:moveTo>
                <a:cubicBezTo>
                  <a:pt x="152" y="41"/>
                  <a:pt x="152" y="40"/>
                  <a:pt x="152" y="40"/>
                </a:cubicBezTo>
                <a:cubicBezTo>
                  <a:pt x="152" y="27"/>
                  <a:pt x="141" y="16"/>
                  <a:pt x="128" y="16"/>
                </a:cubicBezTo>
                <a:cubicBezTo>
                  <a:pt x="122" y="16"/>
                  <a:pt x="116" y="18"/>
                  <a:pt x="112" y="22"/>
                </a:cubicBezTo>
                <a:cubicBezTo>
                  <a:pt x="104" y="9"/>
                  <a:pt x="89" y="0"/>
                  <a:pt x="72" y="0"/>
                </a:cubicBezTo>
                <a:cubicBezTo>
                  <a:pt x="48" y="0"/>
                  <a:pt x="28" y="18"/>
                  <a:pt x="25" y="41"/>
                </a:cubicBezTo>
                <a:cubicBezTo>
                  <a:pt x="10" y="44"/>
                  <a:pt x="0" y="57"/>
                  <a:pt x="0" y="72"/>
                </a:cubicBezTo>
                <a:cubicBezTo>
                  <a:pt x="0" y="90"/>
                  <a:pt x="14" y="104"/>
                  <a:pt x="32" y="104"/>
                </a:cubicBezTo>
                <a:cubicBezTo>
                  <a:pt x="144" y="104"/>
                  <a:pt x="144" y="104"/>
                  <a:pt x="144" y="104"/>
                </a:cubicBezTo>
                <a:cubicBezTo>
                  <a:pt x="162" y="104"/>
                  <a:pt x="176" y="90"/>
                  <a:pt x="176" y="72"/>
                </a:cubicBezTo>
                <a:cubicBezTo>
                  <a:pt x="176" y="57"/>
                  <a:pt x="166" y="45"/>
                  <a:pt x="152" y="41"/>
                </a:cubicBezTo>
                <a:moveTo>
                  <a:pt x="144" y="96"/>
                </a:moveTo>
                <a:cubicBezTo>
                  <a:pt x="32" y="96"/>
                  <a:pt x="32" y="96"/>
                  <a:pt x="32" y="96"/>
                </a:cubicBezTo>
                <a:cubicBezTo>
                  <a:pt x="19" y="96"/>
                  <a:pt x="8" y="85"/>
                  <a:pt x="8" y="72"/>
                </a:cubicBezTo>
                <a:cubicBezTo>
                  <a:pt x="8" y="61"/>
                  <a:pt x="16" y="51"/>
                  <a:pt x="26" y="49"/>
                </a:cubicBezTo>
                <a:cubicBezTo>
                  <a:pt x="30" y="48"/>
                  <a:pt x="32" y="45"/>
                  <a:pt x="32" y="42"/>
                </a:cubicBezTo>
                <a:cubicBezTo>
                  <a:pt x="35" y="23"/>
                  <a:pt x="52" y="8"/>
                  <a:pt x="72" y="8"/>
                </a:cubicBezTo>
                <a:cubicBezTo>
                  <a:pt x="86" y="8"/>
                  <a:pt x="94" y="11"/>
                  <a:pt x="102" y="22"/>
                </a:cubicBezTo>
                <a:cubicBezTo>
                  <a:pt x="103" y="24"/>
                  <a:pt x="109" y="30"/>
                  <a:pt x="111" y="30"/>
                </a:cubicBezTo>
                <a:cubicBezTo>
                  <a:pt x="111" y="30"/>
                  <a:pt x="112" y="30"/>
                  <a:pt x="112" y="30"/>
                </a:cubicBezTo>
                <a:cubicBezTo>
                  <a:pt x="114" y="30"/>
                  <a:pt x="116" y="29"/>
                  <a:pt x="117" y="28"/>
                </a:cubicBezTo>
                <a:cubicBezTo>
                  <a:pt x="120" y="25"/>
                  <a:pt x="124" y="24"/>
                  <a:pt x="128" y="24"/>
                </a:cubicBezTo>
                <a:cubicBezTo>
                  <a:pt x="137" y="24"/>
                  <a:pt x="144" y="31"/>
                  <a:pt x="144" y="40"/>
                </a:cubicBezTo>
                <a:cubicBezTo>
                  <a:pt x="144" y="41"/>
                  <a:pt x="144" y="41"/>
                  <a:pt x="144" y="41"/>
                </a:cubicBezTo>
                <a:cubicBezTo>
                  <a:pt x="144" y="44"/>
                  <a:pt x="146" y="48"/>
                  <a:pt x="150" y="49"/>
                </a:cubicBezTo>
                <a:cubicBezTo>
                  <a:pt x="161" y="52"/>
                  <a:pt x="168" y="61"/>
                  <a:pt x="168" y="72"/>
                </a:cubicBezTo>
                <a:cubicBezTo>
                  <a:pt x="168" y="85"/>
                  <a:pt x="157" y="96"/>
                  <a:pt x="144" y="96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/>
          </a:p>
        </p:txBody>
      </p:sp>
      <p:sp>
        <p:nvSpPr>
          <p:cNvPr id="62" name="Freeform 28">
            <a:extLst>
              <a:ext uri="{FF2B5EF4-FFF2-40B4-BE49-F238E27FC236}">
                <a16:creationId xmlns:a16="http://schemas.microsoft.com/office/drawing/2014/main" id="{EC5AE90E-CB71-F8C0-DFBF-D3F6FC4602DC}"/>
              </a:ext>
            </a:extLst>
          </p:cNvPr>
          <p:cNvSpPr>
            <a:spLocks noEditPoints="1"/>
          </p:cNvSpPr>
          <p:nvPr/>
        </p:nvSpPr>
        <p:spPr bwMode="auto">
          <a:xfrm>
            <a:off x="7667625" y="3922713"/>
            <a:ext cx="641350" cy="641350"/>
          </a:xfrm>
          <a:custGeom>
            <a:avLst/>
            <a:gdLst>
              <a:gd name="T0" fmla="*/ 156 w 176"/>
              <a:gd name="T1" fmla="*/ 0 h 176"/>
              <a:gd name="T2" fmla="*/ 136 w 176"/>
              <a:gd name="T3" fmla="*/ 20 h 176"/>
              <a:gd name="T4" fmla="*/ 152 w 176"/>
              <a:gd name="T5" fmla="*/ 40 h 176"/>
              <a:gd name="T6" fmla="*/ 152 w 176"/>
              <a:gd name="T7" fmla="*/ 84 h 176"/>
              <a:gd name="T8" fmla="*/ 108 w 176"/>
              <a:gd name="T9" fmla="*/ 84 h 176"/>
              <a:gd name="T10" fmla="*/ 88 w 176"/>
              <a:gd name="T11" fmla="*/ 68 h 176"/>
              <a:gd name="T12" fmla="*/ 68 w 176"/>
              <a:gd name="T13" fmla="*/ 84 h 176"/>
              <a:gd name="T14" fmla="*/ 20 w 176"/>
              <a:gd name="T15" fmla="*/ 84 h 176"/>
              <a:gd name="T16" fmla="*/ 16 w 176"/>
              <a:gd name="T17" fmla="*/ 88 h 176"/>
              <a:gd name="T18" fmla="*/ 16 w 176"/>
              <a:gd name="T19" fmla="*/ 136 h 176"/>
              <a:gd name="T20" fmla="*/ 0 w 176"/>
              <a:gd name="T21" fmla="*/ 156 h 176"/>
              <a:gd name="T22" fmla="*/ 20 w 176"/>
              <a:gd name="T23" fmla="*/ 176 h 176"/>
              <a:gd name="T24" fmla="*/ 40 w 176"/>
              <a:gd name="T25" fmla="*/ 156 h 176"/>
              <a:gd name="T26" fmla="*/ 24 w 176"/>
              <a:gd name="T27" fmla="*/ 136 h 176"/>
              <a:gd name="T28" fmla="*/ 24 w 176"/>
              <a:gd name="T29" fmla="*/ 92 h 176"/>
              <a:gd name="T30" fmla="*/ 68 w 176"/>
              <a:gd name="T31" fmla="*/ 92 h 176"/>
              <a:gd name="T32" fmla="*/ 88 w 176"/>
              <a:gd name="T33" fmla="*/ 108 h 176"/>
              <a:gd name="T34" fmla="*/ 108 w 176"/>
              <a:gd name="T35" fmla="*/ 92 h 176"/>
              <a:gd name="T36" fmla="*/ 156 w 176"/>
              <a:gd name="T37" fmla="*/ 92 h 176"/>
              <a:gd name="T38" fmla="*/ 160 w 176"/>
              <a:gd name="T39" fmla="*/ 88 h 176"/>
              <a:gd name="T40" fmla="*/ 160 w 176"/>
              <a:gd name="T41" fmla="*/ 40 h 176"/>
              <a:gd name="T42" fmla="*/ 176 w 176"/>
              <a:gd name="T43" fmla="*/ 20 h 176"/>
              <a:gd name="T44" fmla="*/ 156 w 176"/>
              <a:gd name="T45" fmla="*/ 0 h 176"/>
              <a:gd name="T46" fmla="*/ 32 w 176"/>
              <a:gd name="T47" fmla="*/ 156 h 176"/>
              <a:gd name="T48" fmla="*/ 20 w 176"/>
              <a:gd name="T49" fmla="*/ 168 h 176"/>
              <a:gd name="T50" fmla="*/ 8 w 176"/>
              <a:gd name="T51" fmla="*/ 156 h 176"/>
              <a:gd name="T52" fmla="*/ 20 w 176"/>
              <a:gd name="T53" fmla="*/ 144 h 176"/>
              <a:gd name="T54" fmla="*/ 32 w 176"/>
              <a:gd name="T55" fmla="*/ 156 h 176"/>
              <a:gd name="T56" fmla="*/ 88 w 176"/>
              <a:gd name="T57" fmla="*/ 100 h 176"/>
              <a:gd name="T58" fmla="*/ 76 w 176"/>
              <a:gd name="T59" fmla="*/ 88 h 176"/>
              <a:gd name="T60" fmla="*/ 88 w 176"/>
              <a:gd name="T61" fmla="*/ 76 h 176"/>
              <a:gd name="T62" fmla="*/ 100 w 176"/>
              <a:gd name="T63" fmla="*/ 88 h 176"/>
              <a:gd name="T64" fmla="*/ 88 w 176"/>
              <a:gd name="T65" fmla="*/ 100 h 176"/>
              <a:gd name="T66" fmla="*/ 156 w 176"/>
              <a:gd name="T67" fmla="*/ 32 h 176"/>
              <a:gd name="T68" fmla="*/ 144 w 176"/>
              <a:gd name="T69" fmla="*/ 20 h 176"/>
              <a:gd name="T70" fmla="*/ 156 w 176"/>
              <a:gd name="T71" fmla="*/ 8 h 176"/>
              <a:gd name="T72" fmla="*/ 168 w 176"/>
              <a:gd name="T73" fmla="*/ 20 h 176"/>
              <a:gd name="T74" fmla="*/ 156 w 176"/>
              <a:gd name="T75" fmla="*/ 3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76">
                <a:moveTo>
                  <a:pt x="156" y="0"/>
                </a:moveTo>
                <a:cubicBezTo>
                  <a:pt x="145" y="0"/>
                  <a:pt x="136" y="9"/>
                  <a:pt x="136" y="20"/>
                </a:cubicBezTo>
                <a:cubicBezTo>
                  <a:pt x="136" y="30"/>
                  <a:pt x="143" y="38"/>
                  <a:pt x="152" y="40"/>
                </a:cubicBezTo>
                <a:cubicBezTo>
                  <a:pt x="152" y="84"/>
                  <a:pt x="152" y="84"/>
                  <a:pt x="152" y="84"/>
                </a:cubicBezTo>
                <a:cubicBezTo>
                  <a:pt x="108" y="84"/>
                  <a:pt x="108" y="84"/>
                  <a:pt x="108" y="84"/>
                </a:cubicBezTo>
                <a:cubicBezTo>
                  <a:pt x="106" y="75"/>
                  <a:pt x="98" y="68"/>
                  <a:pt x="88" y="68"/>
                </a:cubicBezTo>
                <a:cubicBezTo>
                  <a:pt x="78" y="68"/>
                  <a:pt x="70" y="75"/>
                  <a:pt x="68" y="84"/>
                </a:cubicBezTo>
                <a:cubicBezTo>
                  <a:pt x="20" y="84"/>
                  <a:pt x="20" y="84"/>
                  <a:pt x="20" y="84"/>
                </a:cubicBezTo>
                <a:cubicBezTo>
                  <a:pt x="18" y="84"/>
                  <a:pt x="16" y="86"/>
                  <a:pt x="16" y="88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7" y="138"/>
                  <a:pt x="0" y="146"/>
                  <a:pt x="0" y="156"/>
                </a:cubicBezTo>
                <a:cubicBezTo>
                  <a:pt x="0" y="167"/>
                  <a:pt x="9" y="176"/>
                  <a:pt x="20" y="176"/>
                </a:cubicBezTo>
                <a:cubicBezTo>
                  <a:pt x="31" y="176"/>
                  <a:pt x="40" y="167"/>
                  <a:pt x="40" y="156"/>
                </a:cubicBezTo>
                <a:cubicBezTo>
                  <a:pt x="40" y="146"/>
                  <a:pt x="33" y="138"/>
                  <a:pt x="24" y="136"/>
                </a:cubicBezTo>
                <a:cubicBezTo>
                  <a:pt x="24" y="92"/>
                  <a:pt x="24" y="92"/>
                  <a:pt x="24" y="92"/>
                </a:cubicBezTo>
                <a:cubicBezTo>
                  <a:pt x="68" y="92"/>
                  <a:pt x="68" y="92"/>
                  <a:pt x="68" y="92"/>
                </a:cubicBezTo>
                <a:cubicBezTo>
                  <a:pt x="70" y="101"/>
                  <a:pt x="78" y="108"/>
                  <a:pt x="88" y="108"/>
                </a:cubicBezTo>
                <a:cubicBezTo>
                  <a:pt x="98" y="108"/>
                  <a:pt x="106" y="101"/>
                  <a:pt x="108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58" y="92"/>
                  <a:pt x="160" y="90"/>
                  <a:pt x="160" y="88"/>
                </a:cubicBezTo>
                <a:cubicBezTo>
                  <a:pt x="160" y="40"/>
                  <a:pt x="160" y="40"/>
                  <a:pt x="160" y="40"/>
                </a:cubicBezTo>
                <a:cubicBezTo>
                  <a:pt x="169" y="38"/>
                  <a:pt x="176" y="30"/>
                  <a:pt x="176" y="20"/>
                </a:cubicBezTo>
                <a:cubicBezTo>
                  <a:pt x="176" y="9"/>
                  <a:pt x="167" y="0"/>
                  <a:pt x="156" y="0"/>
                </a:cubicBezTo>
                <a:moveTo>
                  <a:pt x="32" y="156"/>
                </a:moveTo>
                <a:cubicBezTo>
                  <a:pt x="32" y="163"/>
                  <a:pt x="27" y="168"/>
                  <a:pt x="20" y="168"/>
                </a:cubicBezTo>
                <a:cubicBezTo>
                  <a:pt x="13" y="168"/>
                  <a:pt x="8" y="163"/>
                  <a:pt x="8" y="156"/>
                </a:cubicBezTo>
                <a:cubicBezTo>
                  <a:pt x="8" y="149"/>
                  <a:pt x="13" y="144"/>
                  <a:pt x="20" y="144"/>
                </a:cubicBezTo>
                <a:cubicBezTo>
                  <a:pt x="27" y="144"/>
                  <a:pt x="32" y="149"/>
                  <a:pt x="32" y="156"/>
                </a:cubicBezTo>
                <a:moveTo>
                  <a:pt x="88" y="100"/>
                </a:moveTo>
                <a:cubicBezTo>
                  <a:pt x="81" y="100"/>
                  <a:pt x="76" y="95"/>
                  <a:pt x="76" y="88"/>
                </a:cubicBezTo>
                <a:cubicBezTo>
                  <a:pt x="76" y="81"/>
                  <a:pt x="81" y="76"/>
                  <a:pt x="88" y="76"/>
                </a:cubicBezTo>
                <a:cubicBezTo>
                  <a:pt x="95" y="76"/>
                  <a:pt x="100" y="81"/>
                  <a:pt x="100" y="88"/>
                </a:cubicBezTo>
                <a:cubicBezTo>
                  <a:pt x="100" y="95"/>
                  <a:pt x="95" y="100"/>
                  <a:pt x="88" y="100"/>
                </a:cubicBezTo>
                <a:moveTo>
                  <a:pt x="156" y="32"/>
                </a:moveTo>
                <a:cubicBezTo>
                  <a:pt x="149" y="32"/>
                  <a:pt x="144" y="27"/>
                  <a:pt x="144" y="20"/>
                </a:cubicBezTo>
                <a:cubicBezTo>
                  <a:pt x="144" y="13"/>
                  <a:pt x="149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7"/>
                  <a:pt x="163" y="32"/>
                  <a:pt x="156" y="32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/>
          </a:p>
        </p:txBody>
      </p:sp>
      <p:sp>
        <p:nvSpPr>
          <p:cNvPr id="63" name="Freeform 29">
            <a:extLst>
              <a:ext uri="{FF2B5EF4-FFF2-40B4-BE49-F238E27FC236}">
                <a16:creationId xmlns:a16="http://schemas.microsoft.com/office/drawing/2014/main" id="{3CAD5107-D8CC-24EB-64FE-D1FF3AAE4B86}"/>
              </a:ext>
            </a:extLst>
          </p:cNvPr>
          <p:cNvSpPr>
            <a:spLocks noEditPoints="1"/>
          </p:cNvSpPr>
          <p:nvPr/>
        </p:nvSpPr>
        <p:spPr bwMode="auto">
          <a:xfrm>
            <a:off x="7723188" y="2087563"/>
            <a:ext cx="463550" cy="463550"/>
          </a:xfrm>
          <a:custGeom>
            <a:avLst/>
            <a:gdLst>
              <a:gd name="T0" fmla="*/ 44 w 176"/>
              <a:gd name="T1" fmla="*/ 132 h 176"/>
              <a:gd name="T2" fmla="*/ 78 w 176"/>
              <a:gd name="T3" fmla="*/ 126 h 176"/>
              <a:gd name="T4" fmla="*/ 170 w 176"/>
              <a:gd name="T5" fmla="*/ 34 h 176"/>
              <a:gd name="T6" fmla="*/ 176 w 176"/>
              <a:gd name="T7" fmla="*/ 20 h 176"/>
              <a:gd name="T8" fmla="*/ 156 w 176"/>
              <a:gd name="T9" fmla="*/ 0 h 176"/>
              <a:gd name="T10" fmla="*/ 142 w 176"/>
              <a:gd name="T11" fmla="*/ 6 h 176"/>
              <a:gd name="T12" fmla="*/ 50 w 176"/>
              <a:gd name="T13" fmla="*/ 98 h 176"/>
              <a:gd name="T14" fmla="*/ 44 w 176"/>
              <a:gd name="T15" fmla="*/ 132 h 176"/>
              <a:gd name="T16" fmla="*/ 148 w 176"/>
              <a:gd name="T17" fmla="*/ 12 h 176"/>
              <a:gd name="T18" fmla="*/ 156 w 176"/>
              <a:gd name="T19" fmla="*/ 8 h 176"/>
              <a:gd name="T20" fmla="*/ 168 w 176"/>
              <a:gd name="T21" fmla="*/ 20 h 176"/>
              <a:gd name="T22" fmla="*/ 164 w 176"/>
              <a:gd name="T23" fmla="*/ 28 h 176"/>
              <a:gd name="T24" fmla="*/ 159 w 176"/>
              <a:gd name="T25" fmla="*/ 34 h 176"/>
              <a:gd name="T26" fmla="*/ 142 w 176"/>
              <a:gd name="T27" fmla="*/ 17 h 176"/>
              <a:gd name="T28" fmla="*/ 148 w 176"/>
              <a:gd name="T29" fmla="*/ 12 h 176"/>
              <a:gd name="T30" fmla="*/ 137 w 176"/>
              <a:gd name="T31" fmla="*/ 22 h 176"/>
              <a:gd name="T32" fmla="*/ 154 w 176"/>
              <a:gd name="T33" fmla="*/ 39 h 176"/>
              <a:gd name="T34" fmla="*/ 80 w 176"/>
              <a:gd name="T35" fmla="*/ 113 h 176"/>
              <a:gd name="T36" fmla="*/ 80 w 176"/>
              <a:gd name="T37" fmla="*/ 96 h 176"/>
              <a:gd name="T38" fmla="*/ 63 w 176"/>
              <a:gd name="T39" fmla="*/ 96 h 176"/>
              <a:gd name="T40" fmla="*/ 137 w 176"/>
              <a:gd name="T41" fmla="*/ 22 h 176"/>
              <a:gd name="T42" fmla="*/ 57 w 176"/>
              <a:gd name="T43" fmla="*/ 104 h 176"/>
              <a:gd name="T44" fmla="*/ 72 w 176"/>
              <a:gd name="T45" fmla="*/ 104 h 176"/>
              <a:gd name="T46" fmla="*/ 72 w 176"/>
              <a:gd name="T47" fmla="*/ 119 h 176"/>
              <a:gd name="T48" fmla="*/ 54 w 176"/>
              <a:gd name="T49" fmla="*/ 122 h 176"/>
              <a:gd name="T50" fmla="*/ 57 w 176"/>
              <a:gd name="T51" fmla="*/ 104 h 176"/>
              <a:gd name="T52" fmla="*/ 172 w 176"/>
              <a:gd name="T53" fmla="*/ 60 h 176"/>
              <a:gd name="T54" fmla="*/ 168 w 176"/>
              <a:gd name="T55" fmla="*/ 64 h 176"/>
              <a:gd name="T56" fmla="*/ 168 w 176"/>
              <a:gd name="T57" fmla="*/ 152 h 176"/>
              <a:gd name="T58" fmla="*/ 152 w 176"/>
              <a:gd name="T59" fmla="*/ 168 h 176"/>
              <a:gd name="T60" fmla="*/ 24 w 176"/>
              <a:gd name="T61" fmla="*/ 168 h 176"/>
              <a:gd name="T62" fmla="*/ 8 w 176"/>
              <a:gd name="T63" fmla="*/ 152 h 176"/>
              <a:gd name="T64" fmla="*/ 8 w 176"/>
              <a:gd name="T65" fmla="*/ 24 h 176"/>
              <a:gd name="T66" fmla="*/ 24 w 176"/>
              <a:gd name="T67" fmla="*/ 8 h 176"/>
              <a:gd name="T68" fmla="*/ 112 w 176"/>
              <a:gd name="T69" fmla="*/ 8 h 176"/>
              <a:gd name="T70" fmla="*/ 116 w 176"/>
              <a:gd name="T71" fmla="*/ 4 h 176"/>
              <a:gd name="T72" fmla="*/ 112 w 176"/>
              <a:gd name="T73" fmla="*/ 0 h 176"/>
              <a:gd name="T74" fmla="*/ 24 w 176"/>
              <a:gd name="T75" fmla="*/ 0 h 176"/>
              <a:gd name="T76" fmla="*/ 0 w 176"/>
              <a:gd name="T77" fmla="*/ 24 h 176"/>
              <a:gd name="T78" fmla="*/ 0 w 176"/>
              <a:gd name="T79" fmla="*/ 152 h 176"/>
              <a:gd name="T80" fmla="*/ 24 w 176"/>
              <a:gd name="T81" fmla="*/ 176 h 176"/>
              <a:gd name="T82" fmla="*/ 152 w 176"/>
              <a:gd name="T83" fmla="*/ 176 h 176"/>
              <a:gd name="T84" fmla="*/ 176 w 176"/>
              <a:gd name="T85" fmla="*/ 152 h 176"/>
              <a:gd name="T86" fmla="*/ 176 w 176"/>
              <a:gd name="T87" fmla="*/ 64 h 176"/>
              <a:gd name="T88" fmla="*/ 172 w 176"/>
              <a:gd name="T89" fmla="*/ 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44" y="132"/>
                </a:moveTo>
                <a:cubicBezTo>
                  <a:pt x="78" y="126"/>
                  <a:pt x="78" y="126"/>
                  <a:pt x="78" y="126"/>
                </a:cubicBezTo>
                <a:cubicBezTo>
                  <a:pt x="170" y="34"/>
                  <a:pt x="170" y="34"/>
                  <a:pt x="170" y="34"/>
                </a:cubicBezTo>
                <a:cubicBezTo>
                  <a:pt x="174" y="31"/>
                  <a:pt x="176" y="26"/>
                  <a:pt x="176" y="20"/>
                </a:cubicBezTo>
                <a:cubicBezTo>
                  <a:pt x="176" y="9"/>
                  <a:pt x="167" y="0"/>
                  <a:pt x="156" y="0"/>
                </a:cubicBezTo>
                <a:cubicBezTo>
                  <a:pt x="150" y="0"/>
                  <a:pt x="145" y="2"/>
                  <a:pt x="142" y="6"/>
                </a:cubicBezTo>
                <a:cubicBezTo>
                  <a:pt x="50" y="98"/>
                  <a:pt x="50" y="98"/>
                  <a:pt x="50" y="98"/>
                </a:cubicBezTo>
                <a:lnTo>
                  <a:pt x="44" y="132"/>
                </a:lnTo>
                <a:close/>
                <a:moveTo>
                  <a:pt x="148" y="12"/>
                </a:moveTo>
                <a:cubicBezTo>
                  <a:pt x="150" y="9"/>
                  <a:pt x="153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3"/>
                  <a:pt x="167" y="26"/>
                  <a:pt x="164" y="28"/>
                </a:cubicBezTo>
                <a:cubicBezTo>
                  <a:pt x="159" y="34"/>
                  <a:pt x="159" y="34"/>
                  <a:pt x="159" y="34"/>
                </a:cubicBezTo>
                <a:cubicBezTo>
                  <a:pt x="142" y="17"/>
                  <a:pt x="142" y="17"/>
                  <a:pt x="142" y="17"/>
                </a:cubicBezTo>
                <a:lnTo>
                  <a:pt x="148" y="12"/>
                </a:lnTo>
                <a:close/>
                <a:moveTo>
                  <a:pt x="137" y="22"/>
                </a:moveTo>
                <a:cubicBezTo>
                  <a:pt x="154" y="39"/>
                  <a:pt x="154" y="39"/>
                  <a:pt x="154" y="39"/>
                </a:cubicBezTo>
                <a:cubicBezTo>
                  <a:pt x="80" y="113"/>
                  <a:pt x="80" y="113"/>
                  <a:pt x="80" y="113"/>
                </a:cubicBezTo>
                <a:cubicBezTo>
                  <a:pt x="80" y="96"/>
                  <a:pt x="80" y="96"/>
                  <a:pt x="80" y="96"/>
                </a:cubicBezTo>
                <a:cubicBezTo>
                  <a:pt x="63" y="96"/>
                  <a:pt x="63" y="96"/>
                  <a:pt x="63" y="96"/>
                </a:cubicBezTo>
                <a:lnTo>
                  <a:pt x="137" y="22"/>
                </a:lnTo>
                <a:close/>
                <a:moveTo>
                  <a:pt x="57" y="104"/>
                </a:moveTo>
                <a:cubicBezTo>
                  <a:pt x="72" y="104"/>
                  <a:pt x="72" y="104"/>
                  <a:pt x="72" y="104"/>
                </a:cubicBezTo>
                <a:cubicBezTo>
                  <a:pt x="72" y="119"/>
                  <a:pt x="72" y="119"/>
                  <a:pt x="72" y="119"/>
                </a:cubicBezTo>
                <a:cubicBezTo>
                  <a:pt x="54" y="122"/>
                  <a:pt x="54" y="122"/>
                  <a:pt x="54" y="122"/>
                </a:cubicBezTo>
                <a:lnTo>
                  <a:pt x="57" y="104"/>
                </a:lnTo>
                <a:close/>
                <a:moveTo>
                  <a:pt x="172" y="60"/>
                </a:moveTo>
                <a:cubicBezTo>
                  <a:pt x="170" y="60"/>
                  <a:pt x="168" y="62"/>
                  <a:pt x="168" y="64"/>
                </a:cubicBezTo>
                <a:cubicBezTo>
                  <a:pt x="168" y="152"/>
                  <a:pt x="168" y="152"/>
                  <a:pt x="168" y="152"/>
                </a:cubicBezTo>
                <a:cubicBezTo>
                  <a:pt x="168" y="161"/>
                  <a:pt x="161" y="168"/>
                  <a:pt x="152" y="168"/>
                </a:cubicBezTo>
                <a:cubicBezTo>
                  <a:pt x="24" y="168"/>
                  <a:pt x="24" y="168"/>
                  <a:pt x="24" y="168"/>
                </a:cubicBezTo>
                <a:cubicBezTo>
                  <a:pt x="15" y="168"/>
                  <a:pt x="8" y="161"/>
                  <a:pt x="8" y="152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15"/>
                  <a:pt x="15" y="8"/>
                  <a:pt x="24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4" y="8"/>
                  <a:pt x="116" y="6"/>
                  <a:pt x="116" y="4"/>
                </a:cubicBezTo>
                <a:cubicBezTo>
                  <a:pt x="116" y="2"/>
                  <a:pt x="114" y="0"/>
                  <a:pt x="112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11" y="0"/>
                  <a:pt x="0" y="11"/>
                  <a:pt x="0" y="24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5"/>
                  <a:pt x="11" y="176"/>
                  <a:pt x="24" y="176"/>
                </a:cubicBezTo>
                <a:cubicBezTo>
                  <a:pt x="152" y="176"/>
                  <a:pt x="152" y="176"/>
                  <a:pt x="152" y="176"/>
                </a:cubicBezTo>
                <a:cubicBezTo>
                  <a:pt x="165" y="176"/>
                  <a:pt x="176" y="165"/>
                  <a:pt x="176" y="152"/>
                </a:cubicBezTo>
                <a:cubicBezTo>
                  <a:pt x="176" y="64"/>
                  <a:pt x="176" y="64"/>
                  <a:pt x="176" y="64"/>
                </a:cubicBezTo>
                <a:cubicBezTo>
                  <a:pt x="176" y="62"/>
                  <a:pt x="174" y="60"/>
                  <a:pt x="172" y="6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/>
          </a:p>
        </p:txBody>
      </p:sp>
      <p:sp>
        <p:nvSpPr>
          <p:cNvPr id="64" name="Freeform 19">
            <a:extLst>
              <a:ext uri="{FF2B5EF4-FFF2-40B4-BE49-F238E27FC236}">
                <a16:creationId xmlns:a16="http://schemas.microsoft.com/office/drawing/2014/main" id="{62411CB2-210A-A4EB-4330-692C8D3655D2}"/>
              </a:ext>
            </a:extLst>
          </p:cNvPr>
          <p:cNvSpPr>
            <a:spLocks noEditPoints="1"/>
          </p:cNvSpPr>
          <p:nvPr/>
        </p:nvSpPr>
        <p:spPr bwMode="auto">
          <a:xfrm>
            <a:off x="7124701" y="2976563"/>
            <a:ext cx="430213" cy="430212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35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6568D2F-E05E-2ABF-32D3-FD7C26D0FE23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998788" y="2066926"/>
            <a:ext cx="122661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eaLnBrk="1" hangingPunct="1"/>
            <a:r>
              <a:rPr lang="id-ID" altLang="en-US" sz="1200" b="1">
                <a:solidFill>
                  <a:schemeClr val="accent2"/>
                </a:solidFill>
              </a:rPr>
              <a:t>Brainstorming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7AD09DD-7613-AEDE-BC1B-98AACAA25BA9}"/>
              </a:ext>
            </a:extLst>
          </p:cNvPr>
          <p:cNvSpPr txBox="1"/>
          <p:nvPr/>
        </p:nvSpPr>
        <p:spPr>
          <a:xfrm flipH="1">
            <a:off x="2998788" y="2271713"/>
            <a:ext cx="1816100" cy="55399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fa-IR" sz="1500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rPr>
              <a:t>افزایش تعامل درون  سازمانی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0700F8D-5EE6-B16E-ABC3-FD5F925AF2EE}"/>
              </a:ext>
            </a:extLst>
          </p:cNvPr>
          <p:cNvSpPr txBox="1"/>
          <p:nvPr/>
        </p:nvSpPr>
        <p:spPr>
          <a:xfrm flipH="1">
            <a:off x="2998789" y="3751264"/>
            <a:ext cx="1192955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id-ID" sz="1200" b="1" dirty="0">
                <a:solidFill>
                  <a:schemeClr val="accent4"/>
                </a:solidFill>
                <a:latin typeface="Raleway" panose="020B0503030101060003" pitchFamily="34" charset="0"/>
              </a:rPr>
              <a:t>Development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CB524DB-85DD-CB8E-F4D4-B645EC207F08}"/>
              </a:ext>
            </a:extLst>
          </p:cNvPr>
          <p:cNvSpPr txBox="1"/>
          <p:nvPr/>
        </p:nvSpPr>
        <p:spPr>
          <a:xfrm flipH="1">
            <a:off x="2998788" y="3951288"/>
            <a:ext cx="1865312" cy="78483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fa-IR" sz="1500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rPr>
              <a:t> تعامل با مشتری در طول فرآیند تحقیق، طراحی، توسعه و ساخت</a:t>
            </a:r>
            <a:endParaRPr lang="en-US" sz="1500" dirty="0">
              <a:solidFill>
                <a:srgbClr val="000000"/>
              </a:solidFill>
              <a:latin typeface="Roboto" panose="02000000000000000000" pitchFamily="2" charset="0"/>
              <a:cs typeface="B Nazanin" panose="00000400000000000000" pitchFamily="2" charset="-78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49A05D0-4C54-A2B9-2439-F48CC400E312}"/>
              </a:ext>
            </a:extLst>
          </p:cNvPr>
          <p:cNvSpPr txBox="1"/>
          <p:nvPr/>
        </p:nvSpPr>
        <p:spPr>
          <a:xfrm flipH="1">
            <a:off x="2998788" y="2881314"/>
            <a:ext cx="92204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accent3"/>
                </a:solidFill>
                <a:latin typeface="Raleway" panose="020B0503030101060003" pitchFamily="34" charset="0"/>
              </a:rPr>
              <a:t>Structure </a:t>
            </a:r>
            <a:endParaRPr lang="id-ID" sz="1200" b="1" dirty="0">
              <a:solidFill>
                <a:schemeClr val="accent3"/>
              </a:solidFill>
              <a:latin typeface="Raleway" panose="020B0503030101060003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246AA1B-B29F-357F-6C7E-D8B6D4E54959}"/>
              </a:ext>
            </a:extLst>
          </p:cNvPr>
          <p:cNvSpPr txBox="1"/>
          <p:nvPr/>
        </p:nvSpPr>
        <p:spPr>
          <a:xfrm flipH="1">
            <a:off x="2998788" y="3097213"/>
            <a:ext cx="1816100" cy="553998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fa-IR" sz="1500" dirty="0">
                <a:cs typeface="B Nazanin" panose="00000400000000000000" pitchFamily="2" charset="-78"/>
              </a:rPr>
              <a:t>ساختار مرکز محور با توجه به تغییرات محیط</a:t>
            </a:r>
            <a:endParaRPr lang="en-US" sz="1500" dirty="0">
              <a:cs typeface="B Nazanin" panose="000004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D3A99422-FAD7-DF07-3493-7B89C5B677AC}"/>
              </a:ext>
            </a:extLst>
          </p:cNvPr>
          <p:cNvSpPr txBox="1"/>
          <p:nvPr/>
        </p:nvSpPr>
        <p:spPr>
          <a:xfrm flipH="1">
            <a:off x="2998788" y="4659314"/>
            <a:ext cx="649537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>
                <a:solidFill>
                  <a:schemeClr val="accent5"/>
                </a:solidFill>
                <a:latin typeface="Raleway" panose="020B0503030101060003" pitchFamily="34" charset="0"/>
              </a:rPr>
              <a:t>Value </a:t>
            </a:r>
            <a:endParaRPr lang="id-ID" sz="1200" b="1" dirty="0">
              <a:solidFill>
                <a:schemeClr val="accent5"/>
              </a:solidFill>
              <a:latin typeface="Raleway" panose="020B0503030101060003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50D4C88-6E23-0C82-35E2-2B2BDC748907}"/>
              </a:ext>
            </a:extLst>
          </p:cNvPr>
          <p:cNvSpPr txBox="1"/>
          <p:nvPr/>
        </p:nvSpPr>
        <p:spPr>
          <a:xfrm flipH="1">
            <a:off x="2998788" y="4859338"/>
            <a:ext cx="1865312" cy="32316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marL="285750" indent="-285750" algn="just" rtl="1">
              <a:buFont typeface="Wingdings" panose="05000000000000000000" pitchFamily="2" charset="2"/>
              <a:buChar char="§"/>
            </a:pPr>
            <a:r>
              <a:rPr lang="fa-IR" sz="1500" dirty="0">
                <a:solidFill>
                  <a:srgbClr val="000000"/>
                </a:solidFill>
                <a:latin typeface="Roboto" panose="02000000000000000000" pitchFamily="2" charset="0"/>
                <a:cs typeface="B Nazanin" panose="00000400000000000000" pitchFamily="2" charset="-78"/>
              </a:rPr>
              <a:t>ارزش افزوده پایدار</a:t>
            </a:r>
          </a:p>
        </p:txBody>
      </p:sp>
      <p:sp>
        <p:nvSpPr>
          <p:cNvPr id="39" name="Freeform 22">
            <a:extLst>
              <a:ext uri="{FF2B5EF4-FFF2-40B4-BE49-F238E27FC236}">
                <a16:creationId xmlns:a16="http://schemas.microsoft.com/office/drawing/2014/main" id="{670A3B2B-1C0A-3F54-3A01-5A134503A7A6}"/>
              </a:ext>
            </a:extLst>
          </p:cNvPr>
          <p:cNvSpPr>
            <a:spLocks noEditPoints="1"/>
          </p:cNvSpPr>
          <p:nvPr/>
        </p:nvSpPr>
        <p:spPr bwMode="auto">
          <a:xfrm>
            <a:off x="2357439" y="2263776"/>
            <a:ext cx="428625" cy="428625"/>
          </a:xfrm>
          <a:custGeom>
            <a:avLst/>
            <a:gdLst>
              <a:gd name="T0" fmla="*/ 233205 w 176"/>
              <a:gd name="T1" fmla="*/ 301223 h 176"/>
              <a:gd name="T2" fmla="*/ 223488 w 176"/>
              <a:gd name="T3" fmla="*/ 291507 h 176"/>
              <a:gd name="T4" fmla="*/ 216201 w 176"/>
              <a:gd name="T5" fmla="*/ 293936 h 176"/>
              <a:gd name="T6" fmla="*/ 157899 w 176"/>
              <a:gd name="T7" fmla="*/ 352237 h 176"/>
              <a:gd name="T8" fmla="*/ 155470 w 176"/>
              <a:gd name="T9" fmla="*/ 359525 h 176"/>
              <a:gd name="T10" fmla="*/ 165187 w 176"/>
              <a:gd name="T11" fmla="*/ 369242 h 176"/>
              <a:gd name="T12" fmla="*/ 199196 w 176"/>
              <a:gd name="T13" fmla="*/ 369242 h 176"/>
              <a:gd name="T14" fmla="*/ 157899 w 176"/>
              <a:gd name="T15" fmla="*/ 410538 h 176"/>
              <a:gd name="T16" fmla="*/ 155470 w 176"/>
              <a:gd name="T17" fmla="*/ 417826 h 176"/>
              <a:gd name="T18" fmla="*/ 165187 w 176"/>
              <a:gd name="T19" fmla="*/ 427543 h 176"/>
              <a:gd name="T20" fmla="*/ 172475 w 176"/>
              <a:gd name="T21" fmla="*/ 425114 h 176"/>
              <a:gd name="T22" fmla="*/ 230776 w 176"/>
              <a:gd name="T23" fmla="*/ 366812 h 176"/>
              <a:gd name="T24" fmla="*/ 233205 w 176"/>
              <a:gd name="T25" fmla="*/ 359525 h 176"/>
              <a:gd name="T26" fmla="*/ 223488 w 176"/>
              <a:gd name="T27" fmla="*/ 349808 h 176"/>
              <a:gd name="T28" fmla="*/ 223488 w 176"/>
              <a:gd name="T29" fmla="*/ 349808 h 176"/>
              <a:gd name="T30" fmla="*/ 189479 w 176"/>
              <a:gd name="T31" fmla="*/ 349808 h 176"/>
              <a:gd name="T32" fmla="*/ 230776 w 176"/>
              <a:gd name="T33" fmla="*/ 308511 h 176"/>
              <a:gd name="T34" fmla="*/ 233205 w 176"/>
              <a:gd name="T35" fmla="*/ 301223 h 176"/>
              <a:gd name="T36" fmla="*/ 369242 w 176"/>
              <a:gd name="T37" fmla="*/ 99598 h 176"/>
              <a:gd name="T38" fmla="*/ 369242 w 176"/>
              <a:gd name="T39" fmla="*/ 97169 h 176"/>
              <a:gd name="T40" fmla="*/ 310940 w 176"/>
              <a:gd name="T41" fmla="*/ 38868 h 176"/>
              <a:gd name="T42" fmla="*/ 272073 w 176"/>
              <a:gd name="T43" fmla="*/ 53443 h 176"/>
              <a:gd name="T44" fmla="*/ 174904 w 176"/>
              <a:gd name="T45" fmla="*/ 0 h 176"/>
              <a:gd name="T46" fmla="*/ 60731 w 176"/>
              <a:gd name="T47" fmla="*/ 99598 h 176"/>
              <a:gd name="T48" fmla="*/ 0 w 176"/>
              <a:gd name="T49" fmla="*/ 174904 h 176"/>
              <a:gd name="T50" fmla="*/ 77735 w 176"/>
              <a:gd name="T51" fmla="*/ 252639 h 176"/>
              <a:gd name="T52" fmla="*/ 349808 w 176"/>
              <a:gd name="T53" fmla="*/ 252639 h 176"/>
              <a:gd name="T54" fmla="*/ 427543 w 176"/>
              <a:gd name="T55" fmla="*/ 174904 h 176"/>
              <a:gd name="T56" fmla="*/ 369242 w 176"/>
              <a:gd name="T57" fmla="*/ 99598 h 176"/>
              <a:gd name="T58" fmla="*/ 349808 w 176"/>
              <a:gd name="T59" fmla="*/ 233205 h 176"/>
              <a:gd name="T60" fmla="*/ 77735 w 176"/>
              <a:gd name="T61" fmla="*/ 233205 h 176"/>
              <a:gd name="T62" fmla="*/ 19434 w 176"/>
              <a:gd name="T63" fmla="*/ 174904 h 176"/>
              <a:gd name="T64" fmla="*/ 63160 w 176"/>
              <a:gd name="T65" fmla="*/ 119032 h 176"/>
              <a:gd name="T66" fmla="*/ 77735 w 176"/>
              <a:gd name="T67" fmla="*/ 102027 h 176"/>
              <a:gd name="T68" fmla="*/ 174904 w 176"/>
              <a:gd name="T69" fmla="*/ 19434 h 176"/>
              <a:gd name="T70" fmla="*/ 247781 w 176"/>
              <a:gd name="T71" fmla="*/ 53443 h 176"/>
              <a:gd name="T72" fmla="*/ 269644 w 176"/>
              <a:gd name="T73" fmla="*/ 72877 h 176"/>
              <a:gd name="T74" fmla="*/ 272073 w 176"/>
              <a:gd name="T75" fmla="*/ 72877 h 176"/>
              <a:gd name="T76" fmla="*/ 284219 w 176"/>
              <a:gd name="T77" fmla="*/ 68018 h 176"/>
              <a:gd name="T78" fmla="*/ 310940 w 176"/>
              <a:gd name="T79" fmla="*/ 58301 h 176"/>
              <a:gd name="T80" fmla="*/ 349808 w 176"/>
              <a:gd name="T81" fmla="*/ 97169 h 176"/>
              <a:gd name="T82" fmla="*/ 349808 w 176"/>
              <a:gd name="T83" fmla="*/ 99598 h 176"/>
              <a:gd name="T84" fmla="*/ 364383 w 176"/>
              <a:gd name="T85" fmla="*/ 119032 h 176"/>
              <a:gd name="T86" fmla="*/ 408109 w 176"/>
              <a:gd name="T87" fmla="*/ 174904 h 176"/>
              <a:gd name="T88" fmla="*/ 349808 w 176"/>
              <a:gd name="T89" fmla="*/ 233205 h 17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176" h="176">
                <a:moveTo>
                  <a:pt x="96" y="124"/>
                </a:moveTo>
                <a:cubicBezTo>
                  <a:pt x="96" y="122"/>
                  <a:pt x="94" y="120"/>
                  <a:pt x="92" y="120"/>
                </a:cubicBezTo>
                <a:cubicBezTo>
                  <a:pt x="91" y="120"/>
                  <a:pt x="90" y="120"/>
                  <a:pt x="89" y="121"/>
                </a:cubicBezTo>
                <a:cubicBezTo>
                  <a:pt x="65" y="145"/>
                  <a:pt x="65" y="145"/>
                  <a:pt x="65" y="145"/>
                </a:cubicBezTo>
                <a:cubicBezTo>
                  <a:pt x="64" y="146"/>
                  <a:pt x="64" y="147"/>
                  <a:pt x="64" y="148"/>
                </a:cubicBezTo>
                <a:cubicBezTo>
                  <a:pt x="64" y="150"/>
                  <a:pt x="66" y="152"/>
                  <a:pt x="68" y="152"/>
                </a:cubicBezTo>
                <a:cubicBezTo>
                  <a:pt x="82" y="152"/>
                  <a:pt x="82" y="152"/>
                  <a:pt x="82" y="152"/>
                </a:cubicBezTo>
                <a:cubicBezTo>
                  <a:pt x="65" y="169"/>
                  <a:pt x="65" y="169"/>
                  <a:pt x="65" y="169"/>
                </a:cubicBezTo>
                <a:cubicBezTo>
                  <a:pt x="64" y="170"/>
                  <a:pt x="64" y="171"/>
                  <a:pt x="64" y="172"/>
                </a:cubicBezTo>
                <a:cubicBezTo>
                  <a:pt x="64" y="174"/>
                  <a:pt x="66" y="176"/>
                  <a:pt x="68" y="176"/>
                </a:cubicBezTo>
                <a:cubicBezTo>
                  <a:pt x="69" y="176"/>
                  <a:pt x="70" y="176"/>
                  <a:pt x="71" y="175"/>
                </a:cubicBezTo>
                <a:cubicBezTo>
                  <a:pt x="95" y="151"/>
                  <a:pt x="95" y="151"/>
                  <a:pt x="95" y="151"/>
                </a:cubicBezTo>
                <a:cubicBezTo>
                  <a:pt x="96" y="150"/>
                  <a:pt x="96" y="149"/>
                  <a:pt x="96" y="148"/>
                </a:cubicBezTo>
                <a:cubicBezTo>
                  <a:pt x="96" y="146"/>
                  <a:pt x="94" y="144"/>
                  <a:pt x="92" y="144"/>
                </a:cubicBezTo>
                <a:cubicBezTo>
                  <a:pt x="92" y="144"/>
                  <a:pt x="92" y="144"/>
                  <a:pt x="92" y="144"/>
                </a:cubicBezTo>
                <a:cubicBezTo>
                  <a:pt x="78" y="144"/>
                  <a:pt x="78" y="144"/>
                  <a:pt x="78" y="144"/>
                </a:cubicBezTo>
                <a:cubicBezTo>
                  <a:pt x="95" y="127"/>
                  <a:pt x="95" y="127"/>
                  <a:pt x="95" y="127"/>
                </a:cubicBezTo>
                <a:cubicBezTo>
                  <a:pt x="96" y="126"/>
                  <a:pt x="96" y="125"/>
                  <a:pt x="96" y="124"/>
                </a:cubicBezTo>
                <a:moveTo>
                  <a:pt x="152" y="41"/>
                </a:moveTo>
                <a:cubicBezTo>
                  <a:pt x="152" y="41"/>
                  <a:pt x="152" y="40"/>
                  <a:pt x="152" y="40"/>
                </a:cubicBezTo>
                <a:cubicBezTo>
                  <a:pt x="152" y="27"/>
                  <a:pt x="141" y="16"/>
                  <a:pt x="128" y="16"/>
                </a:cubicBezTo>
                <a:cubicBezTo>
                  <a:pt x="122" y="16"/>
                  <a:pt x="116" y="18"/>
                  <a:pt x="112" y="22"/>
                </a:cubicBezTo>
                <a:cubicBezTo>
                  <a:pt x="104" y="9"/>
                  <a:pt x="89" y="0"/>
                  <a:pt x="72" y="0"/>
                </a:cubicBezTo>
                <a:cubicBezTo>
                  <a:pt x="48" y="0"/>
                  <a:pt x="28" y="18"/>
                  <a:pt x="25" y="41"/>
                </a:cubicBezTo>
                <a:cubicBezTo>
                  <a:pt x="10" y="44"/>
                  <a:pt x="0" y="57"/>
                  <a:pt x="0" y="72"/>
                </a:cubicBezTo>
                <a:cubicBezTo>
                  <a:pt x="0" y="90"/>
                  <a:pt x="14" y="104"/>
                  <a:pt x="32" y="104"/>
                </a:cubicBezTo>
                <a:cubicBezTo>
                  <a:pt x="144" y="104"/>
                  <a:pt x="144" y="104"/>
                  <a:pt x="144" y="104"/>
                </a:cubicBezTo>
                <a:cubicBezTo>
                  <a:pt x="162" y="104"/>
                  <a:pt x="176" y="90"/>
                  <a:pt x="176" y="72"/>
                </a:cubicBezTo>
                <a:cubicBezTo>
                  <a:pt x="176" y="57"/>
                  <a:pt x="166" y="45"/>
                  <a:pt x="152" y="41"/>
                </a:cubicBezTo>
                <a:moveTo>
                  <a:pt x="144" y="96"/>
                </a:moveTo>
                <a:cubicBezTo>
                  <a:pt x="32" y="96"/>
                  <a:pt x="32" y="96"/>
                  <a:pt x="32" y="96"/>
                </a:cubicBezTo>
                <a:cubicBezTo>
                  <a:pt x="19" y="96"/>
                  <a:pt x="8" y="85"/>
                  <a:pt x="8" y="72"/>
                </a:cubicBezTo>
                <a:cubicBezTo>
                  <a:pt x="8" y="61"/>
                  <a:pt x="16" y="51"/>
                  <a:pt x="26" y="49"/>
                </a:cubicBezTo>
                <a:cubicBezTo>
                  <a:pt x="30" y="48"/>
                  <a:pt x="32" y="45"/>
                  <a:pt x="32" y="42"/>
                </a:cubicBezTo>
                <a:cubicBezTo>
                  <a:pt x="35" y="23"/>
                  <a:pt x="52" y="8"/>
                  <a:pt x="72" y="8"/>
                </a:cubicBezTo>
                <a:cubicBezTo>
                  <a:pt x="86" y="8"/>
                  <a:pt x="94" y="11"/>
                  <a:pt x="102" y="22"/>
                </a:cubicBezTo>
                <a:cubicBezTo>
                  <a:pt x="103" y="24"/>
                  <a:pt x="109" y="30"/>
                  <a:pt x="111" y="30"/>
                </a:cubicBezTo>
                <a:cubicBezTo>
                  <a:pt x="111" y="30"/>
                  <a:pt x="112" y="30"/>
                  <a:pt x="112" y="30"/>
                </a:cubicBezTo>
                <a:cubicBezTo>
                  <a:pt x="114" y="30"/>
                  <a:pt x="116" y="29"/>
                  <a:pt x="117" y="28"/>
                </a:cubicBezTo>
                <a:cubicBezTo>
                  <a:pt x="120" y="25"/>
                  <a:pt x="124" y="24"/>
                  <a:pt x="128" y="24"/>
                </a:cubicBezTo>
                <a:cubicBezTo>
                  <a:pt x="137" y="24"/>
                  <a:pt x="144" y="31"/>
                  <a:pt x="144" y="40"/>
                </a:cubicBezTo>
                <a:cubicBezTo>
                  <a:pt x="144" y="41"/>
                  <a:pt x="144" y="41"/>
                  <a:pt x="144" y="41"/>
                </a:cubicBezTo>
                <a:cubicBezTo>
                  <a:pt x="144" y="44"/>
                  <a:pt x="146" y="48"/>
                  <a:pt x="150" y="49"/>
                </a:cubicBezTo>
                <a:cubicBezTo>
                  <a:pt x="161" y="52"/>
                  <a:pt x="168" y="61"/>
                  <a:pt x="168" y="72"/>
                </a:cubicBezTo>
                <a:cubicBezTo>
                  <a:pt x="168" y="85"/>
                  <a:pt x="157" y="96"/>
                  <a:pt x="144" y="96"/>
                </a:cubicBezTo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/>
          <a:p>
            <a:endParaRPr lang="en-US"/>
          </a:p>
        </p:txBody>
      </p:sp>
      <p:sp>
        <p:nvSpPr>
          <p:cNvPr id="40" name="Freeform 28">
            <a:extLst>
              <a:ext uri="{FF2B5EF4-FFF2-40B4-BE49-F238E27FC236}">
                <a16:creationId xmlns:a16="http://schemas.microsoft.com/office/drawing/2014/main" id="{264A86AC-B9B4-6F35-F792-12E27B0ACE97}"/>
              </a:ext>
            </a:extLst>
          </p:cNvPr>
          <p:cNvSpPr>
            <a:spLocks noEditPoints="1"/>
          </p:cNvSpPr>
          <p:nvPr/>
        </p:nvSpPr>
        <p:spPr bwMode="auto">
          <a:xfrm>
            <a:off x="2386013" y="3003550"/>
            <a:ext cx="374650" cy="374650"/>
          </a:xfrm>
          <a:custGeom>
            <a:avLst/>
            <a:gdLst>
              <a:gd name="T0" fmla="*/ 156 w 176"/>
              <a:gd name="T1" fmla="*/ 0 h 176"/>
              <a:gd name="T2" fmla="*/ 136 w 176"/>
              <a:gd name="T3" fmla="*/ 20 h 176"/>
              <a:gd name="T4" fmla="*/ 152 w 176"/>
              <a:gd name="T5" fmla="*/ 40 h 176"/>
              <a:gd name="T6" fmla="*/ 152 w 176"/>
              <a:gd name="T7" fmla="*/ 84 h 176"/>
              <a:gd name="T8" fmla="*/ 108 w 176"/>
              <a:gd name="T9" fmla="*/ 84 h 176"/>
              <a:gd name="T10" fmla="*/ 88 w 176"/>
              <a:gd name="T11" fmla="*/ 68 h 176"/>
              <a:gd name="T12" fmla="*/ 68 w 176"/>
              <a:gd name="T13" fmla="*/ 84 h 176"/>
              <a:gd name="T14" fmla="*/ 20 w 176"/>
              <a:gd name="T15" fmla="*/ 84 h 176"/>
              <a:gd name="T16" fmla="*/ 16 w 176"/>
              <a:gd name="T17" fmla="*/ 88 h 176"/>
              <a:gd name="T18" fmla="*/ 16 w 176"/>
              <a:gd name="T19" fmla="*/ 136 h 176"/>
              <a:gd name="T20" fmla="*/ 0 w 176"/>
              <a:gd name="T21" fmla="*/ 156 h 176"/>
              <a:gd name="T22" fmla="*/ 20 w 176"/>
              <a:gd name="T23" fmla="*/ 176 h 176"/>
              <a:gd name="T24" fmla="*/ 40 w 176"/>
              <a:gd name="T25" fmla="*/ 156 h 176"/>
              <a:gd name="T26" fmla="*/ 24 w 176"/>
              <a:gd name="T27" fmla="*/ 136 h 176"/>
              <a:gd name="T28" fmla="*/ 24 w 176"/>
              <a:gd name="T29" fmla="*/ 92 h 176"/>
              <a:gd name="T30" fmla="*/ 68 w 176"/>
              <a:gd name="T31" fmla="*/ 92 h 176"/>
              <a:gd name="T32" fmla="*/ 88 w 176"/>
              <a:gd name="T33" fmla="*/ 108 h 176"/>
              <a:gd name="T34" fmla="*/ 108 w 176"/>
              <a:gd name="T35" fmla="*/ 92 h 176"/>
              <a:gd name="T36" fmla="*/ 156 w 176"/>
              <a:gd name="T37" fmla="*/ 92 h 176"/>
              <a:gd name="T38" fmla="*/ 160 w 176"/>
              <a:gd name="T39" fmla="*/ 88 h 176"/>
              <a:gd name="T40" fmla="*/ 160 w 176"/>
              <a:gd name="T41" fmla="*/ 40 h 176"/>
              <a:gd name="T42" fmla="*/ 176 w 176"/>
              <a:gd name="T43" fmla="*/ 20 h 176"/>
              <a:gd name="T44" fmla="*/ 156 w 176"/>
              <a:gd name="T45" fmla="*/ 0 h 176"/>
              <a:gd name="T46" fmla="*/ 32 w 176"/>
              <a:gd name="T47" fmla="*/ 156 h 176"/>
              <a:gd name="T48" fmla="*/ 20 w 176"/>
              <a:gd name="T49" fmla="*/ 168 h 176"/>
              <a:gd name="T50" fmla="*/ 8 w 176"/>
              <a:gd name="T51" fmla="*/ 156 h 176"/>
              <a:gd name="T52" fmla="*/ 20 w 176"/>
              <a:gd name="T53" fmla="*/ 144 h 176"/>
              <a:gd name="T54" fmla="*/ 32 w 176"/>
              <a:gd name="T55" fmla="*/ 156 h 176"/>
              <a:gd name="T56" fmla="*/ 88 w 176"/>
              <a:gd name="T57" fmla="*/ 100 h 176"/>
              <a:gd name="T58" fmla="*/ 76 w 176"/>
              <a:gd name="T59" fmla="*/ 88 h 176"/>
              <a:gd name="T60" fmla="*/ 88 w 176"/>
              <a:gd name="T61" fmla="*/ 76 h 176"/>
              <a:gd name="T62" fmla="*/ 100 w 176"/>
              <a:gd name="T63" fmla="*/ 88 h 176"/>
              <a:gd name="T64" fmla="*/ 88 w 176"/>
              <a:gd name="T65" fmla="*/ 100 h 176"/>
              <a:gd name="T66" fmla="*/ 156 w 176"/>
              <a:gd name="T67" fmla="*/ 32 h 176"/>
              <a:gd name="T68" fmla="*/ 144 w 176"/>
              <a:gd name="T69" fmla="*/ 20 h 176"/>
              <a:gd name="T70" fmla="*/ 156 w 176"/>
              <a:gd name="T71" fmla="*/ 8 h 176"/>
              <a:gd name="T72" fmla="*/ 168 w 176"/>
              <a:gd name="T73" fmla="*/ 20 h 176"/>
              <a:gd name="T74" fmla="*/ 156 w 176"/>
              <a:gd name="T75" fmla="*/ 32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176" h="176">
                <a:moveTo>
                  <a:pt x="156" y="0"/>
                </a:moveTo>
                <a:cubicBezTo>
                  <a:pt x="145" y="0"/>
                  <a:pt x="136" y="9"/>
                  <a:pt x="136" y="20"/>
                </a:cubicBezTo>
                <a:cubicBezTo>
                  <a:pt x="136" y="30"/>
                  <a:pt x="143" y="38"/>
                  <a:pt x="152" y="40"/>
                </a:cubicBezTo>
                <a:cubicBezTo>
                  <a:pt x="152" y="84"/>
                  <a:pt x="152" y="84"/>
                  <a:pt x="152" y="84"/>
                </a:cubicBezTo>
                <a:cubicBezTo>
                  <a:pt x="108" y="84"/>
                  <a:pt x="108" y="84"/>
                  <a:pt x="108" y="84"/>
                </a:cubicBezTo>
                <a:cubicBezTo>
                  <a:pt x="106" y="75"/>
                  <a:pt x="98" y="68"/>
                  <a:pt x="88" y="68"/>
                </a:cubicBezTo>
                <a:cubicBezTo>
                  <a:pt x="78" y="68"/>
                  <a:pt x="70" y="75"/>
                  <a:pt x="68" y="84"/>
                </a:cubicBezTo>
                <a:cubicBezTo>
                  <a:pt x="20" y="84"/>
                  <a:pt x="20" y="84"/>
                  <a:pt x="20" y="84"/>
                </a:cubicBezTo>
                <a:cubicBezTo>
                  <a:pt x="18" y="84"/>
                  <a:pt x="16" y="86"/>
                  <a:pt x="16" y="88"/>
                </a:cubicBezTo>
                <a:cubicBezTo>
                  <a:pt x="16" y="136"/>
                  <a:pt x="16" y="136"/>
                  <a:pt x="16" y="136"/>
                </a:cubicBezTo>
                <a:cubicBezTo>
                  <a:pt x="7" y="138"/>
                  <a:pt x="0" y="146"/>
                  <a:pt x="0" y="156"/>
                </a:cubicBezTo>
                <a:cubicBezTo>
                  <a:pt x="0" y="167"/>
                  <a:pt x="9" y="176"/>
                  <a:pt x="20" y="176"/>
                </a:cubicBezTo>
                <a:cubicBezTo>
                  <a:pt x="31" y="176"/>
                  <a:pt x="40" y="167"/>
                  <a:pt x="40" y="156"/>
                </a:cubicBezTo>
                <a:cubicBezTo>
                  <a:pt x="40" y="146"/>
                  <a:pt x="33" y="138"/>
                  <a:pt x="24" y="136"/>
                </a:cubicBezTo>
                <a:cubicBezTo>
                  <a:pt x="24" y="92"/>
                  <a:pt x="24" y="92"/>
                  <a:pt x="24" y="92"/>
                </a:cubicBezTo>
                <a:cubicBezTo>
                  <a:pt x="68" y="92"/>
                  <a:pt x="68" y="92"/>
                  <a:pt x="68" y="92"/>
                </a:cubicBezTo>
                <a:cubicBezTo>
                  <a:pt x="70" y="101"/>
                  <a:pt x="78" y="108"/>
                  <a:pt x="88" y="108"/>
                </a:cubicBezTo>
                <a:cubicBezTo>
                  <a:pt x="98" y="108"/>
                  <a:pt x="106" y="101"/>
                  <a:pt x="108" y="92"/>
                </a:cubicBezTo>
                <a:cubicBezTo>
                  <a:pt x="156" y="92"/>
                  <a:pt x="156" y="92"/>
                  <a:pt x="156" y="92"/>
                </a:cubicBezTo>
                <a:cubicBezTo>
                  <a:pt x="158" y="92"/>
                  <a:pt x="160" y="90"/>
                  <a:pt x="160" y="88"/>
                </a:cubicBezTo>
                <a:cubicBezTo>
                  <a:pt x="160" y="40"/>
                  <a:pt x="160" y="40"/>
                  <a:pt x="160" y="40"/>
                </a:cubicBezTo>
                <a:cubicBezTo>
                  <a:pt x="169" y="38"/>
                  <a:pt x="176" y="30"/>
                  <a:pt x="176" y="20"/>
                </a:cubicBezTo>
                <a:cubicBezTo>
                  <a:pt x="176" y="9"/>
                  <a:pt x="167" y="0"/>
                  <a:pt x="156" y="0"/>
                </a:cubicBezTo>
                <a:moveTo>
                  <a:pt x="32" y="156"/>
                </a:moveTo>
                <a:cubicBezTo>
                  <a:pt x="32" y="163"/>
                  <a:pt x="27" y="168"/>
                  <a:pt x="20" y="168"/>
                </a:cubicBezTo>
                <a:cubicBezTo>
                  <a:pt x="13" y="168"/>
                  <a:pt x="8" y="163"/>
                  <a:pt x="8" y="156"/>
                </a:cubicBezTo>
                <a:cubicBezTo>
                  <a:pt x="8" y="149"/>
                  <a:pt x="13" y="144"/>
                  <a:pt x="20" y="144"/>
                </a:cubicBezTo>
                <a:cubicBezTo>
                  <a:pt x="27" y="144"/>
                  <a:pt x="32" y="149"/>
                  <a:pt x="32" y="156"/>
                </a:cubicBezTo>
                <a:moveTo>
                  <a:pt x="88" y="100"/>
                </a:moveTo>
                <a:cubicBezTo>
                  <a:pt x="81" y="100"/>
                  <a:pt x="76" y="95"/>
                  <a:pt x="76" y="88"/>
                </a:cubicBezTo>
                <a:cubicBezTo>
                  <a:pt x="76" y="81"/>
                  <a:pt x="81" y="76"/>
                  <a:pt x="88" y="76"/>
                </a:cubicBezTo>
                <a:cubicBezTo>
                  <a:pt x="95" y="76"/>
                  <a:pt x="100" y="81"/>
                  <a:pt x="100" y="88"/>
                </a:cubicBezTo>
                <a:cubicBezTo>
                  <a:pt x="100" y="95"/>
                  <a:pt x="95" y="100"/>
                  <a:pt x="88" y="100"/>
                </a:cubicBezTo>
                <a:moveTo>
                  <a:pt x="156" y="32"/>
                </a:moveTo>
                <a:cubicBezTo>
                  <a:pt x="149" y="32"/>
                  <a:pt x="144" y="27"/>
                  <a:pt x="144" y="20"/>
                </a:cubicBezTo>
                <a:cubicBezTo>
                  <a:pt x="144" y="13"/>
                  <a:pt x="149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7"/>
                  <a:pt x="163" y="32"/>
                  <a:pt x="156" y="32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200"/>
          </a:p>
        </p:txBody>
      </p:sp>
      <p:sp>
        <p:nvSpPr>
          <p:cNvPr id="41" name="Freeform 29">
            <a:extLst>
              <a:ext uri="{FF2B5EF4-FFF2-40B4-BE49-F238E27FC236}">
                <a16:creationId xmlns:a16="http://schemas.microsoft.com/office/drawing/2014/main" id="{4B000F92-07D9-BB5A-D10E-94C48B86C0A4}"/>
              </a:ext>
            </a:extLst>
          </p:cNvPr>
          <p:cNvSpPr>
            <a:spLocks noEditPoints="1"/>
          </p:cNvSpPr>
          <p:nvPr/>
        </p:nvSpPr>
        <p:spPr bwMode="auto">
          <a:xfrm>
            <a:off x="2357438" y="3840163"/>
            <a:ext cx="425450" cy="425450"/>
          </a:xfrm>
          <a:custGeom>
            <a:avLst/>
            <a:gdLst>
              <a:gd name="T0" fmla="*/ 44 w 176"/>
              <a:gd name="T1" fmla="*/ 132 h 176"/>
              <a:gd name="T2" fmla="*/ 78 w 176"/>
              <a:gd name="T3" fmla="*/ 126 h 176"/>
              <a:gd name="T4" fmla="*/ 170 w 176"/>
              <a:gd name="T5" fmla="*/ 34 h 176"/>
              <a:gd name="T6" fmla="*/ 176 w 176"/>
              <a:gd name="T7" fmla="*/ 20 h 176"/>
              <a:gd name="T8" fmla="*/ 156 w 176"/>
              <a:gd name="T9" fmla="*/ 0 h 176"/>
              <a:gd name="T10" fmla="*/ 142 w 176"/>
              <a:gd name="T11" fmla="*/ 6 h 176"/>
              <a:gd name="T12" fmla="*/ 50 w 176"/>
              <a:gd name="T13" fmla="*/ 98 h 176"/>
              <a:gd name="T14" fmla="*/ 44 w 176"/>
              <a:gd name="T15" fmla="*/ 132 h 176"/>
              <a:gd name="T16" fmla="*/ 148 w 176"/>
              <a:gd name="T17" fmla="*/ 12 h 176"/>
              <a:gd name="T18" fmla="*/ 156 w 176"/>
              <a:gd name="T19" fmla="*/ 8 h 176"/>
              <a:gd name="T20" fmla="*/ 168 w 176"/>
              <a:gd name="T21" fmla="*/ 20 h 176"/>
              <a:gd name="T22" fmla="*/ 164 w 176"/>
              <a:gd name="T23" fmla="*/ 28 h 176"/>
              <a:gd name="T24" fmla="*/ 159 w 176"/>
              <a:gd name="T25" fmla="*/ 34 h 176"/>
              <a:gd name="T26" fmla="*/ 142 w 176"/>
              <a:gd name="T27" fmla="*/ 17 h 176"/>
              <a:gd name="T28" fmla="*/ 148 w 176"/>
              <a:gd name="T29" fmla="*/ 12 h 176"/>
              <a:gd name="T30" fmla="*/ 137 w 176"/>
              <a:gd name="T31" fmla="*/ 22 h 176"/>
              <a:gd name="T32" fmla="*/ 154 w 176"/>
              <a:gd name="T33" fmla="*/ 39 h 176"/>
              <a:gd name="T34" fmla="*/ 80 w 176"/>
              <a:gd name="T35" fmla="*/ 113 h 176"/>
              <a:gd name="T36" fmla="*/ 80 w 176"/>
              <a:gd name="T37" fmla="*/ 96 h 176"/>
              <a:gd name="T38" fmla="*/ 63 w 176"/>
              <a:gd name="T39" fmla="*/ 96 h 176"/>
              <a:gd name="T40" fmla="*/ 137 w 176"/>
              <a:gd name="T41" fmla="*/ 22 h 176"/>
              <a:gd name="T42" fmla="*/ 57 w 176"/>
              <a:gd name="T43" fmla="*/ 104 h 176"/>
              <a:gd name="T44" fmla="*/ 72 w 176"/>
              <a:gd name="T45" fmla="*/ 104 h 176"/>
              <a:gd name="T46" fmla="*/ 72 w 176"/>
              <a:gd name="T47" fmla="*/ 119 h 176"/>
              <a:gd name="T48" fmla="*/ 54 w 176"/>
              <a:gd name="T49" fmla="*/ 122 h 176"/>
              <a:gd name="T50" fmla="*/ 57 w 176"/>
              <a:gd name="T51" fmla="*/ 104 h 176"/>
              <a:gd name="T52" fmla="*/ 172 w 176"/>
              <a:gd name="T53" fmla="*/ 60 h 176"/>
              <a:gd name="T54" fmla="*/ 168 w 176"/>
              <a:gd name="T55" fmla="*/ 64 h 176"/>
              <a:gd name="T56" fmla="*/ 168 w 176"/>
              <a:gd name="T57" fmla="*/ 152 h 176"/>
              <a:gd name="T58" fmla="*/ 152 w 176"/>
              <a:gd name="T59" fmla="*/ 168 h 176"/>
              <a:gd name="T60" fmla="*/ 24 w 176"/>
              <a:gd name="T61" fmla="*/ 168 h 176"/>
              <a:gd name="T62" fmla="*/ 8 w 176"/>
              <a:gd name="T63" fmla="*/ 152 h 176"/>
              <a:gd name="T64" fmla="*/ 8 w 176"/>
              <a:gd name="T65" fmla="*/ 24 h 176"/>
              <a:gd name="T66" fmla="*/ 24 w 176"/>
              <a:gd name="T67" fmla="*/ 8 h 176"/>
              <a:gd name="T68" fmla="*/ 112 w 176"/>
              <a:gd name="T69" fmla="*/ 8 h 176"/>
              <a:gd name="T70" fmla="*/ 116 w 176"/>
              <a:gd name="T71" fmla="*/ 4 h 176"/>
              <a:gd name="T72" fmla="*/ 112 w 176"/>
              <a:gd name="T73" fmla="*/ 0 h 176"/>
              <a:gd name="T74" fmla="*/ 24 w 176"/>
              <a:gd name="T75" fmla="*/ 0 h 176"/>
              <a:gd name="T76" fmla="*/ 0 w 176"/>
              <a:gd name="T77" fmla="*/ 24 h 176"/>
              <a:gd name="T78" fmla="*/ 0 w 176"/>
              <a:gd name="T79" fmla="*/ 152 h 176"/>
              <a:gd name="T80" fmla="*/ 24 w 176"/>
              <a:gd name="T81" fmla="*/ 176 h 176"/>
              <a:gd name="T82" fmla="*/ 152 w 176"/>
              <a:gd name="T83" fmla="*/ 176 h 176"/>
              <a:gd name="T84" fmla="*/ 176 w 176"/>
              <a:gd name="T85" fmla="*/ 152 h 176"/>
              <a:gd name="T86" fmla="*/ 176 w 176"/>
              <a:gd name="T87" fmla="*/ 64 h 176"/>
              <a:gd name="T88" fmla="*/ 172 w 176"/>
              <a:gd name="T89" fmla="*/ 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44" y="132"/>
                </a:moveTo>
                <a:cubicBezTo>
                  <a:pt x="78" y="126"/>
                  <a:pt x="78" y="126"/>
                  <a:pt x="78" y="126"/>
                </a:cubicBezTo>
                <a:cubicBezTo>
                  <a:pt x="170" y="34"/>
                  <a:pt x="170" y="34"/>
                  <a:pt x="170" y="34"/>
                </a:cubicBezTo>
                <a:cubicBezTo>
                  <a:pt x="174" y="31"/>
                  <a:pt x="176" y="26"/>
                  <a:pt x="176" y="20"/>
                </a:cubicBezTo>
                <a:cubicBezTo>
                  <a:pt x="176" y="9"/>
                  <a:pt x="167" y="0"/>
                  <a:pt x="156" y="0"/>
                </a:cubicBezTo>
                <a:cubicBezTo>
                  <a:pt x="150" y="0"/>
                  <a:pt x="145" y="2"/>
                  <a:pt x="142" y="6"/>
                </a:cubicBezTo>
                <a:cubicBezTo>
                  <a:pt x="50" y="98"/>
                  <a:pt x="50" y="98"/>
                  <a:pt x="50" y="98"/>
                </a:cubicBezTo>
                <a:lnTo>
                  <a:pt x="44" y="132"/>
                </a:lnTo>
                <a:close/>
                <a:moveTo>
                  <a:pt x="148" y="12"/>
                </a:moveTo>
                <a:cubicBezTo>
                  <a:pt x="150" y="9"/>
                  <a:pt x="153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3"/>
                  <a:pt x="167" y="26"/>
                  <a:pt x="164" y="28"/>
                </a:cubicBezTo>
                <a:cubicBezTo>
                  <a:pt x="159" y="34"/>
                  <a:pt x="159" y="34"/>
                  <a:pt x="159" y="34"/>
                </a:cubicBezTo>
                <a:cubicBezTo>
                  <a:pt x="142" y="17"/>
                  <a:pt x="142" y="17"/>
                  <a:pt x="142" y="17"/>
                </a:cubicBezTo>
                <a:lnTo>
                  <a:pt x="148" y="12"/>
                </a:lnTo>
                <a:close/>
                <a:moveTo>
                  <a:pt x="137" y="22"/>
                </a:moveTo>
                <a:cubicBezTo>
                  <a:pt x="154" y="39"/>
                  <a:pt x="154" y="39"/>
                  <a:pt x="154" y="39"/>
                </a:cubicBezTo>
                <a:cubicBezTo>
                  <a:pt x="80" y="113"/>
                  <a:pt x="80" y="113"/>
                  <a:pt x="80" y="113"/>
                </a:cubicBezTo>
                <a:cubicBezTo>
                  <a:pt x="80" y="96"/>
                  <a:pt x="80" y="96"/>
                  <a:pt x="80" y="96"/>
                </a:cubicBezTo>
                <a:cubicBezTo>
                  <a:pt x="63" y="96"/>
                  <a:pt x="63" y="96"/>
                  <a:pt x="63" y="96"/>
                </a:cubicBezTo>
                <a:lnTo>
                  <a:pt x="137" y="22"/>
                </a:lnTo>
                <a:close/>
                <a:moveTo>
                  <a:pt x="57" y="104"/>
                </a:moveTo>
                <a:cubicBezTo>
                  <a:pt x="72" y="104"/>
                  <a:pt x="72" y="104"/>
                  <a:pt x="72" y="104"/>
                </a:cubicBezTo>
                <a:cubicBezTo>
                  <a:pt x="72" y="119"/>
                  <a:pt x="72" y="119"/>
                  <a:pt x="72" y="119"/>
                </a:cubicBezTo>
                <a:cubicBezTo>
                  <a:pt x="54" y="122"/>
                  <a:pt x="54" y="122"/>
                  <a:pt x="54" y="122"/>
                </a:cubicBezTo>
                <a:lnTo>
                  <a:pt x="57" y="104"/>
                </a:lnTo>
                <a:close/>
                <a:moveTo>
                  <a:pt x="172" y="60"/>
                </a:moveTo>
                <a:cubicBezTo>
                  <a:pt x="170" y="60"/>
                  <a:pt x="168" y="62"/>
                  <a:pt x="168" y="64"/>
                </a:cubicBezTo>
                <a:cubicBezTo>
                  <a:pt x="168" y="152"/>
                  <a:pt x="168" y="152"/>
                  <a:pt x="168" y="152"/>
                </a:cubicBezTo>
                <a:cubicBezTo>
                  <a:pt x="168" y="161"/>
                  <a:pt x="161" y="168"/>
                  <a:pt x="152" y="168"/>
                </a:cubicBezTo>
                <a:cubicBezTo>
                  <a:pt x="24" y="168"/>
                  <a:pt x="24" y="168"/>
                  <a:pt x="24" y="168"/>
                </a:cubicBezTo>
                <a:cubicBezTo>
                  <a:pt x="15" y="168"/>
                  <a:pt x="8" y="161"/>
                  <a:pt x="8" y="152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15"/>
                  <a:pt x="15" y="8"/>
                  <a:pt x="24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4" y="8"/>
                  <a:pt x="116" y="6"/>
                  <a:pt x="116" y="4"/>
                </a:cubicBezTo>
                <a:cubicBezTo>
                  <a:pt x="116" y="2"/>
                  <a:pt x="114" y="0"/>
                  <a:pt x="112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11" y="0"/>
                  <a:pt x="0" y="11"/>
                  <a:pt x="0" y="24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5"/>
                  <a:pt x="11" y="176"/>
                  <a:pt x="24" y="176"/>
                </a:cubicBezTo>
                <a:cubicBezTo>
                  <a:pt x="152" y="176"/>
                  <a:pt x="152" y="176"/>
                  <a:pt x="152" y="176"/>
                </a:cubicBezTo>
                <a:cubicBezTo>
                  <a:pt x="165" y="176"/>
                  <a:pt x="176" y="165"/>
                  <a:pt x="176" y="152"/>
                </a:cubicBezTo>
                <a:cubicBezTo>
                  <a:pt x="176" y="64"/>
                  <a:pt x="176" y="64"/>
                  <a:pt x="176" y="64"/>
                </a:cubicBezTo>
                <a:cubicBezTo>
                  <a:pt x="176" y="62"/>
                  <a:pt x="174" y="60"/>
                  <a:pt x="172" y="60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200"/>
          </a:p>
        </p:txBody>
      </p:sp>
      <p:sp>
        <p:nvSpPr>
          <p:cNvPr id="42" name="Freeform 19">
            <a:extLst>
              <a:ext uri="{FF2B5EF4-FFF2-40B4-BE49-F238E27FC236}">
                <a16:creationId xmlns:a16="http://schemas.microsoft.com/office/drawing/2014/main" id="{88E16F40-ADF2-7738-9B64-FCFAF5DAD8FD}"/>
              </a:ext>
            </a:extLst>
          </p:cNvPr>
          <p:cNvSpPr>
            <a:spLocks noEditPoints="1"/>
          </p:cNvSpPr>
          <p:nvPr/>
        </p:nvSpPr>
        <p:spPr bwMode="auto">
          <a:xfrm>
            <a:off x="2386013" y="4752975"/>
            <a:ext cx="374650" cy="374650"/>
          </a:xfrm>
          <a:custGeom>
            <a:avLst/>
            <a:gdLst>
              <a:gd name="T0" fmla="*/ 88 w 176"/>
              <a:gd name="T1" fmla="*/ 110 h 176"/>
              <a:gd name="T2" fmla="*/ 51 w 176"/>
              <a:gd name="T3" fmla="*/ 73 h 176"/>
              <a:gd name="T4" fmla="*/ 48 w 176"/>
              <a:gd name="T5" fmla="*/ 72 h 176"/>
              <a:gd name="T6" fmla="*/ 44 w 176"/>
              <a:gd name="T7" fmla="*/ 76 h 176"/>
              <a:gd name="T8" fmla="*/ 45 w 176"/>
              <a:gd name="T9" fmla="*/ 79 h 176"/>
              <a:gd name="T10" fmla="*/ 85 w 176"/>
              <a:gd name="T11" fmla="*/ 119 h 176"/>
              <a:gd name="T12" fmla="*/ 88 w 176"/>
              <a:gd name="T13" fmla="*/ 120 h 176"/>
              <a:gd name="T14" fmla="*/ 91 w 176"/>
              <a:gd name="T15" fmla="*/ 119 h 176"/>
              <a:gd name="T16" fmla="*/ 91 w 176"/>
              <a:gd name="T17" fmla="*/ 119 h 176"/>
              <a:gd name="T18" fmla="*/ 158 w 176"/>
              <a:gd name="T19" fmla="*/ 49 h 176"/>
              <a:gd name="T20" fmla="*/ 158 w 176"/>
              <a:gd name="T21" fmla="*/ 49 h 176"/>
              <a:gd name="T22" fmla="*/ 163 w 176"/>
              <a:gd name="T23" fmla="*/ 43 h 176"/>
              <a:gd name="T24" fmla="*/ 163 w 176"/>
              <a:gd name="T25" fmla="*/ 43 h 176"/>
              <a:gd name="T26" fmla="*/ 175 w 176"/>
              <a:gd name="T27" fmla="*/ 31 h 176"/>
              <a:gd name="T28" fmla="*/ 175 w 176"/>
              <a:gd name="T29" fmla="*/ 31 h 176"/>
              <a:gd name="T30" fmla="*/ 176 w 176"/>
              <a:gd name="T31" fmla="*/ 28 h 176"/>
              <a:gd name="T32" fmla="*/ 172 w 176"/>
              <a:gd name="T33" fmla="*/ 24 h 176"/>
              <a:gd name="T34" fmla="*/ 169 w 176"/>
              <a:gd name="T35" fmla="*/ 25 h 176"/>
              <a:gd name="T36" fmla="*/ 169 w 176"/>
              <a:gd name="T37" fmla="*/ 25 h 176"/>
              <a:gd name="T38" fmla="*/ 159 w 176"/>
              <a:gd name="T39" fmla="*/ 36 h 176"/>
              <a:gd name="T40" fmla="*/ 159 w 176"/>
              <a:gd name="T41" fmla="*/ 36 h 176"/>
              <a:gd name="T42" fmla="*/ 153 w 176"/>
              <a:gd name="T43" fmla="*/ 42 h 176"/>
              <a:gd name="T44" fmla="*/ 153 w 176"/>
              <a:gd name="T45" fmla="*/ 42 h 176"/>
              <a:gd name="T46" fmla="*/ 88 w 176"/>
              <a:gd name="T47" fmla="*/ 110 h 176"/>
              <a:gd name="T48" fmla="*/ 169 w 176"/>
              <a:gd name="T49" fmla="*/ 54 h 176"/>
              <a:gd name="T50" fmla="*/ 163 w 176"/>
              <a:gd name="T51" fmla="*/ 54 h 176"/>
              <a:gd name="T52" fmla="*/ 162 w 176"/>
              <a:gd name="T53" fmla="*/ 58 h 176"/>
              <a:gd name="T54" fmla="*/ 162 w 176"/>
              <a:gd name="T55" fmla="*/ 58 h 176"/>
              <a:gd name="T56" fmla="*/ 168 w 176"/>
              <a:gd name="T57" fmla="*/ 88 h 176"/>
              <a:gd name="T58" fmla="*/ 88 w 176"/>
              <a:gd name="T59" fmla="*/ 168 h 176"/>
              <a:gd name="T60" fmla="*/ 8 w 176"/>
              <a:gd name="T61" fmla="*/ 88 h 176"/>
              <a:gd name="T62" fmla="*/ 88 w 176"/>
              <a:gd name="T63" fmla="*/ 8 h 176"/>
              <a:gd name="T64" fmla="*/ 146 w 176"/>
              <a:gd name="T65" fmla="*/ 33 h 176"/>
              <a:gd name="T66" fmla="*/ 146 w 176"/>
              <a:gd name="T67" fmla="*/ 32 h 176"/>
              <a:gd name="T68" fmla="*/ 151 w 176"/>
              <a:gd name="T69" fmla="*/ 32 h 176"/>
              <a:gd name="T70" fmla="*/ 151 w 176"/>
              <a:gd name="T71" fmla="*/ 27 h 176"/>
              <a:gd name="T72" fmla="*/ 151 w 176"/>
              <a:gd name="T73" fmla="*/ 26 h 176"/>
              <a:gd name="T74" fmla="*/ 88 w 176"/>
              <a:gd name="T75" fmla="*/ 0 h 176"/>
              <a:gd name="T76" fmla="*/ 0 w 176"/>
              <a:gd name="T77" fmla="*/ 88 h 176"/>
              <a:gd name="T78" fmla="*/ 88 w 176"/>
              <a:gd name="T79" fmla="*/ 176 h 176"/>
              <a:gd name="T80" fmla="*/ 176 w 176"/>
              <a:gd name="T81" fmla="*/ 88 h 176"/>
              <a:gd name="T82" fmla="*/ 170 w 176"/>
              <a:gd name="T83" fmla="*/ 56 h 176"/>
              <a:gd name="T84" fmla="*/ 169 w 176"/>
              <a:gd name="T85" fmla="*/ 54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l="0" t="0" r="r" b="b"/>
            <a:pathLst>
              <a:path w="176" h="176">
                <a:moveTo>
                  <a:pt x="88" y="110"/>
                </a:moveTo>
                <a:cubicBezTo>
                  <a:pt x="51" y="73"/>
                  <a:pt x="51" y="73"/>
                  <a:pt x="51" y="73"/>
                </a:cubicBezTo>
                <a:cubicBezTo>
                  <a:pt x="50" y="72"/>
                  <a:pt x="49" y="72"/>
                  <a:pt x="48" y="72"/>
                </a:cubicBezTo>
                <a:cubicBezTo>
                  <a:pt x="46" y="72"/>
                  <a:pt x="44" y="74"/>
                  <a:pt x="44" y="76"/>
                </a:cubicBezTo>
                <a:cubicBezTo>
                  <a:pt x="44" y="77"/>
                  <a:pt x="44" y="78"/>
                  <a:pt x="45" y="79"/>
                </a:cubicBezTo>
                <a:cubicBezTo>
                  <a:pt x="85" y="119"/>
                  <a:pt x="85" y="119"/>
                  <a:pt x="85" y="119"/>
                </a:cubicBezTo>
                <a:cubicBezTo>
                  <a:pt x="86" y="120"/>
                  <a:pt x="87" y="120"/>
                  <a:pt x="88" y="120"/>
                </a:cubicBezTo>
                <a:cubicBezTo>
                  <a:pt x="89" y="120"/>
                  <a:pt x="90" y="120"/>
                  <a:pt x="91" y="119"/>
                </a:cubicBezTo>
                <a:cubicBezTo>
                  <a:pt x="91" y="119"/>
                  <a:pt x="91" y="119"/>
                  <a:pt x="91" y="11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58" y="49"/>
                  <a:pt x="158" y="49"/>
                  <a:pt x="158" y="49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63" y="43"/>
                  <a:pt x="163" y="43"/>
                  <a:pt x="163" y="43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5" y="31"/>
                  <a:pt x="175" y="31"/>
                  <a:pt x="175" y="31"/>
                </a:cubicBezTo>
                <a:cubicBezTo>
                  <a:pt x="176" y="30"/>
                  <a:pt x="176" y="29"/>
                  <a:pt x="176" y="28"/>
                </a:cubicBezTo>
                <a:cubicBezTo>
                  <a:pt x="176" y="26"/>
                  <a:pt x="174" y="24"/>
                  <a:pt x="172" y="24"/>
                </a:cubicBezTo>
                <a:cubicBezTo>
                  <a:pt x="171" y="24"/>
                  <a:pt x="170" y="24"/>
                  <a:pt x="169" y="25"/>
                </a:cubicBezTo>
                <a:cubicBezTo>
                  <a:pt x="169" y="25"/>
                  <a:pt x="169" y="25"/>
                  <a:pt x="169" y="25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9" y="36"/>
                  <a:pt x="159" y="36"/>
                  <a:pt x="159" y="36"/>
                </a:cubicBezTo>
                <a:cubicBezTo>
                  <a:pt x="153" y="42"/>
                  <a:pt x="153" y="42"/>
                  <a:pt x="153" y="42"/>
                </a:cubicBezTo>
                <a:cubicBezTo>
                  <a:pt x="153" y="42"/>
                  <a:pt x="153" y="42"/>
                  <a:pt x="153" y="42"/>
                </a:cubicBezTo>
                <a:lnTo>
                  <a:pt x="88" y="110"/>
                </a:lnTo>
                <a:close/>
                <a:moveTo>
                  <a:pt x="169" y="54"/>
                </a:moveTo>
                <a:cubicBezTo>
                  <a:pt x="167" y="53"/>
                  <a:pt x="165" y="53"/>
                  <a:pt x="163" y="54"/>
                </a:cubicBezTo>
                <a:cubicBezTo>
                  <a:pt x="162" y="55"/>
                  <a:pt x="162" y="57"/>
                  <a:pt x="162" y="58"/>
                </a:cubicBezTo>
                <a:cubicBezTo>
                  <a:pt x="162" y="58"/>
                  <a:pt x="162" y="58"/>
                  <a:pt x="162" y="58"/>
                </a:cubicBezTo>
                <a:cubicBezTo>
                  <a:pt x="166" y="68"/>
                  <a:pt x="168" y="78"/>
                  <a:pt x="168" y="88"/>
                </a:cubicBezTo>
                <a:cubicBezTo>
                  <a:pt x="168" y="132"/>
                  <a:pt x="132" y="168"/>
                  <a:pt x="88" y="168"/>
                </a:cubicBez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11" y="8"/>
                  <a:pt x="131" y="17"/>
                  <a:pt x="146" y="33"/>
                </a:cubicBezTo>
                <a:cubicBezTo>
                  <a:pt x="146" y="32"/>
                  <a:pt x="146" y="32"/>
                  <a:pt x="146" y="32"/>
                </a:cubicBezTo>
                <a:cubicBezTo>
                  <a:pt x="147" y="34"/>
                  <a:pt x="150" y="34"/>
                  <a:pt x="151" y="32"/>
                </a:cubicBezTo>
                <a:cubicBezTo>
                  <a:pt x="153" y="31"/>
                  <a:pt x="153" y="28"/>
                  <a:pt x="151" y="27"/>
                </a:cubicBezTo>
                <a:cubicBezTo>
                  <a:pt x="151" y="27"/>
                  <a:pt x="151" y="26"/>
                  <a:pt x="151" y="26"/>
                </a:cubicBezTo>
                <a:cubicBezTo>
                  <a:pt x="135" y="10"/>
                  <a:pt x="113" y="0"/>
                  <a:pt x="88" y="0"/>
                </a:cubicBez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77"/>
                  <a:pt x="174" y="66"/>
                  <a:pt x="170" y="56"/>
                </a:cubicBezTo>
                <a:cubicBezTo>
                  <a:pt x="170" y="55"/>
                  <a:pt x="169" y="55"/>
                  <a:pt x="169" y="54"/>
                </a:cubicBezTo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US" sz="1200"/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2750"/>
                            </p:stCondLst>
                            <p:childTnLst>
                              <p:par>
                                <p:cTn id="3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3" grpId="0" animBg="1"/>
      <p:bldP spid="7" grpId="0" animBg="1"/>
      <p:bldP spid="5" grpId="0" animBg="1"/>
      <p:bldP spid="6" grpId="0" animBg="1"/>
      <p:bldP spid="27" grpId="0"/>
      <p:bldP spid="28" grpId="0"/>
      <p:bldP spid="29" grpId="0"/>
      <p:bldP spid="30" grpId="0"/>
      <p:bldP spid="33" grpId="0"/>
      <p:bldP spid="36" grpId="0"/>
      <p:bldP spid="37" grpId="0"/>
      <p:bldP spid="3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5B597E5-9684-17C9-CD38-900A9F512B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63738" y="828676"/>
            <a:ext cx="3206750" cy="454025"/>
          </a:xfrm>
        </p:spPr>
        <p:txBody>
          <a:bodyPr rtlCol="0"/>
          <a:lstStyle/>
          <a:p>
            <a:pPr>
              <a:spcAft>
                <a:spcPts val="0"/>
              </a:spcAft>
              <a:defRPr/>
            </a:pPr>
            <a:r>
              <a:rPr lang="id-ID" dirty="0"/>
              <a:t>Reverse Pyramid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667C85D-5104-7D80-A5C5-ADAA37B4F189}"/>
              </a:ext>
            </a:extLst>
          </p:cNvPr>
          <p:cNvGrpSpPr>
            <a:grpSpLocks/>
          </p:cNvGrpSpPr>
          <p:nvPr/>
        </p:nvGrpSpPr>
        <p:grpSpPr bwMode="auto">
          <a:xfrm>
            <a:off x="7019925" y="2576513"/>
            <a:ext cx="908050" cy="906462"/>
            <a:chOff x="6786445" y="2223676"/>
            <a:chExt cx="1162081" cy="1162081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CBD350C-5F4B-7969-EB31-D7FE0547230C}"/>
                </a:ext>
              </a:extLst>
            </p:cNvPr>
            <p:cNvSpPr/>
            <p:nvPr/>
          </p:nvSpPr>
          <p:spPr>
            <a:xfrm>
              <a:off x="6786445" y="2223676"/>
              <a:ext cx="1162081" cy="1162081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140329" name="TextBox 33">
              <a:extLst>
                <a:ext uri="{FF2B5EF4-FFF2-40B4-BE49-F238E27FC236}">
                  <a16:creationId xmlns:a16="http://schemas.microsoft.com/office/drawing/2014/main" id="{57E7A45C-B9B4-505A-E05D-C6B69A84C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29941" y="2866455"/>
              <a:ext cx="675086" cy="3548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1200" b="1">
                  <a:solidFill>
                    <a:schemeClr val="bg1"/>
                  </a:solidFill>
                </a:rPr>
                <a:t>SEO</a:t>
              </a:r>
            </a:p>
          </p:txBody>
        </p:sp>
        <p:sp>
          <p:nvSpPr>
            <p:cNvPr id="35" name="Freeform 52">
              <a:extLst>
                <a:ext uri="{FF2B5EF4-FFF2-40B4-BE49-F238E27FC236}">
                  <a16:creationId xmlns:a16="http://schemas.microsoft.com/office/drawing/2014/main" id="{0CCEB43B-D7A8-AC20-72D9-07B7D64B67C3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7156198" y="2461790"/>
              <a:ext cx="422575" cy="325627"/>
            </a:xfrm>
            <a:custGeom>
              <a:avLst/>
              <a:gdLst>
                <a:gd name="T0" fmla="*/ 113 w 128"/>
                <a:gd name="T1" fmla="*/ 0 h 98"/>
                <a:gd name="T2" fmla="*/ 98 w 128"/>
                <a:gd name="T3" fmla="*/ 15 h 98"/>
                <a:gd name="T4" fmla="*/ 103 w 128"/>
                <a:gd name="T5" fmla="*/ 26 h 98"/>
                <a:gd name="T6" fmla="*/ 84 w 128"/>
                <a:gd name="T7" fmla="*/ 54 h 98"/>
                <a:gd name="T8" fmla="*/ 79 w 128"/>
                <a:gd name="T9" fmla="*/ 52 h 98"/>
                <a:gd name="T10" fmla="*/ 66 w 128"/>
                <a:gd name="T11" fmla="*/ 60 h 98"/>
                <a:gd name="T12" fmla="*/ 55 w 128"/>
                <a:gd name="T13" fmla="*/ 54 h 98"/>
                <a:gd name="T14" fmla="*/ 56 w 128"/>
                <a:gd name="T15" fmla="*/ 49 h 98"/>
                <a:gd name="T16" fmla="*/ 41 w 128"/>
                <a:gd name="T17" fmla="*/ 34 h 98"/>
                <a:gd name="T18" fmla="*/ 26 w 128"/>
                <a:gd name="T19" fmla="*/ 49 h 98"/>
                <a:gd name="T20" fmla="*/ 31 w 128"/>
                <a:gd name="T21" fmla="*/ 60 h 98"/>
                <a:gd name="T22" fmla="*/ 23 w 128"/>
                <a:gd name="T23" fmla="*/ 70 h 98"/>
                <a:gd name="T24" fmla="*/ 15 w 128"/>
                <a:gd name="T25" fmla="*/ 68 h 98"/>
                <a:gd name="T26" fmla="*/ 0 w 128"/>
                <a:gd name="T27" fmla="*/ 83 h 98"/>
                <a:gd name="T28" fmla="*/ 15 w 128"/>
                <a:gd name="T29" fmla="*/ 98 h 98"/>
                <a:gd name="T30" fmla="*/ 30 w 128"/>
                <a:gd name="T31" fmla="*/ 83 h 98"/>
                <a:gd name="T32" fmla="*/ 26 w 128"/>
                <a:gd name="T33" fmla="*/ 73 h 98"/>
                <a:gd name="T34" fmla="*/ 34 w 128"/>
                <a:gd name="T35" fmla="*/ 62 h 98"/>
                <a:gd name="T36" fmla="*/ 41 w 128"/>
                <a:gd name="T37" fmla="*/ 64 h 98"/>
                <a:gd name="T38" fmla="*/ 53 w 128"/>
                <a:gd name="T39" fmla="*/ 57 h 98"/>
                <a:gd name="T40" fmla="*/ 64 w 128"/>
                <a:gd name="T41" fmla="*/ 64 h 98"/>
                <a:gd name="T42" fmla="*/ 64 w 128"/>
                <a:gd name="T43" fmla="*/ 68 h 98"/>
                <a:gd name="T44" fmla="*/ 79 w 128"/>
                <a:gd name="T45" fmla="*/ 83 h 98"/>
                <a:gd name="T46" fmla="*/ 94 w 128"/>
                <a:gd name="T47" fmla="*/ 68 h 98"/>
                <a:gd name="T48" fmla="*/ 88 w 128"/>
                <a:gd name="T49" fmla="*/ 56 h 98"/>
                <a:gd name="T50" fmla="*/ 106 w 128"/>
                <a:gd name="T51" fmla="*/ 28 h 98"/>
                <a:gd name="T52" fmla="*/ 113 w 128"/>
                <a:gd name="T53" fmla="*/ 30 h 98"/>
                <a:gd name="T54" fmla="*/ 128 w 128"/>
                <a:gd name="T55" fmla="*/ 15 h 98"/>
                <a:gd name="T56" fmla="*/ 113 w 128"/>
                <a:gd name="T57" fmla="*/ 0 h 98"/>
                <a:gd name="T58" fmla="*/ 15 w 128"/>
                <a:gd name="T59" fmla="*/ 90 h 98"/>
                <a:gd name="T60" fmla="*/ 7 w 128"/>
                <a:gd name="T61" fmla="*/ 83 h 98"/>
                <a:gd name="T62" fmla="*/ 15 w 128"/>
                <a:gd name="T63" fmla="*/ 75 h 98"/>
                <a:gd name="T64" fmla="*/ 22 w 128"/>
                <a:gd name="T65" fmla="*/ 83 h 98"/>
                <a:gd name="T66" fmla="*/ 15 w 128"/>
                <a:gd name="T67" fmla="*/ 90 h 98"/>
                <a:gd name="T68" fmla="*/ 41 w 128"/>
                <a:gd name="T69" fmla="*/ 56 h 98"/>
                <a:gd name="T70" fmla="*/ 34 w 128"/>
                <a:gd name="T71" fmla="*/ 49 h 98"/>
                <a:gd name="T72" fmla="*/ 41 w 128"/>
                <a:gd name="T73" fmla="*/ 41 h 98"/>
                <a:gd name="T74" fmla="*/ 49 w 128"/>
                <a:gd name="T75" fmla="*/ 49 h 98"/>
                <a:gd name="T76" fmla="*/ 41 w 128"/>
                <a:gd name="T77" fmla="*/ 56 h 98"/>
                <a:gd name="T78" fmla="*/ 79 w 128"/>
                <a:gd name="T79" fmla="*/ 75 h 98"/>
                <a:gd name="T80" fmla="*/ 71 w 128"/>
                <a:gd name="T81" fmla="*/ 68 h 98"/>
                <a:gd name="T82" fmla="*/ 79 w 128"/>
                <a:gd name="T83" fmla="*/ 60 h 98"/>
                <a:gd name="T84" fmla="*/ 86 w 128"/>
                <a:gd name="T85" fmla="*/ 68 h 98"/>
                <a:gd name="T86" fmla="*/ 79 w 128"/>
                <a:gd name="T87" fmla="*/ 75 h 98"/>
                <a:gd name="T88" fmla="*/ 113 w 128"/>
                <a:gd name="T89" fmla="*/ 22 h 98"/>
                <a:gd name="T90" fmla="*/ 105 w 128"/>
                <a:gd name="T91" fmla="*/ 15 h 98"/>
                <a:gd name="T92" fmla="*/ 113 w 128"/>
                <a:gd name="T93" fmla="*/ 7 h 98"/>
                <a:gd name="T94" fmla="*/ 120 w 128"/>
                <a:gd name="T95" fmla="*/ 15 h 98"/>
                <a:gd name="T96" fmla="*/ 113 w 128"/>
                <a:gd name="T97" fmla="*/ 22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28" h="98">
                  <a:moveTo>
                    <a:pt x="113" y="0"/>
                  </a:moveTo>
                  <a:cubicBezTo>
                    <a:pt x="104" y="0"/>
                    <a:pt x="98" y="7"/>
                    <a:pt x="98" y="15"/>
                  </a:cubicBezTo>
                  <a:cubicBezTo>
                    <a:pt x="98" y="19"/>
                    <a:pt x="100" y="23"/>
                    <a:pt x="103" y="26"/>
                  </a:cubicBezTo>
                  <a:cubicBezTo>
                    <a:pt x="84" y="54"/>
                    <a:pt x="84" y="54"/>
                    <a:pt x="84" y="54"/>
                  </a:cubicBezTo>
                  <a:cubicBezTo>
                    <a:pt x="83" y="53"/>
                    <a:pt x="81" y="52"/>
                    <a:pt x="79" y="52"/>
                  </a:cubicBezTo>
                  <a:cubicBezTo>
                    <a:pt x="73" y="52"/>
                    <a:pt x="68" y="56"/>
                    <a:pt x="66" y="60"/>
                  </a:cubicBezTo>
                  <a:cubicBezTo>
                    <a:pt x="55" y="54"/>
                    <a:pt x="55" y="54"/>
                    <a:pt x="55" y="54"/>
                  </a:cubicBezTo>
                  <a:cubicBezTo>
                    <a:pt x="56" y="53"/>
                    <a:pt x="56" y="51"/>
                    <a:pt x="56" y="49"/>
                  </a:cubicBezTo>
                  <a:cubicBezTo>
                    <a:pt x="56" y="40"/>
                    <a:pt x="49" y="34"/>
                    <a:pt x="41" y="34"/>
                  </a:cubicBezTo>
                  <a:cubicBezTo>
                    <a:pt x="33" y="34"/>
                    <a:pt x="26" y="40"/>
                    <a:pt x="26" y="49"/>
                  </a:cubicBezTo>
                  <a:cubicBezTo>
                    <a:pt x="26" y="53"/>
                    <a:pt x="28" y="57"/>
                    <a:pt x="31" y="60"/>
                  </a:cubicBezTo>
                  <a:cubicBezTo>
                    <a:pt x="23" y="70"/>
                    <a:pt x="23" y="70"/>
                    <a:pt x="23" y="70"/>
                  </a:cubicBezTo>
                  <a:cubicBezTo>
                    <a:pt x="21" y="69"/>
                    <a:pt x="18" y="68"/>
                    <a:pt x="15" y="68"/>
                  </a:cubicBezTo>
                  <a:cubicBezTo>
                    <a:pt x="6" y="68"/>
                    <a:pt x="0" y="74"/>
                    <a:pt x="0" y="83"/>
                  </a:cubicBezTo>
                  <a:cubicBezTo>
                    <a:pt x="0" y="91"/>
                    <a:pt x="6" y="98"/>
                    <a:pt x="15" y="98"/>
                  </a:cubicBezTo>
                  <a:cubicBezTo>
                    <a:pt x="23" y="98"/>
                    <a:pt x="30" y="91"/>
                    <a:pt x="30" y="83"/>
                  </a:cubicBezTo>
                  <a:cubicBezTo>
                    <a:pt x="30" y="79"/>
                    <a:pt x="28" y="76"/>
                    <a:pt x="26" y="73"/>
                  </a:cubicBezTo>
                  <a:cubicBezTo>
                    <a:pt x="34" y="62"/>
                    <a:pt x="34" y="62"/>
                    <a:pt x="34" y="62"/>
                  </a:cubicBezTo>
                  <a:cubicBezTo>
                    <a:pt x="36" y="63"/>
                    <a:pt x="39" y="64"/>
                    <a:pt x="41" y="64"/>
                  </a:cubicBezTo>
                  <a:cubicBezTo>
                    <a:pt x="46" y="64"/>
                    <a:pt x="51" y="61"/>
                    <a:pt x="53" y="57"/>
                  </a:cubicBezTo>
                  <a:cubicBezTo>
                    <a:pt x="64" y="64"/>
                    <a:pt x="64" y="64"/>
                    <a:pt x="64" y="64"/>
                  </a:cubicBezTo>
                  <a:cubicBezTo>
                    <a:pt x="64" y="65"/>
                    <a:pt x="64" y="66"/>
                    <a:pt x="64" y="68"/>
                  </a:cubicBezTo>
                  <a:cubicBezTo>
                    <a:pt x="64" y="76"/>
                    <a:pt x="70" y="83"/>
                    <a:pt x="79" y="83"/>
                  </a:cubicBezTo>
                  <a:cubicBezTo>
                    <a:pt x="87" y="83"/>
                    <a:pt x="94" y="76"/>
                    <a:pt x="94" y="68"/>
                  </a:cubicBezTo>
                  <a:cubicBezTo>
                    <a:pt x="94" y="63"/>
                    <a:pt x="91" y="58"/>
                    <a:pt x="88" y="56"/>
                  </a:cubicBezTo>
                  <a:cubicBezTo>
                    <a:pt x="106" y="28"/>
                    <a:pt x="106" y="28"/>
                    <a:pt x="106" y="28"/>
                  </a:cubicBezTo>
                  <a:cubicBezTo>
                    <a:pt x="108" y="29"/>
                    <a:pt x="110" y="30"/>
                    <a:pt x="113" y="30"/>
                  </a:cubicBezTo>
                  <a:cubicBezTo>
                    <a:pt x="121" y="30"/>
                    <a:pt x="128" y="23"/>
                    <a:pt x="128" y="15"/>
                  </a:cubicBezTo>
                  <a:cubicBezTo>
                    <a:pt x="128" y="7"/>
                    <a:pt x="121" y="0"/>
                    <a:pt x="113" y="0"/>
                  </a:cubicBezTo>
                  <a:close/>
                  <a:moveTo>
                    <a:pt x="15" y="90"/>
                  </a:moveTo>
                  <a:cubicBezTo>
                    <a:pt x="11" y="90"/>
                    <a:pt x="7" y="87"/>
                    <a:pt x="7" y="83"/>
                  </a:cubicBezTo>
                  <a:cubicBezTo>
                    <a:pt x="7" y="78"/>
                    <a:pt x="11" y="75"/>
                    <a:pt x="15" y="75"/>
                  </a:cubicBezTo>
                  <a:cubicBezTo>
                    <a:pt x="19" y="75"/>
                    <a:pt x="22" y="78"/>
                    <a:pt x="22" y="83"/>
                  </a:cubicBezTo>
                  <a:cubicBezTo>
                    <a:pt x="22" y="87"/>
                    <a:pt x="19" y="90"/>
                    <a:pt x="15" y="90"/>
                  </a:cubicBezTo>
                  <a:close/>
                  <a:moveTo>
                    <a:pt x="41" y="56"/>
                  </a:moveTo>
                  <a:cubicBezTo>
                    <a:pt x="37" y="56"/>
                    <a:pt x="34" y="53"/>
                    <a:pt x="34" y="49"/>
                  </a:cubicBezTo>
                  <a:cubicBezTo>
                    <a:pt x="34" y="45"/>
                    <a:pt x="37" y="41"/>
                    <a:pt x="41" y="41"/>
                  </a:cubicBezTo>
                  <a:cubicBezTo>
                    <a:pt x="45" y="41"/>
                    <a:pt x="49" y="45"/>
                    <a:pt x="49" y="49"/>
                  </a:cubicBezTo>
                  <a:cubicBezTo>
                    <a:pt x="49" y="53"/>
                    <a:pt x="45" y="56"/>
                    <a:pt x="41" y="56"/>
                  </a:cubicBezTo>
                  <a:close/>
                  <a:moveTo>
                    <a:pt x="79" y="75"/>
                  </a:moveTo>
                  <a:cubicBezTo>
                    <a:pt x="75" y="75"/>
                    <a:pt x="71" y="72"/>
                    <a:pt x="71" y="68"/>
                  </a:cubicBezTo>
                  <a:cubicBezTo>
                    <a:pt x="71" y="63"/>
                    <a:pt x="75" y="60"/>
                    <a:pt x="79" y="60"/>
                  </a:cubicBezTo>
                  <a:cubicBezTo>
                    <a:pt x="83" y="60"/>
                    <a:pt x="86" y="63"/>
                    <a:pt x="86" y="68"/>
                  </a:cubicBezTo>
                  <a:cubicBezTo>
                    <a:pt x="86" y="72"/>
                    <a:pt x="83" y="75"/>
                    <a:pt x="79" y="75"/>
                  </a:cubicBezTo>
                  <a:close/>
                  <a:moveTo>
                    <a:pt x="113" y="22"/>
                  </a:moveTo>
                  <a:cubicBezTo>
                    <a:pt x="108" y="22"/>
                    <a:pt x="105" y="19"/>
                    <a:pt x="105" y="15"/>
                  </a:cubicBezTo>
                  <a:cubicBezTo>
                    <a:pt x="105" y="11"/>
                    <a:pt x="108" y="7"/>
                    <a:pt x="113" y="7"/>
                  </a:cubicBezTo>
                  <a:cubicBezTo>
                    <a:pt x="117" y="7"/>
                    <a:pt x="120" y="11"/>
                    <a:pt x="120" y="15"/>
                  </a:cubicBezTo>
                  <a:cubicBezTo>
                    <a:pt x="120" y="19"/>
                    <a:pt x="117" y="22"/>
                    <a:pt x="113" y="2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>
                <a:latin typeface="Raleway" panose="020B0003030101060003" pitchFamily="34" charset="0"/>
              </a:endParaRP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9A04098A-8743-0ED4-9880-7D05F6AC1B49}"/>
              </a:ext>
            </a:extLst>
          </p:cNvPr>
          <p:cNvGrpSpPr>
            <a:grpSpLocks/>
          </p:cNvGrpSpPr>
          <p:nvPr/>
        </p:nvGrpSpPr>
        <p:grpSpPr bwMode="auto">
          <a:xfrm>
            <a:off x="8075613" y="2576513"/>
            <a:ext cx="906462" cy="906462"/>
            <a:chOff x="1511519" y="3645641"/>
            <a:chExt cx="1297214" cy="1297214"/>
          </a:xfrm>
        </p:grpSpPr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2B1A29AD-764B-F232-56DE-33129CBCCA8E}"/>
                </a:ext>
              </a:extLst>
            </p:cNvPr>
            <p:cNvSpPr/>
            <p:nvPr/>
          </p:nvSpPr>
          <p:spPr>
            <a:xfrm>
              <a:off x="1511519" y="3645641"/>
              <a:ext cx="1297214" cy="129721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140326" name="TextBox 37">
              <a:extLst>
                <a:ext uri="{FF2B5EF4-FFF2-40B4-BE49-F238E27FC236}">
                  <a16:creationId xmlns:a16="http://schemas.microsoft.com/office/drawing/2014/main" id="{84BB5AE5-017E-6C92-8669-0719FBC01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78860" y="4209466"/>
              <a:ext cx="926235" cy="5281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Raleway" pitchFamily="2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Raleway" pitchFamily="2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Raleway" pitchFamily="2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Raleway" pitchFamily="2" charset="0"/>
                </a:defRPr>
              </a:lvl9pPr>
            </a:lstStyle>
            <a:p>
              <a:pPr algn="ctr" eaLnBrk="1" hangingPunct="1"/>
              <a:r>
                <a:rPr lang="id-ID" altLang="en-US" sz="900" b="1">
                  <a:solidFill>
                    <a:schemeClr val="bg1"/>
                  </a:solidFill>
                </a:rPr>
                <a:t>Link</a:t>
              </a:r>
            </a:p>
            <a:p>
              <a:pPr algn="ctr" eaLnBrk="1" hangingPunct="1"/>
              <a:r>
                <a:rPr lang="id-ID" altLang="en-US" sz="900" b="1">
                  <a:solidFill>
                    <a:schemeClr val="bg1"/>
                  </a:solidFill>
                </a:rPr>
                <a:t>Building</a:t>
              </a:r>
            </a:p>
          </p:txBody>
        </p: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38794FBB-CE9C-0DC7-4D7C-E0B28F2D525F}"/>
                </a:ext>
              </a:extLst>
            </p:cNvPr>
            <p:cNvGrpSpPr/>
            <p:nvPr/>
          </p:nvGrpSpPr>
          <p:grpSpPr>
            <a:xfrm>
              <a:off x="1969212" y="3834205"/>
              <a:ext cx="345736" cy="344781"/>
              <a:chOff x="8521700" y="4130676"/>
              <a:chExt cx="574675" cy="573087"/>
            </a:xfrm>
            <a:solidFill>
              <a:schemeClr val="bg1"/>
            </a:solidFill>
          </p:grpSpPr>
          <p:sp>
            <p:nvSpPr>
              <p:cNvPr id="40" name="Freeform 32">
                <a:extLst>
                  <a:ext uri="{FF2B5EF4-FFF2-40B4-BE49-F238E27FC236}">
                    <a16:creationId xmlns:a16="http://schemas.microsoft.com/office/drawing/2014/main" id="{D3ADD9B1-1ACF-0F17-A042-25173E239CC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521700" y="4322763"/>
                <a:ext cx="360363" cy="381000"/>
              </a:xfrm>
              <a:custGeom>
                <a:avLst/>
                <a:gdLst>
                  <a:gd name="T0" fmla="*/ 47 w 121"/>
                  <a:gd name="T1" fmla="*/ 128 h 128"/>
                  <a:gd name="T2" fmla="*/ 22 w 121"/>
                  <a:gd name="T3" fmla="*/ 118 h 128"/>
                  <a:gd name="T4" fmla="*/ 14 w 121"/>
                  <a:gd name="T5" fmla="*/ 110 h 128"/>
                  <a:gd name="T6" fmla="*/ 14 w 121"/>
                  <a:gd name="T7" fmla="*/ 58 h 128"/>
                  <a:gd name="T8" fmla="*/ 58 w 121"/>
                  <a:gd name="T9" fmla="*/ 14 h 128"/>
                  <a:gd name="T10" fmla="*/ 89 w 121"/>
                  <a:gd name="T11" fmla="*/ 0 h 128"/>
                  <a:gd name="T12" fmla="*/ 119 w 121"/>
                  <a:gd name="T13" fmla="*/ 18 h 128"/>
                  <a:gd name="T14" fmla="*/ 118 w 121"/>
                  <a:gd name="T15" fmla="*/ 27 h 128"/>
                  <a:gd name="T16" fmla="*/ 109 w 121"/>
                  <a:gd name="T17" fmla="*/ 26 h 128"/>
                  <a:gd name="T18" fmla="*/ 88 w 121"/>
                  <a:gd name="T19" fmla="*/ 12 h 128"/>
                  <a:gd name="T20" fmla="*/ 66 w 121"/>
                  <a:gd name="T21" fmla="*/ 22 h 128"/>
                  <a:gd name="T22" fmla="*/ 22 w 121"/>
                  <a:gd name="T23" fmla="*/ 66 h 128"/>
                  <a:gd name="T24" fmla="*/ 22 w 121"/>
                  <a:gd name="T25" fmla="*/ 102 h 128"/>
                  <a:gd name="T26" fmla="*/ 30 w 121"/>
                  <a:gd name="T27" fmla="*/ 110 h 128"/>
                  <a:gd name="T28" fmla="*/ 48 w 121"/>
                  <a:gd name="T29" fmla="*/ 116 h 128"/>
                  <a:gd name="T30" fmla="*/ 70 w 121"/>
                  <a:gd name="T31" fmla="*/ 106 h 128"/>
                  <a:gd name="T32" fmla="*/ 102 w 121"/>
                  <a:gd name="T33" fmla="*/ 74 h 128"/>
                  <a:gd name="T34" fmla="*/ 110 w 121"/>
                  <a:gd name="T35" fmla="*/ 74 h 128"/>
                  <a:gd name="T36" fmla="*/ 110 w 121"/>
                  <a:gd name="T37" fmla="*/ 82 h 128"/>
                  <a:gd name="T38" fmla="*/ 78 w 121"/>
                  <a:gd name="T39" fmla="*/ 114 h 128"/>
                  <a:gd name="T40" fmla="*/ 49 w 121"/>
                  <a:gd name="T41" fmla="*/ 128 h 128"/>
                  <a:gd name="T42" fmla="*/ 47 w 121"/>
                  <a:gd name="T43" fmla="*/ 128 h 1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21" h="128">
                    <a:moveTo>
                      <a:pt x="47" y="128"/>
                    </a:moveTo>
                    <a:cubicBezTo>
                      <a:pt x="37" y="128"/>
                      <a:pt x="28" y="125"/>
                      <a:pt x="22" y="118"/>
                    </a:cubicBezTo>
                    <a:cubicBezTo>
                      <a:pt x="14" y="110"/>
                      <a:pt x="14" y="110"/>
                      <a:pt x="14" y="110"/>
                    </a:cubicBezTo>
                    <a:cubicBezTo>
                      <a:pt x="0" y="96"/>
                      <a:pt x="0" y="72"/>
                      <a:pt x="14" y="58"/>
                    </a:cubicBezTo>
                    <a:cubicBezTo>
                      <a:pt x="58" y="14"/>
                      <a:pt x="58" y="14"/>
                      <a:pt x="58" y="14"/>
                    </a:cubicBezTo>
                    <a:cubicBezTo>
                      <a:pt x="70" y="2"/>
                      <a:pt x="81" y="0"/>
                      <a:pt x="89" y="0"/>
                    </a:cubicBezTo>
                    <a:cubicBezTo>
                      <a:pt x="100" y="1"/>
                      <a:pt x="111" y="7"/>
                      <a:pt x="119" y="18"/>
                    </a:cubicBezTo>
                    <a:cubicBezTo>
                      <a:pt x="121" y="21"/>
                      <a:pt x="120" y="25"/>
                      <a:pt x="118" y="27"/>
                    </a:cubicBezTo>
                    <a:cubicBezTo>
                      <a:pt x="115" y="29"/>
                      <a:pt x="111" y="28"/>
                      <a:pt x="109" y="26"/>
                    </a:cubicBezTo>
                    <a:cubicBezTo>
                      <a:pt x="103" y="17"/>
                      <a:pt x="96" y="13"/>
                      <a:pt x="88" y="12"/>
                    </a:cubicBezTo>
                    <a:cubicBezTo>
                      <a:pt x="81" y="12"/>
                      <a:pt x="73" y="15"/>
                      <a:pt x="66" y="22"/>
                    </a:cubicBezTo>
                    <a:cubicBezTo>
                      <a:pt x="22" y="66"/>
                      <a:pt x="22" y="66"/>
                      <a:pt x="22" y="66"/>
                    </a:cubicBezTo>
                    <a:cubicBezTo>
                      <a:pt x="13" y="76"/>
                      <a:pt x="13" y="92"/>
                      <a:pt x="22" y="102"/>
                    </a:cubicBezTo>
                    <a:cubicBezTo>
                      <a:pt x="30" y="110"/>
                      <a:pt x="30" y="110"/>
                      <a:pt x="30" y="110"/>
                    </a:cubicBezTo>
                    <a:cubicBezTo>
                      <a:pt x="35" y="114"/>
                      <a:pt x="41" y="117"/>
                      <a:pt x="48" y="116"/>
                    </a:cubicBezTo>
                    <a:cubicBezTo>
                      <a:pt x="56" y="116"/>
                      <a:pt x="63" y="112"/>
                      <a:pt x="70" y="106"/>
                    </a:cubicBezTo>
                    <a:cubicBezTo>
                      <a:pt x="102" y="74"/>
                      <a:pt x="102" y="74"/>
                      <a:pt x="102" y="74"/>
                    </a:cubicBezTo>
                    <a:cubicBezTo>
                      <a:pt x="104" y="71"/>
                      <a:pt x="108" y="71"/>
                      <a:pt x="110" y="74"/>
                    </a:cubicBezTo>
                    <a:cubicBezTo>
                      <a:pt x="113" y="76"/>
                      <a:pt x="113" y="80"/>
                      <a:pt x="110" y="82"/>
                    </a:cubicBezTo>
                    <a:cubicBezTo>
                      <a:pt x="78" y="114"/>
                      <a:pt x="78" y="114"/>
                      <a:pt x="78" y="114"/>
                    </a:cubicBezTo>
                    <a:cubicBezTo>
                      <a:pt x="70" y="123"/>
                      <a:pt x="59" y="128"/>
                      <a:pt x="49" y="128"/>
                    </a:cubicBezTo>
                    <a:cubicBezTo>
                      <a:pt x="48" y="128"/>
                      <a:pt x="47" y="128"/>
                      <a:pt x="47" y="12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41" name="Freeform 33">
                <a:extLst>
                  <a:ext uri="{FF2B5EF4-FFF2-40B4-BE49-F238E27FC236}">
                    <a16:creationId xmlns:a16="http://schemas.microsoft.com/office/drawing/2014/main" id="{58E9D7FA-5112-588B-9D97-57FE89C1838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69350" y="4130676"/>
                <a:ext cx="327025" cy="392113"/>
              </a:xfrm>
              <a:custGeom>
                <a:avLst/>
                <a:gdLst>
                  <a:gd name="T0" fmla="*/ 29 w 110"/>
                  <a:gd name="T1" fmla="*/ 132 h 132"/>
                  <a:gd name="T2" fmla="*/ 26 w 110"/>
                  <a:gd name="T3" fmla="*/ 132 h 132"/>
                  <a:gd name="T4" fmla="*/ 2 w 110"/>
                  <a:gd name="T5" fmla="*/ 118 h 132"/>
                  <a:gd name="T6" fmla="*/ 4 w 110"/>
                  <a:gd name="T7" fmla="*/ 110 h 132"/>
                  <a:gd name="T8" fmla="*/ 12 w 110"/>
                  <a:gd name="T9" fmla="*/ 112 h 132"/>
                  <a:gd name="T10" fmla="*/ 27 w 110"/>
                  <a:gd name="T11" fmla="*/ 120 h 132"/>
                  <a:gd name="T12" fmla="*/ 43 w 110"/>
                  <a:gd name="T13" fmla="*/ 115 h 132"/>
                  <a:gd name="T14" fmla="*/ 91 w 110"/>
                  <a:gd name="T15" fmla="*/ 67 h 132"/>
                  <a:gd name="T16" fmla="*/ 98 w 110"/>
                  <a:gd name="T17" fmla="*/ 51 h 132"/>
                  <a:gd name="T18" fmla="*/ 91 w 110"/>
                  <a:gd name="T19" fmla="*/ 35 h 132"/>
                  <a:gd name="T20" fmla="*/ 83 w 110"/>
                  <a:gd name="T21" fmla="*/ 27 h 132"/>
                  <a:gd name="T22" fmla="*/ 47 w 110"/>
                  <a:gd name="T23" fmla="*/ 23 h 132"/>
                  <a:gd name="T24" fmla="*/ 11 w 110"/>
                  <a:gd name="T25" fmla="*/ 59 h 132"/>
                  <a:gd name="T26" fmla="*/ 3 w 110"/>
                  <a:gd name="T27" fmla="*/ 59 h 132"/>
                  <a:gd name="T28" fmla="*/ 3 w 110"/>
                  <a:gd name="T29" fmla="*/ 51 h 132"/>
                  <a:gd name="T30" fmla="*/ 39 w 110"/>
                  <a:gd name="T31" fmla="*/ 15 h 132"/>
                  <a:gd name="T32" fmla="*/ 91 w 110"/>
                  <a:gd name="T33" fmla="*/ 19 h 132"/>
                  <a:gd name="T34" fmla="*/ 99 w 110"/>
                  <a:gd name="T35" fmla="*/ 27 h 132"/>
                  <a:gd name="T36" fmla="*/ 110 w 110"/>
                  <a:gd name="T37" fmla="*/ 51 h 132"/>
                  <a:gd name="T38" fmla="*/ 99 w 110"/>
                  <a:gd name="T39" fmla="*/ 75 h 132"/>
                  <a:gd name="T40" fmla="*/ 51 w 110"/>
                  <a:gd name="T41" fmla="*/ 123 h 132"/>
                  <a:gd name="T42" fmla="*/ 29 w 110"/>
                  <a:gd name="T43" fmla="*/ 132 h 1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110" h="132">
                    <a:moveTo>
                      <a:pt x="29" y="132"/>
                    </a:moveTo>
                    <a:cubicBezTo>
                      <a:pt x="28" y="132"/>
                      <a:pt x="27" y="132"/>
                      <a:pt x="26" y="132"/>
                    </a:cubicBezTo>
                    <a:cubicBezTo>
                      <a:pt x="16" y="131"/>
                      <a:pt x="7" y="126"/>
                      <a:pt x="2" y="118"/>
                    </a:cubicBezTo>
                    <a:cubicBezTo>
                      <a:pt x="0" y="116"/>
                      <a:pt x="1" y="112"/>
                      <a:pt x="4" y="110"/>
                    </a:cubicBezTo>
                    <a:cubicBezTo>
                      <a:pt x="6" y="108"/>
                      <a:pt x="10" y="109"/>
                      <a:pt x="12" y="112"/>
                    </a:cubicBezTo>
                    <a:cubicBezTo>
                      <a:pt x="15" y="116"/>
                      <a:pt x="21" y="120"/>
                      <a:pt x="27" y="120"/>
                    </a:cubicBezTo>
                    <a:cubicBezTo>
                      <a:pt x="33" y="121"/>
                      <a:pt x="39" y="119"/>
                      <a:pt x="43" y="115"/>
                    </a:cubicBezTo>
                    <a:cubicBezTo>
                      <a:pt x="91" y="67"/>
                      <a:pt x="91" y="67"/>
                      <a:pt x="91" y="67"/>
                    </a:cubicBezTo>
                    <a:cubicBezTo>
                      <a:pt x="95" y="62"/>
                      <a:pt x="98" y="57"/>
                      <a:pt x="98" y="51"/>
                    </a:cubicBezTo>
                    <a:cubicBezTo>
                      <a:pt x="98" y="45"/>
                      <a:pt x="95" y="40"/>
                      <a:pt x="91" y="35"/>
                    </a:cubicBezTo>
                    <a:cubicBezTo>
                      <a:pt x="83" y="27"/>
                      <a:pt x="83" y="27"/>
                      <a:pt x="83" y="27"/>
                    </a:cubicBezTo>
                    <a:cubicBezTo>
                      <a:pt x="73" y="18"/>
                      <a:pt x="57" y="14"/>
                      <a:pt x="47" y="23"/>
                    </a:cubicBezTo>
                    <a:cubicBezTo>
                      <a:pt x="11" y="59"/>
                      <a:pt x="11" y="59"/>
                      <a:pt x="11" y="59"/>
                    </a:cubicBezTo>
                    <a:cubicBezTo>
                      <a:pt x="9" y="62"/>
                      <a:pt x="5" y="62"/>
                      <a:pt x="3" y="59"/>
                    </a:cubicBezTo>
                    <a:cubicBezTo>
                      <a:pt x="0" y="57"/>
                      <a:pt x="0" y="53"/>
                      <a:pt x="3" y="51"/>
                    </a:cubicBezTo>
                    <a:cubicBezTo>
                      <a:pt x="39" y="15"/>
                      <a:pt x="39" y="15"/>
                      <a:pt x="39" y="15"/>
                    </a:cubicBezTo>
                    <a:cubicBezTo>
                      <a:pt x="53" y="0"/>
                      <a:pt x="78" y="5"/>
                      <a:pt x="91" y="19"/>
                    </a:cubicBezTo>
                    <a:cubicBezTo>
                      <a:pt x="99" y="27"/>
                      <a:pt x="99" y="27"/>
                      <a:pt x="99" y="27"/>
                    </a:cubicBezTo>
                    <a:cubicBezTo>
                      <a:pt x="106" y="34"/>
                      <a:pt x="110" y="42"/>
                      <a:pt x="110" y="51"/>
                    </a:cubicBezTo>
                    <a:cubicBezTo>
                      <a:pt x="110" y="60"/>
                      <a:pt x="106" y="68"/>
                      <a:pt x="99" y="75"/>
                    </a:cubicBezTo>
                    <a:cubicBezTo>
                      <a:pt x="51" y="123"/>
                      <a:pt x="51" y="123"/>
                      <a:pt x="51" y="123"/>
                    </a:cubicBezTo>
                    <a:cubicBezTo>
                      <a:pt x="45" y="129"/>
                      <a:pt x="38" y="132"/>
                      <a:pt x="29" y="13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</p:grpSp>
      </p:grpSp>
      <p:sp>
        <p:nvSpPr>
          <p:cNvPr id="42" name="Freeform 9">
            <a:extLst>
              <a:ext uri="{FF2B5EF4-FFF2-40B4-BE49-F238E27FC236}">
                <a16:creationId xmlns:a16="http://schemas.microsoft.com/office/drawing/2014/main" id="{617EE8D5-2D52-CAFD-F469-DBA1704729E6}"/>
              </a:ext>
            </a:extLst>
          </p:cNvPr>
          <p:cNvSpPr>
            <a:spLocks noEditPoints="1"/>
          </p:cNvSpPr>
          <p:nvPr/>
        </p:nvSpPr>
        <p:spPr bwMode="auto">
          <a:xfrm rot="10800000">
            <a:off x="6375400" y="2871788"/>
            <a:ext cx="484188" cy="354012"/>
          </a:xfrm>
          <a:custGeom>
            <a:avLst/>
            <a:gdLst>
              <a:gd name="T0" fmla="*/ 500 w 1049"/>
              <a:gd name="T1" fmla="*/ 769 h 769"/>
              <a:gd name="T2" fmla="*/ 500 w 1049"/>
              <a:gd name="T3" fmla="*/ 572 h 769"/>
              <a:gd name="T4" fmla="*/ 0 w 1049"/>
              <a:gd name="T5" fmla="*/ 572 h 769"/>
              <a:gd name="T6" fmla="*/ 0 w 1049"/>
              <a:gd name="T7" fmla="*/ 200 h 769"/>
              <a:gd name="T8" fmla="*/ 500 w 1049"/>
              <a:gd name="T9" fmla="*/ 200 h 769"/>
              <a:gd name="T10" fmla="*/ 500 w 1049"/>
              <a:gd name="T11" fmla="*/ 0 h 769"/>
              <a:gd name="T12" fmla="*/ 1049 w 1049"/>
              <a:gd name="T13" fmla="*/ 386 h 769"/>
              <a:gd name="T14" fmla="*/ 500 w 1049"/>
              <a:gd name="T15" fmla="*/ 769 h 769"/>
              <a:gd name="T16" fmla="*/ 57 w 1049"/>
              <a:gd name="T17" fmla="*/ 514 h 769"/>
              <a:gd name="T18" fmla="*/ 557 w 1049"/>
              <a:gd name="T19" fmla="*/ 514 h 769"/>
              <a:gd name="T20" fmla="*/ 557 w 1049"/>
              <a:gd name="T21" fmla="*/ 660 h 769"/>
              <a:gd name="T22" fmla="*/ 949 w 1049"/>
              <a:gd name="T23" fmla="*/ 386 h 769"/>
              <a:gd name="T24" fmla="*/ 557 w 1049"/>
              <a:gd name="T25" fmla="*/ 109 h 769"/>
              <a:gd name="T26" fmla="*/ 557 w 1049"/>
              <a:gd name="T27" fmla="*/ 257 h 769"/>
              <a:gd name="T28" fmla="*/ 57 w 1049"/>
              <a:gd name="T29" fmla="*/ 257 h 769"/>
              <a:gd name="T30" fmla="*/ 57 w 1049"/>
              <a:gd name="T31" fmla="*/ 514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9" h="769">
                <a:moveTo>
                  <a:pt x="500" y="769"/>
                </a:moveTo>
                <a:lnTo>
                  <a:pt x="500" y="572"/>
                </a:lnTo>
                <a:lnTo>
                  <a:pt x="0" y="572"/>
                </a:lnTo>
                <a:lnTo>
                  <a:pt x="0" y="200"/>
                </a:lnTo>
                <a:lnTo>
                  <a:pt x="500" y="200"/>
                </a:lnTo>
                <a:lnTo>
                  <a:pt x="500" y="0"/>
                </a:lnTo>
                <a:lnTo>
                  <a:pt x="1049" y="386"/>
                </a:lnTo>
                <a:lnTo>
                  <a:pt x="500" y="769"/>
                </a:lnTo>
                <a:close/>
                <a:moveTo>
                  <a:pt x="57" y="514"/>
                </a:moveTo>
                <a:lnTo>
                  <a:pt x="557" y="514"/>
                </a:lnTo>
                <a:lnTo>
                  <a:pt x="557" y="660"/>
                </a:lnTo>
                <a:lnTo>
                  <a:pt x="949" y="386"/>
                </a:lnTo>
                <a:lnTo>
                  <a:pt x="557" y="109"/>
                </a:lnTo>
                <a:lnTo>
                  <a:pt x="557" y="257"/>
                </a:lnTo>
                <a:lnTo>
                  <a:pt x="57" y="257"/>
                </a:lnTo>
                <a:lnTo>
                  <a:pt x="57" y="514"/>
                </a:lnTo>
                <a:close/>
              </a:path>
            </a:pathLst>
          </a:custGeom>
          <a:solidFill>
            <a:schemeClr val="tx2">
              <a:alpha val="4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96A91A33-B454-E497-1967-45AFD2B610B5}"/>
              </a:ext>
            </a:extLst>
          </p:cNvPr>
          <p:cNvGrpSpPr>
            <a:grpSpLocks/>
          </p:cNvGrpSpPr>
          <p:nvPr/>
        </p:nvGrpSpPr>
        <p:grpSpPr bwMode="auto">
          <a:xfrm>
            <a:off x="9132888" y="2576513"/>
            <a:ext cx="906462" cy="906462"/>
            <a:chOff x="9828865" y="1843495"/>
            <a:chExt cx="1208157" cy="1208157"/>
          </a:xfrm>
        </p:grpSpPr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398C825D-0D3A-EBF2-8F40-C47461CF7C13}"/>
                </a:ext>
              </a:extLst>
            </p:cNvPr>
            <p:cNvSpPr/>
            <p:nvPr/>
          </p:nvSpPr>
          <p:spPr>
            <a:xfrm>
              <a:off x="9828865" y="1843495"/>
              <a:ext cx="1208157" cy="1208157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45" name="Freeform 13">
              <a:extLst>
                <a:ext uri="{FF2B5EF4-FFF2-40B4-BE49-F238E27FC236}">
                  <a16:creationId xmlns:a16="http://schemas.microsoft.com/office/drawing/2014/main" id="{4CFBB0E8-9A1B-7A2C-97B8-78EEFD53610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230879" y="1993721"/>
              <a:ext cx="402014" cy="402014"/>
            </a:xfrm>
            <a:custGeom>
              <a:avLst/>
              <a:gdLst>
                <a:gd name="T0" fmla="*/ 341 w 2328"/>
                <a:gd name="T1" fmla="*/ 341 h 2328"/>
                <a:gd name="T2" fmla="*/ 341 w 2328"/>
                <a:gd name="T3" fmla="*/ 1987 h 2328"/>
                <a:gd name="T4" fmla="*/ 1987 w 2328"/>
                <a:gd name="T5" fmla="*/ 1987 h 2328"/>
                <a:gd name="T6" fmla="*/ 1987 w 2328"/>
                <a:gd name="T7" fmla="*/ 341 h 2328"/>
                <a:gd name="T8" fmla="*/ 2040 w 2328"/>
                <a:gd name="T9" fmla="*/ 637 h 2328"/>
                <a:gd name="T10" fmla="*/ 1640 w 2328"/>
                <a:gd name="T11" fmla="*/ 423 h 2328"/>
                <a:gd name="T12" fmla="*/ 1341 w 2328"/>
                <a:gd name="T13" fmla="*/ 157 h 2328"/>
                <a:gd name="T14" fmla="*/ 2040 w 2328"/>
                <a:gd name="T15" fmla="*/ 637 h 2328"/>
                <a:gd name="T16" fmla="*/ 1700 w 2328"/>
                <a:gd name="T17" fmla="*/ 1672 h 2328"/>
                <a:gd name="T18" fmla="*/ 2185 w 2328"/>
                <a:gd name="T19" fmla="*/ 1199 h 2328"/>
                <a:gd name="T20" fmla="*/ 1204 w 2328"/>
                <a:gd name="T21" fmla="*/ 2185 h 2328"/>
                <a:gd name="T22" fmla="*/ 1200 w 2328"/>
                <a:gd name="T23" fmla="*/ 1935 h 2328"/>
                <a:gd name="T24" fmla="*/ 1552 w 2328"/>
                <a:gd name="T25" fmla="*/ 1787 h 2328"/>
                <a:gd name="T26" fmla="*/ 775 w 2328"/>
                <a:gd name="T27" fmla="*/ 1787 h 2328"/>
                <a:gd name="T28" fmla="*/ 1128 w 2328"/>
                <a:gd name="T29" fmla="*/ 1935 h 2328"/>
                <a:gd name="T30" fmla="*/ 1124 w 2328"/>
                <a:gd name="T31" fmla="*/ 2185 h 2328"/>
                <a:gd name="T32" fmla="*/ 229 w 2328"/>
                <a:gd name="T33" fmla="*/ 751 h 2328"/>
                <a:gd name="T34" fmla="*/ 532 w 2328"/>
                <a:gd name="T35" fmla="*/ 991 h 2328"/>
                <a:gd name="T36" fmla="*/ 143 w 2328"/>
                <a:gd name="T37" fmla="*/ 1129 h 2328"/>
                <a:gd name="T38" fmla="*/ 1124 w 2328"/>
                <a:gd name="T39" fmla="*/ 143 h 2328"/>
                <a:gd name="T40" fmla="*/ 1128 w 2328"/>
                <a:gd name="T41" fmla="*/ 518 h 2328"/>
                <a:gd name="T42" fmla="*/ 1124 w 2328"/>
                <a:gd name="T43" fmla="*/ 143 h 2328"/>
                <a:gd name="T44" fmla="*/ 1478 w 2328"/>
                <a:gd name="T45" fmla="*/ 533 h 2328"/>
                <a:gd name="T46" fmla="*/ 1200 w 2328"/>
                <a:gd name="T47" fmla="*/ 143 h 2328"/>
                <a:gd name="T48" fmla="*/ 1513 w 2328"/>
                <a:gd name="T49" fmla="*/ 478 h 2328"/>
                <a:gd name="T50" fmla="*/ 1467 w 2328"/>
                <a:gd name="T51" fmla="*/ 624 h 2328"/>
                <a:gd name="T52" fmla="*/ 1661 w 2328"/>
                <a:gd name="T53" fmla="*/ 772 h 2328"/>
                <a:gd name="T54" fmla="*/ 1200 w 2328"/>
                <a:gd name="T55" fmla="*/ 1129 h 2328"/>
                <a:gd name="T56" fmla="*/ 1720 w 2328"/>
                <a:gd name="T57" fmla="*/ 598 h 2328"/>
                <a:gd name="T58" fmla="*/ 1560 w 2328"/>
                <a:gd name="T59" fmla="*/ 598 h 2328"/>
                <a:gd name="T60" fmla="*/ 1720 w 2328"/>
                <a:gd name="T61" fmla="*/ 598 h 2328"/>
                <a:gd name="T62" fmla="*/ 1128 w 2328"/>
                <a:gd name="T63" fmla="*/ 1129 h 2328"/>
                <a:gd name="T64" fmla="*/ 611 w 2328"/>
                <a:gd name="T65" fmla="*/ 997 h 2328"/>
                <a:gd name="T66" fmla="*/ 1128 w 2328"/>
                <a:gd name="T67" fmla="*/ 610 h 2328"/>
                <a:gd name="T68" fmla="*/ 560 w 2328"/>
                <a:gd name="T69" fmla="*/ 1244 h 2328"/>
                <a:gd name="T70" fmla="*/ 560 w 2328"/>
                <a:gd name="T71" fmla="*/ 1084 h 2328"/>
                <a:gd name="T72" fmla="*/ 143 w 2328"/>
                <a:gd name="T73" fmla="*/ 1199 h 2328"/>
                <a:gd name="T74" fmla="*/ 532 w 2328"/>
                <a:gd name="T75" fmla="*/ 1337 h 2328"/>
                <a:gd name="T76" fmla="*/ 229 w 2328"/>
                <a:gd name="T77" fmla="*/ 1577 h 2328"/>
                <a:gd name="T78" fmla="*/ 611 w 2328"/>
                <a:gd name="T79" fmla="*/ 1331 h 2328"/>
                <a:gd name="T80" fmla="*/ 1128 w 2328"/>
                <a:gd name="T81" fmla="*/ 1199 h 2328"/>
                <a:gd name="T82" fmla="*/ 996 w 2328"/>
                <a:gd name="T83" fmla="*/ 1713 h 2328"/>
                <a:gd name="T84" fmla="*/ 611 w 2328"/>
                <a:gd name="T85" fmla="*/ 1331 h 2328"/>
                <a:gd name="T86" fmla="*/ 1164 w 2328"/>
                <a:gd name="T87" fmla="*/ 1844 h 2328"/>
                <a:gd name="T88" fmla="*/ 1164 w 2328"/>
                <a:gd name="T89" fmla="*/ 1684 h 2328"/>
                <a:gd name="T90" fmla="*/ 1331 w 2328"/>
                <a:gd name="T91" fmla="*/ 1713 h 2328"/>
                <a:gd name="T92" fmla="*/ 1200 w 2328"/>
                <a:gd name="T93" fmla="*/ 1199 h 2328"/>
                <a:gd name="T94" fmla="*/ 1606 w 2328"/>
                <a:gd name="T95" fmla="*/ 1687 h 2328"/>
                <a:gd name="T96" fmla="*/ 1807 w 2328"/>
                <a:gd name="T97" fmla="*/ 1129 h 2328"/>
                <a:gd name="T98" fmla="*/ 1798 w 2328"/>
                <a:gd name="T99" fmla="*/ 674 h 2328"/>
                <a:gd name="T100" fmla="*/ 2185 w 2328"/>
                <a:gd name="T101" fmla="*/ 1129 h 2328"/>
                <a:gd name="T102" fmla="*/ 441 w 2328"/>
                <a:gd name="T103" fmla="*/ 441 h 2328"/>
                <a:gd name="T104" fmla="*/ 688 w 2328"/>
                <a:gd name="T105" fmla="*/ 534 h 2328"/>
                <a:gd name="T106" fmla="*/ 288 w 2328"/>
                <a:gd name="T107" fmla="*/ 637 h 2328"/>
                <a:gd name="T108" fmla="*/ 288 w 2328"/>
                <a:gd name="T109" fmla="*/ 1690 h 2328"/>
                <a:gd name="T110" fmla="*/ 688 w 2328"/>
                <a:gd name="T111" fmla="*/ 1794 h 2328"/>
                <a:gd name="T112" fmla="*/ 441 w 2328"/>
                <a:gd name="T113" fmla="*/ 1886 h 2328"/>
                <a:gd name="T114" fmla="*/ 1886 w 2328"/>
                <a:gd name="T115" fmla="*/ 1886 h 2328"/>
                <a:gd name="T116" fmla="*/ 1640 w 2328"/>
                <a:gd name="T117" fmla="*/ 1794 h 2328"/>
                <a:gd name="T118" fmla="*/ 2040 w 2328"/>
                <a:gd name="T119" fmla="*/ 1690 h 23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328" h="2328">
                  <a:moveTo>
                    <a:pt x="1164" y="0"/>
                  </a:moveTo>
                  <a:cubicBezTo>
                    <a:pt x="853" y="0"/>
                    <a:pt x="561" y="121"/>
                    <a:pt x="341" y="341"/>
                  </a:cubicBezTo>
                  <a:cubicBezTo>
                    <a:pt x="121" y="560"/>
                    <a:pt x="0" y="853"/>
                    <a:pt x="0" y="1164"/>
                  </a:cubicBezTo>
                  <a:cubicBezTo>
                    <a:pt x="0" y="1475"/>
                    <a:pt x="121" y="1767"/>
                    <a:pt x="341" y="1987"/>
                  </a:cubicBezTo>
                  <a:cubicBezTo>
                    <a:pt x="561" y="2207"/>
                    <a:pt x="853" y="2328"/>
                    <a:pt x="1164" y="2328"/>
                  </a:cubicBezTo>
                  <a:cubicBezTo>
                    <a:pt x="1475" y="2328"/>
                    <a:pt x="1767" y="2207"/>
                    <a:pt x="1987" y="1987"/>
                  </a:cubicBezTo>
                  <a:cubicBezTo>
                    <a:pt x="2207" y="1767"/>
                    <a:pt x="2328" y="1475"/>
                    <a:pt x="2328" y="1164"/>
                  </a:cubicBezTo>
                  <a:cubicBezTo>
                    <a:pt x="2328" y="853"/>
                    <a:pt x="2207" y="560"/>
                    <a:pt x="1987" y="341"/>
                  </a:cubicBezTo>
                  <a:cubicBezTo>
                    <a:pt x="1767" y="121"/>
                    <a:pt x="1475" y="0"/>
                    <a:pt x="1164" y="0"/>
                  </a:cubicBezTo>
                  <a:close/>
                  <a:moveTo>
                    <a:pt x="2040" y="637"/>
                  </a:moveTo>
                  <a:cubicBezTo>
                    <a:pt x="1966" y="617"/>
                    <a:pt x="1890" y="598"/>
                    <a:pt x="1815" y="583"/>
                  </a:cubicBezTo>
                  <a:cubicBezTo>
                    <a:pt x="1807" y="493"/>
                    <a:pt x="1732" y="423"/>
                    <a:pt x="1640" y="423"/>
                  </a:cubicBezTo>
                  <a:cubicBezTo>
                    <a:pt x="1619" y="423"/>
                    <a:pt x="1598" y="427"/>
                    <a:pt x="1579" y="434"/>
                  </a:cubicBezTo>
                  <a:cubicBezTo>
                    <a:pt x="1512" y="335"/>
                    <a:pt x="1433" y="243"/>
                    <a:pt x="1341" y="157"/>
                  </a:cubicBezTo>
                  <a:cubicBezTo>
                    <a:pt x="1547" y="193"/>
                    <a:pt x="1736" y="291"/>
                    <a:pt x="1886" y="441"/>
                  </a:cubicBezTo>
                  <a:cubicBezTo>
                    <a:pt x="1946" y="501"/>
                    <a:pt x="1998" y="567"/>
                    <a:pt x="2040" y="637"/>
                  </a:cubicBezTo>
                  <a:close/>
                  <a:moveTo>
                    <a:pt x="2099" y="1577"/>
                  </a:moveTo>
                  <a:cubicBezTo>
                    <a:pt x="1968" y="1617"/>
                    <a:pt x="1835" y="1649"/>
                    <a:pt x="1700" y="1672"/>
                  </a:cubicBezTo>
                  <a:cubicBezTo>
                    <a:pt x="1767" y="1520"/>
                    <a:pt x="1802" y="1362"/>
                    <a:pt x="1807" y="1199"/>
                  </a:cubicBezTo>
                  <a:cubicBezTo>
                    <a:pt x="2185" y="1199"/>
                    <a:pt x="2185" y="1199"/>
                    <a:pt x="2185" y="1199"/>
                  </a:cubicBezTo>
                  <a:cubicBezTo>
                    <a:pt x="2181" y="1331"/>
                    <a:pt x="2151" y="1459"/>
                    <a:pt x="2099" y="1577"/>
                  </a:cubicBezTo>
                  <a:close/>
                  <a:moveTo>
                    <a:pt x="1204" y="2185"/>
                  </a:moveTo>
                  <a:cubicBezTo>
                    <a:pt x="1202" y="2185"/>
                    <a:pt x="1201" y="2185"/>
                    <a:pt x="1200" y="2185"/>
                  </a:cubicBezTo>
                  <a:cubicBezTo>
                    <a:pt x="1200" y="1935"/>
                    <a:pt x="1200" y="1935"/>
                    <a:pt x="1200" y="1935"/>
                  </a:cubicBezTo>
                  <a:cubicBezTo>
                    <a:pt x="1265" y="1921"/>
                    <a:pt x="1318" y="1870"/>
                    <a:pt x="1334" y="1805"/>
                  </a:cubicBezTo>
                  <a:cubicBezTo>
                    <a:pt x="1407" y="1802"/>
                    <a:pt x="1480" y="1795"/>
                    <a:pt x="1552" y="1787"/>
                  </a:cubicBezTo>
                  <a:cubicBezTo>
                    <a:pt x="1465" y="1934"/>
                    <a:pt x="1348" y="2067"/>
                    <a:pt x="1204" y="2185"/>
                  </a:cubicBezTo>
                  <a:close/>
                  <a:moveTo>
                    <a:pt x="775" y="1787"/>
                  </a:moveTo>
                  <a:cubicBezTo>
                    <a:pt x="848" y="1795"/>
                    <a:pt x="921" y="1802"/>
                    <a:pt x="994" y="1805"/>
                  </a:cubicBezTo>
                  <a:cubicBezTo>
                    <a:pt x="1010" y="1870"/>
                    <a:pt x="1062" y="1921"/>
                    <a:pt x="1128" y="1935"/>
                  </a:cubicBezTo>
                  <a:cubicBezTo>
                    <a:pt x="1128" y="2185"/>
                    <a:pt x="1128" y="2185"/>
                    <a:pt x="1128" y="2185"/>
                  </a:cubicBezTo>
                  <a:cubicBezTo>
                    <a:pt x="1127" y="2185"/>
                    <a:pt x="1125" y="2185"/>
                    <a:pt x="1124" y="2185"/>
                  </a:cubicBezTo>
                  <a:cubicBezTo>
                    <a:pt x="980" y="2067"/>
                    <a:pt x="863" y="1934"/>
                    <a:pt x="775" y="1787"/>
                  </a:cubicBezTo>
                  <a:close/>
                  <a:moveTo>
                    <a:pt x="229" y="751"/>
                  </a:moveTo>
                  <a:cubicBezTo>
                    <a:pt x="360" y="710"/>
                    <a:pt x="493" y="678"/>
                    <a:pt x="627" y="655"/>
                  </a:cubicBezTo>
                  <a:cubicBezTo>
                    <a:pt x="580" y="764"/>
                    <a:pt x="548" y="876"/>
                    <a:pt x="532" y="991"/>
                  </a:cubicBezTo>
                  <a:cubicBezTo>
                    <a:pt x="460" y="1002"/>
                    <a:pt x="403" y="1058"/>
                    <a:pt x="388" y="1129"/>
                  </a:cubicBezTo>
                  <a:cubicBezTo>
                    <a:pt x="143" y="1129"/>
                    <a:pt x="143" y="1129"/>
                    <a:pt x="143" y="1129"/>
                  </a:cubicBezTo>
                  <a:cubicBezTo>
                    <a:pt x="147" y="996"/>
                    <a:pt x="177" y="869"/>
                    <a:pt x="229" y="751"/>
                  </a:cubicBezTo>
                  <a:close/>
                  <a:moveTo>
                    <a:pt x="1124" y="143"/>
                  </a:moveTo>
                  <a:cubicBezTo>
                    <a:pt x="1125" y="143"/>
                    <a:pt x="1127" y="143"/>
                    <a:pt x="1128" y="143"/>
                  </a:cubicBezTo>
                  <a:cubicBezTo>
                    <a:pt x="1128" y="518"/>
                    <a:pt x="1128" y="518"/>
                    <a:pt x="1128" y="518"/>
                  </a:cubicBezTo>
                  <a:cubicBezTo>
                    <a:pt x="1010" y="519"/>
                    <a:pt x="892" y="527"/>
                    <a:pt x="775" y="541"/>
                  </a:cubicBezTo>
                  <a:cubicBezTo>
                    <a:pt x="863" y="394"/>
                    <a:pt x="980" y="260"/>
                    <a:pt x="1124" y="143"/>
                  </a:cubicBezTo>
                  <a:close/>
                  <a:moveTo>
                    <a:pt x="1513" y="478"/>
                  </a:moveTo>
                  <a:cubicBezTo>
                    <a:pt x="1498" y="494"/>
                    <a:pt x="1486" y="512"/>
                    <a:pt x="1478" y="533"/>
                  </a:cubicBezTo>
                  <a:cubicBezTo>
                    <a:pt x="1386" y="524"/>
                    <a:pt x="1293" y="519"/>
                    <a:pt x="1200" y="518"/>
                  </a:cubicBezTo>
                  <a:cubicBezTo>
                    <a:pt x="1200" y="143"/>
                    <a:pt x="1200" y="143"/>
                    <a:pt x="1200" y="143"/>
                  </a:cubicBezTo>
                  <a:cubicBezTo>
                    <a:pt x="1201" y="143"/>
                    <a:pt x="1202" y="143"/>
                    <a:pt x="1204" y="143"/>
                  </a:cubicBezTo>
                  <a:cubicBezTo>
                    <a:pt x="1327" y="243"/>
                    <a:pt x="1431" y="356"/>
                    <a:pt x="1513" y="478"/>
                  </a:cubicBezTo>
                  <a:close/>
                  <a:moveTo>
                    <a:pt x="1200" y="610"/>
                  </a:moveTo>
                  <a:cubicBezTo>
                    <a:pt x="1289" y="611"/>
                    <a:pt x="1379" y="616"/>
                    <a:pt x="1467" y="624"/>
                  </a:cubicBezTo>
                  <a:cubicBezTo>
                    <a:pt x="1480" y="708"/>
                    <a:pt x="1553" y="773"/>
                    <a:pt x="1640" y="773"/>
                  </a:cubicBezTo>
                  <a:cubicBezTo>
                    <a:pt x="1647" y="773"/>
                    <a:pt x="1654" y="772"/>
                    <a:pt x="1661" y="772"/>
                  </a:cubicBezTo>
                  <a:cubicBezTo>
                    <a:pt x="1702" y="887"/>
                    <a:pt x="1724" y="1007"/>
                    <a:pt x="1728" y="1129"/>
                  </a:cubicBezTo>
                  <a:cubicBezTo>
                    <a:pt x="1200" y="1129"/>
                    <a:pt x="1200" y="1129"/>
                    <a:pt x="1200" y="1129"/>
                  </a:cubicBezTo>
                  <a:lnTo>
                    <a:pt x="1200" y="610"/>
                  </a:lnTo>
                  <a:close/>
                  <a:moveTo>
                    <a:pt x="1720" y="598"/>
                  </a:moveTo>
                  <a:cubicBezTo>
                    <a:pt x="1720" y="642"/>
                    <a:pt x="1684" y="678"/>
                    <a:pt x="1640" y="678"/>
                  </a:cubicBezTo>
                  <a:cubicBezTo>
                    <a:pt x="1596" y="678"/>
                    <a:pt x="1560" y="642"/>
                    <a:pt x="1560" y="598"/>
                  </a:cubicBezTo>
                  <a:cubicBezTo>
                    <a:pt x="1560" y="554"/>
                    <a:pt x="1596" y="518"/>
                    <a:pt x="1640" y="518"/>
                  </a:cubicBezTo>
                  <a:cubicBezTo>
                    <a:pt x="1684" y="518"/>
                    <a:pt x="1720" y="554"/>
                    <a:pt x="1720" y="598"/>
                  </a:cubicBezTo>
                  <a:close/>
                  <a:moveTo>
                    <a:pt x="1128" y="610"/>
                  </a:moveTo>
                  <a:cubicBezTo>
                    <a:pt x="1128" y="1129"/>
                    <a:pt x="1128" y="1129"/>
                    <a:pt x="1128" y="1129"/>
                  </a:cubicBezTo>
                  <a:cubicBezTo>
                    <a:pt x="731" y="1129"/>
                    <a:pt x="731" y="1129"/>
                    <a:pt x="731" y="1129"/>
                  </a:cubicBezTo>
                  <a:cubicBezTo>
                    <a:pt x="719" y="1066"/>
                    <a:pt x="672" y="1015"/>
                    <a:pt x="611" y="997"/>
                  </a:cubicBezTo>
                  <a:cubicBezTo>
                    <a:pt x="629" y="874"/>
                    <a:pt x="666" y="755"/>
                    <a:pt x="722" y="641"/>
                  </a:cubicBezTo>
                  <a:cubicBezTo>
                    <a:pt x="856" y="622"/>
                    <a:pt x="992" y="612"/>
                    <a:pt x="1128" y="610"/>
                  </a:cubicBezTo>
                  <a:close/>
                  <a:moveTo>
                    <a:pt x="640" y="1164"/>
                  </a:moveTo>
                  <a:cubicBezTo>
                    <a:pt x="640" y="1208"/>
                    <a:pt x="604" y="1244"/>
                    <a:pt x="560" y="1244"/>
                  </a:cubicBezTo>
                  <a:cubicBezTo>
                    <a:pt x="516" y="1244"/>
                    <a:pt x="480" y="1208"/>
                    <a:pt x="480" y="1164"/>
                  </a:cubicBezTo>
                  <a:cubicBezTo>
                    <a:pt x="480" y="1120"/>
                    <a:pt x="516" y="1084"/>
                    <a:pt x="560" y="1084"/>
                  </a:cubicBezTo>
                  <a:cubicBezTo>
                    <a:pt x="604" y="1084"/>
                    <a:pt x="640" y="1120"/>
                    <a:pt x="640" y="1164"/>
                  </a:cubicBezTo>
                  <a:close/>
                  <a:moveTo>
                    <a:pt x="143" y="1199"/>
                  </a:moveTo>
                  <a:cubicBezTo>
                    <a:pt x="388" y="1199"/>
                    <a:pt x="388" y="1199"/>
                    <a:pt x="388" y="1199"/>
                  </a:cubicBezTo>
                  <a:cubicBezTo>
                    <a:pt x="403" y="1270"/>
                    <a:pt x="460" y="1325"/>
                    <a:pt x="532" y="1337"/>
                  </a:cubicBezTo>
                  <a:cubicBezTo>
                    <a:pt x="548" y="1451"/>
                    <a:pt x="580" y="1563"/>
                    <a:pt x="627" y="1672"/>
                  </a:cubicBezTo>
                  <a:cubicBezTo>
                    <a:pt x="493" y="1649"/>
                    <a:pt x="360" y="1617"/>
                    <a:pt x="229" y="1577"/>
                  </a:cubicBezTo>
                  <a:cubicBezTo>
                    <a:pt x="177" y="1459"/>
                    <a:pt x="147" y="1331"/>
                    <a:pt x="143" y="1199"/>
                  </a:cubicBezTo>
                  <a:close/>
                  <a:moveTo>
                    <a:pt x="611" y="1331"/>
                  </a:moveTo>
                  <a:cubicBezTo>
                    <a:pt x="672" y="1312"/>
                    <a:pt x="719" y="1262"/>
                    <a:pt x="731" y="1199"/>
                  </a:cubicBezTo>
                  <a:cubicBezTo>
                    <a:pt x="1128" y="1199"/>
                    <a:pt x="1128" y="1199"/>
                    <a:pt x="1128" y="1199"/>
                  </a:cubicBezTo>
                  <a:cubicBezTo>
                    <a:pt x="1128" y="1592"/>
                    <a:pt x="1128" y="1592"/>
                    <a:pt x="1128" y="1592"/>
                  </a:cubicBezTo>
                  <a:cubicBezTo>
                    <a:pt x="1065" y="1605"/>
                    <a:pt x="1015" y="1652"/>
                    <a:pt x="996" y="1713"/>
                  </a:cubicBezTo>
                  <a:cubicBezTo>
                    <a:pt x="904" y="1708"/>
                    <a:pt x="813" y="1700"/>
                    <a:pt x="722" y="1687"/>
                  </a:cubicBezTo>
                  <a:cubicBezTo>
                    <a:pt x="666" y="1572"/>
                    <a:pt x="629" y="1453"/>
                    <a:pt x="611" y="1331"/>
                  </a:cubicBezTo>
                  <a:close/>
                  <a:moveTo>
                    <a:pt x="1244" y="1764"/>
                  </a:moveTo>
                  <a:cubicBezTo>
                    <a:pt x="1244" y="1808"/>
                    <a:pt x="1208" y="1844"/>
                    <a:pt x="1164" y="1844"/>
                  </a:cubicBezTo>
                  <a:cubicBezTo>
                    <a:pt x="1120" y="1844"/>
                    <a:pt x="1084" y="1808"/>
                    <a:pt x="1084" y="1764"/>
                  </a:cubicBezTo>
                  <a:cubicBezTo>
                    <a:pt x="1084" y="1720"/>
                    <a:pt x="1120" y="1684"/>
                    <a:pt x="1164" y="1684"/>
                  </a:cubicBezTo>
                  <a:cubicBezTo>
                    <a:pt x="1208" y="1684"/>
                    <a:pt x="1244" y="1720"/>
                    <a:pt x="1244" y="1764"/>
                  </a:cubicBezTo>
                  <a:close/>
                  <a:moveTo>
                    <a:pt x="1331" y="1713"/>
                  </a:moveTo>
                  <a:cubicBezTo>
                    <a:pt x="1313" y="1652"/>
                    <a:pt x="1262" y="1605"/>
                    <a:pt x="1200" y="1592"/>
                  </a:cubicBezTo>
                  <a:cubicBezTo>
                    <a:pt x="1200" y="1199"/>
                    <a:pt x="1200" y="1199"/>
                    <a:pt x="1200" y="1199"/>
                  </a:cubicBezTo>
                  <a:cubicBezTo>
                    <a:pt x="1728" y="1199"/>
                    <a:pt x="1728" y="1199"/>
                    <a:pt x="1728" y="1199"/>
                  </a:cubicBezTo>
                  <a:cubicBezTo>
                    <a:pt x="1723" y="1367"/>
                    <a:pt x="1682" y="1531"/>
                    <a:pt x="1606" y="1687"/>
                  </a:cubicBezTo>
                  <a:cubicBezTo>
                    <a:pt x="1515" y="1700"/>
                    <a:pt x="1424" y="1708"/>
                    <a:pt x="1331" y="1713"/>
                  </a:cubicBezTo>
                  <a:close/>
                  <a:moveTo>
                    <a:pt x="1807" y="1129"/>
                  </a:moveTo>
                  <a:cubicBezTo>
                    <a:pt x="1803" y="997"/>
                    <a:pt x="1779" y="869"/>
                    <a:pt x="1736" y="745"/>
                  </a:cubicBezTo>
                  <a:cubicBezTo>
                    <a:pt x="1762" y="727"/>
                    <a:pt x="1784" y="703"/>
                    <a:pt x="1798" y="674"/>
                  </a:cubicBezTo>
                  <a:cubicBezTo>
                    <a:pt x="1900" y="694"/>
                    <a:pt x="2000" y="720"/>
                    <a:pt x="2099" y="751"/>
                  </a:cubicBezTo>
                  <a:cubicBezTo>
                    <a:pt x="2151" y="869"/>
                    <a:pt x="2181" y="996"/>
                    <a:pt x="2185" y="1129"/>
                  </a:cubicBezTo>
                  <a:lnTo>
                    <a:pt x="1807" y="1129"/>
                  </a:lnTo>
                  <a:close/>
                  <a:moveTo>
                    <a:pt x="441" y="441"/>
                  </a:moveTo>
                  <a:cubicBezTo>
                    <a:pt x="592" y="291"/>
                    <a:pt x="781" y="193"/>
                    <a:pt x="987" y="157"/>
                  </a:cubicBezTo>
                  <a:cubicBezTo>
                    <a:pt x="865" y="271"/>
                    <a:pt x="765" y="397"/>
                    <a:pt x="688" y="534"/>
                  </a:cubicBezTo>
                  <a:cubicBezTo>
                    <a:pt x="684" y="541"/>
                    <a:pt x="680" y="547"/>
                    <a:pt x="677" y="554"/>
                  </a:cubicBezTo>
                  <a:cubicBezTo>
                    <a:pt x="546" y="574"/>
                    <a:pt x="416" y="602"/>
                    <a:pt x="288" y="637"/>
                  </a:cubicBezTo>
                  <a:cubicBezTo>
                    <a:pt x="330" y="567"/>
                    <a:pt x="382" y="501"/>
                    <a:pt x="441" y="441"/>
                  </a:cubicBezTo>
                  <a:close/>
                  <a:moveTo>
                    <a:pt x="288" y="1690"/>
                  </a:moveTo>
                  <a:cubicBezTo>
                    <a:pt x="416" y="1726"/>
                    <a:pt x="546" y="1754"/>
                    <a:pt x="677" y="1773"/>
                  </a:cubicBezTo>
                  <a:cubicBezTo>
                    <a:pt x="680" y="1780"/>
                    <a:pt x="684" y="1787"/>
                    <a:pt x="688" y="1794"/>
                  </a:cubicBezTo>
                  <a:cubicBezTo>
                    <a:pt x="765" y="1931"/>
                    <a:pt x="865" y="2057"/>
                    <a:pt x="987" y="2170"/>
                  </a:cubicBezTo>
                  <a:cubicBezTo>
                    <a:pt x="781" y="2134"/>
                    <a:pt x="592" y="2037"/>
                    <a:pt x="441" y="1886"/>
                  </a:cubicBezTo>
                  <a:cubicBezTo>
                    <a:pt x="382" y="1827"/>
                    <a:pt x="330" y="1761"/>
                    <a:pt x="288" y="1690"/>
                  </a:cubicBezTo>
                  <a:close/>
                  <a:moveTo>
                    <a:pt x="1886" y="1886"/>
                  </a:moveTo>
                  <a:cubicBezTo>
                    <a:pt x="1736" y="2037"/>
                    <a:pt x="1547" y="2135"/>
                    <a:pt x="1341" y="2170"/>
                  </a:cubicBezTo>
                  <a:cubicBezTo>
                    <a:pt x="1463" y="2057"/>
                    <a:pt x="1563" y="1931"/>
                    <a:pt x="1640" y="1794"/>
                  </a:cubicBezTo>
                  <a:cubicBezTo>
                    <a:pt x="1644" y="1787"/>
                    <a:pt x="1647" y="1780"/>
                    <a:pt x="1651" y="1773"/>
                  </a:cubicBezTo>
                  <a:cubicBezTo>
                    <a:pt x="1782" y="1754"/>
                    <a:pt x="1912" y="1726"/>
                    <a:pt x="2040" y="1690"/>
                  </a:cubicBezTo>
                  <a:cubicBezTo>
                    <a:pt x="1998" y="1761"/>
                    <a:pt x="1946" y="1827"/>
                    <a:pt x="1886" y="1886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lIns="68580" tIns="34290" rIns="68580" bIns="34290"/>
            <a:lstStyle/>
            <a:p>
              <a:pPr>
                <a:defRPr/>
              </a:pPr>
              <a:endParaRPr lang="id-ID" sz="1350">
                <a:latin typeface="Raleway" panose="020B0003030101060003" pitchFamily="34" charset="0"/>
              </a:endParaRPr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9CAD6304-C03A-B003-E7A8-0377B46B7EB0}"/>
                </a:ext>
              </a:extLst>
            </p:cNvPr>
            <p:cNvSpPr txBox="1"/>
            <p:nvPr/>
          </p:nvSpPr>
          <p:spPr>
            <a:xfrm>
              <a:off x="9985439" y="2368229"/>
              <a:ext cx="861155" cy="55435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d-ID" sz="1050" b="1" dirty="0">
                  <a:solidFill>
                    <a:schemeClr val="bg1"/>
                  </a:solidFill>
                  <a:latin typeface="Raleway" panose="020B0003030101060003" pitchFamily="34" charset="0"/>
                </a:rPr>
                <a:t>Social</a:t>
              </a:r>
            </a:p>
            <a:p>
              <a:pPr algn="ctr">
                <a:defRPr/>
              </a:pPr>
              <a:r>
                <a:rPr lang="id-ID" sz="1050" b="1" dirty="0">
                  <a:solidFill>
                    <a:schemeClr val="bg1"/>
                  </a:solidFill>
                  <a:latin typeface="Raleway" panose="020B0003030101060003" pitchFamily="34" charset="0"/>
                </a:rPr>
                <a:t>Media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85AC818B-FEE2-D29C-5783-E33ED3628AE2}"/>
              </a:ext>
            </a:extLst>
          </p:cNvPr>
          <p:cNvGrpSpPr>
            <a:grpSpLocks/>
          </p:cNvGrpSpPr>
          <p:nvPr/>
        </p:nvGrpSpPr>
        <p:grpSpPr bwMode="auto">
          <a:xfrm>
            <a:off x="7021514" y="3582988"/>
            <a:ext cx="904875" cy="906462"/>
            <a:chOff x="13287023" y="3371137"/>
            <a:chExt cx="1208157" cy="1208157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8C9DC0F3-B37A-1BF2-55D6-65B4FBE5A602}"/>
                </a:ext>
              </a:extLst>
            </p:cNvPr>
            <p:cNvSpPr/>
            <p:nvPr/>
          </p:nvSpPr>
          <p:spPr>
            <a:xfrm flipH="1">
              <a:off x="13287023" y="3371137"/>
              <a:ext cx="1208157" cy="1208157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C78653AB-F46C-92CE-545F-B79DB5577AB3}"/>
                </a:ext>
              </a:extLst>
            </p:cNvPr>
            <p:cNvSpPr txBox="1"/>
            <p:nvPr/>
          </p:nvSpPr>
          <p:spPr>
            <a:xfrm>
              <a:off x="13369686" y="3959347"/>
              <a:ext cx="1042830" cy="55435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d-ID" sz="1050" b="1" dirty="0">
                  <a:solidFill>
                    <a:schemeClr val="bg1"/>
                  </a:solidFill>
                  <a:latin typeface="Raleway" panose="020B0003030101060003" pitchFamily="34" charset="0"/>
                </a:rPr>
                <a:t>Pay per click</a:t>
              </a:r>
            </a:p>
          </p:txBody>
        </p:sp>
        <p:grpSp>
          <p:nvGrpSpPr>
            <p:cNvPr id="50" name="Group 49">
              <a:extLst>
                <a:ext uri="{FF2B5EF4-FFF2-40B4-BE49-F238E27FC236}">
                  <a16:creationId xmlns:a16="http://schemas.microsoft.com/office/drawing/2014/main" id="{DFECBA98-34EF-FF91-BE5B-D79FE0C40057}"/>
                </a:ext>
              </a:extLst>
            </p:cNvPr>
            <p:cNvGrpSpPr/>
            <p:nvPr/>
          </p:nvGrpSpPr>
          <p:grpSpPr>
            <a:xfrm>
              <a:off x="13718818" y="3605255"/>
              <a:ext cx="344567" cy="354164"/>
              <a:chOff x="7742238" y="3649663"/>
              <a:chExt cx="627062" cy="644526"/>
            </a:xfrm>
            <a:solidFill>
              <a:schemeClr val="bg1"/>
            </a:solidFill>
          </p:grpSpPr>
          <p:sp>
            <p:nvSpPr>
              <p:cNvPr id="51" name="Freeform 14">
                <a:extLst>
                  <a:ext uri="{FF2B5EF4-FFF2-40B4-BE49-F238E27FC236}">
                    <a16:creationId xmlns:a16="http://schemas.microsoft.com/office/drawing/2014/main" id="{EBA57A37-E1BB-7132-8CDB-96C440B03C3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742238" y="3649663"/>
                <a:ext cx="542925" cy="541338"/>
              </a:xfrm>
              <a:custGeom>
                <a:avLst/>
                <a:gdLst>
                  <a:gd name="T0" fmla="*/ 76 w 142"/>
                  <a:gd name="T1" fmla="*/ 130 h 142"/>
                  <a:gd name="T2" fmla="*/ 71 w 142"/>
                  <a:gd name="T3" fmla="*/ 130 h 142"/>
                  <a:gd name="T4" fmla="*/ 12 w 142"/>
                  <a:gd name="T5" fmla="*/ 71 h 142"/>
                  <a:gd name="T6" fmla="*/ 71 w 142"/>
                  <a:gd name="T7" fmla="*/ 12 h 142"/>
                  <a:gd name="T8" fmla="*/ 130 w 142"/>
                  <a:gd name="T9" fmla="*/ 71 h 142"/>
                  <a:gd name="T10" fmla="*/ 129 w 142"/>
                  <a:gd name="T11" fmla="*/ 81 h 142"/>
                  <a:gd name="T12" fmla="*/ 140 w 142"/>
                  <a:gd name="T13" fmla="*/ 85 h 142"/>
                  <a:gd name="T14" fmla="*/ 142 w 142"/>
                  <a:gd name="T15" fmla="*/ 71 h 142"/>
                  <a:gd name="T16" fmla="*/ 71 w 142"/>
                  <a:gd name="T17" fmla="*/ 0 h 142"/>
                  <a:gd name="T18" fmla="*/ 0 w 142"/>
                  <a:gd name="T19" fmla="*/ 71 h 142"/>
                  <a:gd name="T20" fmla="*/ 71 w 142"/>
                  <a:gd name="T21" fmla="*/ 142 h 142"/>
                  <a:gd name="T22" fmla="*/ 80 w 142"/>
                  <a:gd name="T23" fmla="*/ 141 h 142"/>
                  <a:gd name="T24" fmla="*/ 76 w 142"/>
                  <a:gd name="T25" fmla="*/ 130 h 1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42" h="142">
                    <a:moveTo>
                      <a:pt x="76" y="130"/>
                    </a:moveTo>
                    <a:cubicBezTo>
                      <a:pt x="74" y="130"/>
                      <a:pt x="73" y="130"/>
                      <a:pt x="71" y="130"/>
                    </a:cubicBezTo>
                    <a:cubicBezTo>
                      <a:pt x="38" y="130"/>
                      <a:pt x="12" y="104"/>
                      <a:pt x="12" y="71"/>
                    </a:cubicBezTo>
                    <a:cubicBezTo>
                      <a:pt x="12" y="38"/>
                      <a:pt x="38" y="12"/>
                      <a:pt x="71" y="12"/>
                    </a:cubicBezTo>
                    <a:cubicBezTo>
                      <a:pt x="103" y="12"/>
                      <a:pt x="130" y="38"/>
                      <a:pt x="130" y="71"/>
                    </a:cubicBezTo>
                    <a:cubicBezTo>
                      <a:pt x="130" y="74"/>
                      <a:pt x="129" y="78"/>
                      <a:pt x="129" y="81"/>
                    </a:cubicBezTo>
                    <a:cubicBezTo>
                      <a:pt x="140" y="85"/>
                      <a:pt x="140" y="85"/>
                      <a:pt x="140" y="85"/>
                    </a:cubicBezTo>
                    <a:cubicBezTo>
                      <a:pt x="141" y="80"/>
                      <a:pt x="142" y="76"/>
                      <a:pt x="142" y="71"/>
                    </a:cubicBezTo>
                    <a:cubicBezTo>
                      <a:pt x="142" y="32"/>
                      <a:pt x="110" y="0"/>
                      <a:pt x="71" y="0"/>
                    </a:cubicBezTo>
                    <a:cubicBezTo>
                      <a:pt x="32" y="0"/>
                      <a:pt x="0" y="32"/>
                      <a:pt x="0" y="71"/>
                    </a:cubicBezTo>
                    <a:cubicBezTo>
                      <a:pt x="0" y="110"/>
                      <a:pt x="32" y="142"/>
                      <a:pt x="71" y="142"/>
                    </a:cubicBezTo>
                    <a:cubicBezTo>
                      <a:pt x="74" y="142"/>
                      <a:pt x="77" y="142"/>
                      <a:pt x="80" y="141"/>
                    </a:cubicBezTo>
                    <a:lnTo>
                      <a:pt x="76" y="13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52" name="Freeform 15">
                <a:extLst>
                  <a:ext uri="{FF2B5EF4-FFF2-40B4-BE49-F238E27FC236}">
                    <a16:creationId xmlns:a16="http://schemas.microsoft.com/office/drawing/2014/main" id="{2A3810DF-1548-5AF3-5A65-C2BE0AE1988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7883525" y="3798888"/>
                <a:ext cx="260350" cy="258763"/>
              </a:xfrm>
              <a:custGeom>
                <a:avLst/>
                <a:gdLst>
                  <a:gd name="T0" fmla="*/ 34 w 68"/>
                  <a:gd name="T1" fmla="*/ 68 h 68"/>
                  <a:gd name="T2" fmla="*/ 0 w 68"/>
                  <a:gd name="T3" fmla="*/ 34 h 68"/>
                  <a:gd name="T4" fmla="*/ 34 w 68"/>
                  <a:gd name="T5" fmla="*/ 0 h 68"/>
                  <a:gd name="T6" fmla="*/ 68 w 68"/>
                  <a:gd name="T7" fmla="*/ 34 h 68"/>
                  <a:gd name="T8" fmla="*/ 34 w 68"/>
                  <a:gd name="T9" fmla="*/ 68 h 68"/>
                  <a:gd name="T10" fmla="*/ 34 w 68"/>
                  <a:gd name="T11" fmla="*/ 12 h 68"/>
                  <a:gd name="T12" fmla="*/ 12 w 68"/>
                  <a:gd name="T13" fmla="*/ 34 h 68"/>
                  <a:gd name="T14" fmla="*/ 34 w 68"/>
                  <a:gd name="T15" fmla="*/ 56 h 68"/>
                  <a:gd name="T16" fmla="*/ 56 w 68"/>
                  <a:gd name="T17" fmla="*/ 34 h 68"/>
                  <a:gd name="T18" fmla="*/ 34 w 68"/>
                  <a:gd name="T19" fmla="*/ 12 h 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8" h="68">
                    <a:moveTo>
                      <a:pt x="34" y="68"/>
                    </a:moveTo>
                    <a:cubicBezTo>
                      <a:pt x="16" y="68"/>
                      <a:pt x="0" y="52"/>
                      <a:pt x="0" y="34"/>
                    </a:cubicBezTo>
                    <a:cubicBezTo>
                      <a:pt x="0" y="15"/>
                      <a:pt x="16" y="0"/>
                      <a:pt x="34" y="0"/>
                    </a:cubicBezTo>
                    <a:cubicBezTo>
                      <a:pt x="53" y="0"/>
                      <a:pt x="68" y="15"/>
                      <a:pt x="68" y="34"/>
                    </a:cubicBezTo>
                    <a:cubicBezTo>
                      <a:pt x="68" y="52"/>
                      <a:pt x="53" y="68"/>
                      <a:pt x="34" y="68"/>
                    </a:cubicBezTo>
                    <a:close/>
                    <a:moveTo>
                      <a:pt x="34" y="12"/>
                    </a:moveTo>
                    <a:cubicBezTo>
                      <a:pt x="22" y="12"/>
                      <a:pt x="12" y="22"/>
                      <a:pt x="12" y="34"/>
                    </a:cubicBezTo>
                    <a:cubicBezTo>
                      <a:pt x="12" y="46"/>
                      <a:pt x="22" y="56"/>
                      <a:pt x="34" y="56"/>
                    </a:cubicBezTo>
                    <a:cubicBezTo>
                      <a:pt x="46" y="56"/>
                      <a:pt x="56" y="46"/>
                      <a:pt x="56" y="34"/>
                    </a:cubicBezTo>
                    <a:cubicBezTo>
                      <a:pt x="56" y="22"/>
                      <a:pt x="46" y="12"/>
                      <a:pt x="34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53" name="Freeform 16">
                <a:extLst>
                  <a:ext uri="{FF2B5EF4-FFF2-40B4-BE49-F238E27FC236}">
                    <a16:creationId xmlns:a16="http://schemas.microsoft.com/office/drawing/2014/main" id="{204C19A7-D02F-684C-E9EF-D65A1C46AA1A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7999413" y="3921126"/>
                <a:ext cx="369887" cy="373063"/>
              </a:xfrm>
              <a:custGeom>
                <a:avLst/>
                <a:gdLst>
                  <a:gd name="T0" fmla="*/ 233 w 233"/>
                  <a:gd name="T1" fmla="*/ 204 h 235"/>
                  <a:gd name="T2" fmla="*/ 137 w 233"/>
                  <a:gd name="T3" fmla="*/ 110 h 235"/>
                  <a:gd name="T4" fmla="*/ 214 w 233"/>
                  <a:gd name="T5" fmla="*/ 74 h 235"/>
                  <a:gd name="T6" fmla="*/ 0 w 233"/>
                  <a:gd name="T7" fmla="*/ 0 h 235"/>
                  <a:gd name="T8" fmla="*/ 72 w 233"/>
                  <a:gd name="T9" fmla="*/ 218 h 235"/>
                  <a:gd name="T10" fmla="*/ 108 w 233"/>
                  <a:gd name="T11" fmla="*/ 141 h 235"/>
                  <a:gd name="T12" fmla="*/ 202 w 233"/>
                  <a:gd name="T13" fmla="*/ 235 h 235"/>
                  <a:gd name="T14" fmla="*/ 233 w 233"/>
                  <a:gd name="T15" fmla="*/ 204 h 235"/>
                  <a:gd name="T16" fmla="*/ 233 w 233"/>
                  <a:gd name="T17" fmla="*/ 204 h 235"/>
                  <a:gd name="T18" fmla="*/ 233 w 233"/>
                  <a:gd name="T19" fmla="*/ 20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33" h="235">
                    <a:moveTo>
                      <a:pt x="233" y="204"/>
                    </a:moveTo>
                    <a:lnTo>
                      <a:pt x="137" y="110"/>
                    </a:lnTo>
                    <a:lnTo>
                      <a:pt x="214" y="74"/>
                    </a:lnTo>
                    <a:lnTo>
                      <a:pt x="0" y="0"/>
                    </a:lnTo>
                    <a:lnTo>
                      <a:pt x="72" y="218"/>
                    </a:lnTo>
                    <a:lnTo>
                      <a:pt x="108" y="141"/>
                    </a:lnTo>
                    <a:lnTo>
                      <a:pt x="202" y="235"/>
                    </a:lnTo>
                    <a:lnTo>
                      <a:pt x="233" y="204"/>
                    </a:lnTo>
                    <a:lnTo>
                      <a:pt x="233" y="204"/>
                    </a:lnTo>
                    <a:lnTo>
                      <a:pt x="233" y="20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</p:grpSp>
      </p:grpSp>
      <p:sp>
        <p:nvSpPr>
          <p:cNvPr id="54" name="Freeform 9">
            <a:extLst>
              <a:ext uri="{FF2B5EF4-FFF2-40B4-BE49-F238E27FC236}">
                <a16:creationId xmlns:a16="http://schemas.microsoft.com/office/drawing/2014/main" id="{3B506D15-E813-7C46-AF4E-859714EAD4EA}"/>
              </a:ext>
            </a:extLst>
          </p:cNvPr>
          <p:cNvSpPr>
            <a:spLocks noEditPoints="1"/>
          </p:cNvSpPr>
          <p:nvPr/>
        </p:nvSpPr>
        <p:spPr bwMode="auto">
          <a:xfrm rot="10800000">
            <a:off x="6375400" y="3841750"/>
            <a:ext cx="484188" cy="355600"/>
          </a:xfrm>
          <a:custGeom>
            <a:avLst/>
            <a:gdLst>
              <a:gd name="T0" fmla="*/ 500 w 1049"/>
              <a:gd name="T1" fmla="*/ 769 h 769"/>
              <a:gd name="T2" fmla="*/ 500 w 1049"/>
              <a:gd name="T3" fmla="*/ 572 h 769"/>
              <a:gd name="T4" fmla="*/ 0 w 1049"/>
              <a:gd name="T5" fmla="*/ 572 h 769"/>
              <a:gd name="T6" fmla="*/ 0 w 1049"/>
              <a:gd name="T7" fmla="*/ 200 h 769"/>
              <a:gd name="T8" fmla="*/ 500 w 1049"/>
              <a:gd name="T9" fmla="*/ 200 h 769"/>
              <a:gd name="T10" fmla="*/ 500 w 1049"/>
              <a:gd name="T11" fmla="*/ 0 h 769"/>
              <a:gd name="T12" fmla="*/ 1049 w 1049"/>
              <a:gd name="T13" fmla="*/ 386 h 769"/>
              <a:gd name="T14" fmla="*/ 500 w 1049"/>
              <a:gd name="T15" fmla="*/ 769 h 769"/>
              <a:gd name="T16" fmla="*/ 57 w 1049"/>
              <a:gd name="T17" fmla="*/ 514 h 769"/>
              <a:gd name="T18" fmla="*/ 557 w 1049"/>
              <a:gd name="T19" fmla="*/ 514 h 769"/>
              <a:gd name="T20" fmla="*/ 557 w 1049"/>
              <a:gd name="T21" fmla="*/ 660 h 769"/>
              <a:gd name="T22" fmla="*/ 949 w 1049"/>
              <a:gd name="T23" fmla="*/ 386 h 769"/>
              <a:gd name="T24" fmla="*/ 557 w 1049"/>
              <a:gd name="T25" fmla="*/ 109 h 769"/>
              <a:gd name="T26" fmla="*/ 557 w 1049"/>
              <a:gd name="T27" fmla="*/ 257 h 769"/>
              <a:gd name="T28" fmla="*/ 57 w 1049"/>
              <a:gd name="T29" fmla="*/ 257 h 769"/>
              <a:gd name="T30" fmla="*/ 57 w 1049"/>
              <a:gd name="T31" fmla="*/ 514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1049" h="769">
                <a:moveTo>
                  <a:pt x="500" y="769"/>
                </a:moveTo>
                <a:lnTo>
                  <a:pt x="500" y="572"/>
                </a:lnTo>
                <a:lnTo>
                  <a:pt x="0" y="572"/>
                </a:lnTo>
                <a:lnTo>
                  <a:pt x="0" y="200"/>
                </a:lnTo>
                <a:lnTo>
                  <a:pt x="500" y="200"/>
                </a:lnTo>
                <a:lnTo>
                  <a:pt x="500" y="0"/>
                </a:lnTo>
                <a:lnTo>
                  <a:pt x="1049" y="386"/>
                </a:lnTo>
                <a:lnTo>
                  <a:pt x="500" y="769"/>
                </a:lnTo>
                <a:close/>
                <a:moveTo>
                  <a:pt x="57" y="514"/>
                </a:moveTo>
                <a:lnTo>
                  <a:pt x="557" y="514"/>
                </a:lnTo>
                <a:lnTo>
                  <a:pt x="557" y="660"/>
                </a:lnTo>
                <a:lnTo>
                  <a:pt x="949" y="386"/>
                </a:lnTo>
                <a:lnTo>
                  <a:pt x="557" y="109"/>
                </a:lnTo>
                <a:lnTo>
                  <a:pt x="557" y="257"/>
                </a:lnTo>
                <a:lnTo>
                  <a:pt x="57" y="257"/>
                </a:lnTo>
                <a:lnTo>
                  <a:pt x="57" y="514"/>
                </a:lnTo>
                <a:close/>
              </a:path>
            </a:pathLst>
          </a:custGeom>
          <a:solidFill>
            <a:schemeClr val="tx2">
              <a:alpha val="45000"/>
            </a:schemeClr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id-ID" sz="1350"/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526245C8-AF4B-4C2E-A65A-A2201D37D3DF}"/>
              </a:ext>
            </a:extLst>
          </p:cNvPr>
          <p:cNvGrpSpPr>
            <a:grpSpLocks/>
          </p:cNvGrpSpPr>
          <p:nvPr/>
        </p:nvGrpSpPr>
        <p:grpSpPr bwMode="auto">
          <a:xfrm>
            <a:off x="9132888" y="3582988"/>
            <a:ext cx="906462" cy="906462"/>
            <a:chOff x="10975120" y="3771287"/>
            <a:chExt cx="1297214" cy="1297214"/>
          </a:xfrm>
        </p:grpSpPr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B5CC9C5-5440-284D-B519-BF62A3274951}"/>
                </a:ext>
              </a:extLst>
            </p:cNvPr>
            <p:cNvSpPr/>
            <p:nvPr/>
          </p:nvSpPr>
          <p:spPr>
            <a:xfrm flipH="1">
              <a:off x="10975120" y="3771287"/>
              <a:ext cx="1297214" cy="129721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E5C5C722-4772-A855-7C6A-930F53F6CC02}"/>
                </a:ext>
              </a:extLst>
            </p:cNvPr>
            <p:cNvSpPr txBox="1"/>
            <p:nvPr/>
          </p:nvSpPr>
          <p:spPr>
            <a:xfrm>
              <a:off x="11102342" y="4548253"/>
              <a:ext cx="1038225" cy="3634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d-ID" sz="1050" b="1" dirty="0">
                  <a:solidFill>
                    <a:schemeClr val="bg1"/>
                  </a:solidFill>
                  <a:latin typeface="Raleway" panose="020B0003030101060003" pitchFamily="34" charset="0"/>
                </a:rPr>
                <a:t>Website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C1C6581B-94B7-56FE-6322-9E243103DBA6}"/>
                </a:ext>
              </a:extLst>
            </p:cNvPr>
            <p:cNvGrpSpPr/>
            <p:nvPr/>
          </p:nvGrpSpPr>
          <p:grpSpPr>
            <a:xfrm>
              <a:off x="11372404" y="4122125"/>
              <a:ext cx="496254" cy="383894"/>
              <a:chOff x="8758238" y="1104900"/>
              <a:chExt cx="925512" cy="715963"/>
            </a:xfrm>
            <a:solidFill>
              <a:schemeClr val="bg1"/>
            </a:solidFill>
          </p:grpSpPr>
          <p:sp>
            <p:nvSpPr>
              <p:cNvPr id="59" name="Freeform 87">
                <a:extLst>
                  <a:ext uri="{FF2B5EF4-FFF2-40B4-BE49-F238E27FC236}">
                    <a16:creationId xmlns:a16="http://schemas.microsoft.com/office/drawing/2014/main" id="{EE13A3CC-5E7E-E25C-DD76-C1E9DE882333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758238" y="1104900"/>
                <a:ext cx="925512" cy="715963"/>
              </a:xfrm>
              <a:custGeom>
                <a:avLst/>
                <a:gdLst>
                  <a:gd name="T0" fmla="*/ 218 w 244"/>
                  <a:gd name="T1" fmla="*/ 188 h 188"/>
                  <a:gd name="T2" fmla="*/ 26 w 244"/>
                  <a:gd name="T3" fmla="*/ 188 h 188"/>
                  <a:gd name="T4" fmla="*/ 0 w 244"/>
                  <a:gd name="T5" fmla="*/ 162 h 188"/>
                  <a:gd name="T6" fmla="*/ 0 w 244"/>
                  <a:gd name="T7" fmla="*/ 26 h 188"/>
                  <a:gd name="T8" fmla="*/ 26 w 244"/>
                  <a:gd name="T9" fmla="*/ 0 h 188"/>
                  <a:gd name="T10" fmla="*/ 218 w 244"/>
                  <a:gd name="T11" fmla="*/ 0 h 188"/>
                  <a:gd name="T12" fmla="*/ 244 w 244"/>
                  <a:gd name="T13" fmla="*/ 26 h 188"/>
                  <a:gd name="T14" fmla="*/ 244 w 244"/>
                  <a:gd name="T15" fmla="*/ 162 h 188"/>
                  <a:gd name="T16" fmla="*/ 218 w 244"/>
                  <a:gd name="T17" fmla="*/ 188 h 188"/>
                  <a:gd name="T18" fmla="*/ 26 w 244"/>
                  <a:gd name="T19" fmla="*/ 12 h 188"/>
                  <a:gd name="T20" fmla="*/ 12 w 244"/>
                  <a:gd name="T21" fmla="*/ 26 h 188"/>
                  <a:gd name="T22" fmla="*/ 12 w 244"/>
                  <a:gd name="T23" fmla="*/ 162 h 188"/>
                  <a:gd name="T24" fmla="*/ 26 w 244"/>
                  <a:gd name="T25" fmla="*/ 176 h 188"/>
                  <a:gd name="T26" fmla="*/ 218 w 244"/>
                  <a:gd name="T27" fmla="*/ 176 h 188"/>
                  <a:gd name="T28" fmla="*/ 232 w 244"/>
                  <a:gd name="T29" fmla="*/ 162 h 188"/>
                  <a:gd name="T30" fmla="*/ 232 w 244"/>
                  <a:gd name="T31" fmla="*/ 26 h 188"/>
                  <a:gd name="T32" fmla="*/ 218 w 244"/>
                  <a:gd name="T33" fmla="*/ 12 h 188"/>
                  <a:gd name="T34" fmla="*/ 26 w 244"/>
                  <a:gd name="T35" fmla="*/ 12 h 1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44" h="188">
                    <a:moveTo>
                      <a:pt x="218" y="188"/>
                    </a:moveTo>
                    <a:cubicBezTo>
                      <a:pt x="26" y="188"/>
                      <a:pt x="26" y="188"/>
                      <a:pt x="26" y="188"/>
                    </a:cubicBezTo>
                    <a:cubicBezTo>
                      <a:pt x="12" y="188"/>
                      <a:pt x="0" y="176"/>
                      <a:pt x="0" y="162"/>
                    </a:cubicBezTo>
                    <a:cubicBezTo>
                      <a:pt x="0" y="26"/>
                      <a:pt x="0" y="26"/>
                      <a:pt x="0" y="26"/>
                    </a:cubicBezTo>
                    <a:cubicBezTo>
                      <a:pt x="0" y="12"/>
                      <a:pt x="12" y="0"/>
                      <a:pt x="26" y="0"/>
                    </a:cubicBezTo>
                    <a:cubicBezTo>
                      <a:pt x="218" y="0"/>
                      <a:pt x="218" y="0"/>
                      <a:pt x="218" y="0"/>
                    </a:cubicBezTo>
                    <a:cubicBezTo>
                      <a:pt x="233" y="0"/>
                      <a:pt x="244" y="12"/>
                      <a:pt x="244" y="26"/>
                    </a:cubicBezTo>
                    <a:cubicBezTo>
                      <a:pt x="244" y="162"/>
                      <a:pt x="244" y="162"/>
                      <a:pt x="244" y="162"/>
                    </a:cubicBezTo>
                    <a:cubicBezTo>
                      <a:pt x="244" y="176"/>
                      <a:pt x="233" y="188"/>
                      <a:pt x="218" y="188"/>
                    </a:cubicBezTo>
                    <a:close/>
                    <a:moveTo>
                      <a:pt x="26" y="12"/>
                    </a:moveTo>
                    <a:cubicBezTo>
                      <a:pt x="19" y="12"/>
                      <a:pt x="12" y="18"/>
                      <a:pt x="12" y="26"/>
                    </a:cubicBezTo>
                    <a:cubicBezTo>
                      <a:pt x="12" y="162"/>
                      <a:pt x="12" y="162"/>
                      <a:pt x="12" y="162"/>
                    </a:cubicBezTo>
                    <a:cubicBezTo>
                      <a:pt x="12" y="170"/>
                      <a:pt x="19" y="176"/>
                      <a:pt x="26" y="176"/>
                    </a:cubicBezTo>
                    <a:cubicBezTo>
                      <a:pt x="218" y="176"/>
                      <a:pt x="218" y="176"/>
                      <a:pt x="218" y="176"/>
                    </a:cubicBezTo>
                    <a:cubicBezTo>
                      <a:pt x="226" y="176"/>
                      <a:pt x="232" y="170"/>
                      <a:pt x="232" y="162"/>
                    </a:cubicBezTo>
                    <a:cubicBezTo>
                      <a:pt x="232" y="26"/>
                      <a:pt x="232" y="26"/>
                      <a:pt x="232" y="26"/>
                    </a:cubicBezTo>
                    <a:cubicBezTo>
                      <a:pt x="232" y="18"/>
                      <a:pt x="226" y="12"/>
                      <a:pt x="218" y="12"/>
                    </a:cubicBezTo>
                    <a:lnTo>
                      <a:pt x="26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60" name="Freeform 88">
                <a:extLst>
                  <a:ext uri="{FF2B5EF4-FFF2-40B4-BE49-F238E27FC236}">
                    <a16:creationId xmlns:a16="http://schemas.microsoft.com/office/drawing/2014/main" id="{AC45E21E-42EA-FE87-F2BC-E4D78CF3DBF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8758238" y="1257300"/>
                <a:ext cx="925512" cy="46038"/>
              </a:xfrm>
              <a:custGeom>
                <a:avLst/>
                <a:gdLst>
                  <a:gd name="T0" fmla="*/ 238 w 244"/>
                  <a:gd name="T1" fmla="*/ 12 h 12"/>
                  <a:gd name="T2" fmla="*/ 6 w 244"/>
                  <a:gd name="T3" fmla="*/ 12 h 12"/>
                  <a:gd name="T4" fmla="*/ 0 w 244"/>
                  <a:gd name="T5" fmla="*/ 6 h 12"/>
                  <a:gd name="T6" fmla="*/ 6 w 244"/>
                  <a:gd name="T7" fmla="*/ 0 h 12"/>
                  <a:gd name="T8" fmla="*/ 238 w 244"/>
                  <a:gd name="T9" fmla="*/ 0 h 12"/>
                  <a:gd name="T10" fmla="*/ 244 w 244"/>
                  <a:gd name="T11" fmla="*/ 6 h 12"/>
                  <a:gd name="T12" fmla="*/ 238 w 244"/>
                  <a:gd name="T13" fmla="*/ 12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4" h="12">
                    <a:moveTo>
                      <a:pt x="238" y="12"/>
                    </a:moveTo>
                    <a:cubicBezTo>
                      <a:pt x="6" y="12"/>
                      <a:pt x="6" y="12"/>
                      <a:pt x="6" y="12"/>
                    </a:cubicBezTo>
                    <a:cubicBezTo>
                      <a:pt x="3" y="12"/>
                      <a:pt x="0" y="9"/>
                      <a:pt x="0" y="6"/>
                    </a:cubicBezTo>
                    <a:cubicBezTo>
                      <a:pt x="0" y="3"/>
                      <a:pt x="3" y="0"/>
                      <a:pt x="6" y="0"/>
                    </a:cubicBezTo>
                    <a:cubicBezTo>
                      <a:pt x="238" y="0"/>
                      <a:pt x="238" y="0"/>
                      <a:pt x="238" y="0"/>
                    </a:cubicBezTo>
                    <a:cubicBezTo>
                      <a:pt x="242" y="0"/>
                      <a:pt x="244" y="3"/>
                      <a:pt x="244" y="6"/>
                    </a:cubicBezTo>
                    <a:cubicBezTo>
                      <a:pt x="244" y="9"/>
                      <a:pt x="242" y="12"/>
                      <a:pt x="238" y="12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61" name="Freeform 89">
                <a:extLst>
                  <a:ext uri="{FF2B5EF4-FFF2-40B4-BE49-F238E27FC236}">
                    <a16:creationId xmlns:a16="http://schemas.microsoft.com/office/drawing/2014/main" id="{1E63B195-91C1-2E18-843E-8BFB431C976C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848725" y="1165225"/>
                <a:ext cx="76200" cy="76200"/>
              </a:xfrm>
              <a:custGeom>
                <a:avLst/>
                <a:gdLst>
                  <a:gd name="T0" fmla="*/ 10 w 20"/>
                  <a:gd name="T1" fmla="*/ 20 h 20"/>
                  <a:gd name="T2" fmla="*/ 0 w 20"/>
                  <a:gd name="T3" fmla="*/ 10 h 20"/>
                  <a:gd name="T4" fmla="*/ 10 w 20"/>
                  <a:gd name="T5" fmla="*/ 0 h 20"/>
                  <a:gd name="T6" fmla="*/ 20 w 20"/>
                  <a:gd name="T7" fmla="*/ 10 h 20"/>
                  <a:gd name="T8" fmla="*/ 10 w 20"/>
                  <a:gd name="T9" fmla="*/ 20 h 20"/>
                  <a:gd name="T10" fmla="*/ 10 w 20"/>
                  <a:gd name="T11" fmla="*/ 8 h 20"/>
                  <a:gd name="T12" fmla="*/ 8 w 20"/>
                  <a:gd name="T13" fmla="*/ 10 h 20"/>
                  <a:gd name="T14" fmla="*/ 10 w 20"/>
                  <a:gd name="T15" fmla="*/ 12 h 20"/>
                  <a:gd name="T16" fmla="*/ 12 w 20"/>
                  <a:gd name="T17" fmla="*/ 10 h 20"/>
                  <a:gd name="T18" fmla="*/ 10 w 20"/>
                  <a:gd name="T19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" h="20">
                    <a:moveTo>
                      <a:pt x="10" y="20"/>
                    </a:moveTo>
                    <a:cubicBezTo>
                      <a:pt x="5" y="20"/>
                      <a:pt x="0" y="16"/>
                      <a:pt x="0" y="10"/>
                    </a:cubicBezTo>
                    <a:cubicBezTo>
                      <a:pt x="0" y="4"/>
                      <a:pt x="5" y="0"/>
                      <a:pt x="10" y="0"/>
                    </a:cubicBezTo>
                    <a:cubicBezTo>
                      <a:pt x="16" y="0"/>
                      <a:pt x="20" y="4"/>
                      <a:pt x="20" y="10"/>
                    </a:cubicBezTo>
                    <a:cubicBezTo>
                      <a:pt x="20" y="16"/>
                      <a:pt x="16" y="20"/>
                      <a:pt x="10" y="20"/>
                    </a:cubicBezTo>
                    <a:close/>
                    <a:moveTo>
                      <a:pt x="10" y="8"/>
                    </a:moveTo>
                    <a:cubicBezTo>
                      <a:pt x="9" y="8"/>
                      <a:pt x="8" y="9"/>
                      <a:pt x="8" y="10"/>
                    </a:cubicBezTo>
                    <a:cubicBezTo>
                      <a:pt x="8" y="11"/>
                      <a:pt x="9" y="12"/>
                      <a:pt x="10" y="12"/>
                    </a:cubicBezTo>
                    <a:cubicBezTo>
                      <a:pt x="11" y="12"/>
                      <a:pt x="12" y="11"/>
                      <a:pt x="12" y="10"/>
                    </a:cubicBezTo>
                    <a:cubicBezTo>
                      <a:pt x="12" y="9"/>
                      <a:pt x="11" y="8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62" name="Freeform 90">
                <a:extLst>
                  <a:ext uri="{FF2B5EF4-FFF2-40B4-BE49-F238E27FC236}">
                    <a16:creationId xmlns:a16="http://schemas.microsoft.com/office/drawing/2014/main" id="{0217F7C4-02BD-26D9-DE20-E971F1C9FC4D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8939213" y="1165225"/>
                <a:ext cx="76200" cy="76200"/>
              </a:xfrm>
              <a:custGeom>
                <a:avLst/>
                <a:gdLst>
                  <a:gd name="T0" fmla="*/ 10 w 20"/>
                  <a:gd name="T1" fmla="*/ 20 h 20"/>
                  <a:gd name="T2" fmla="*/ 0 w 20"/>
                  <a:gd name="T3" fmla="*/ 10 h 20"/>
                  <a:gd name="T4" fmla="*/ 10 w 20"/>
                  <a:gd name="T5" fmla="*/ 0 h 20"/>
                  <a:gd name="T6" fmla="*/ 20 w 20"/>
                  <a:gd name="T7" fmla="*/ 10 h 20"/>
                  <a:gd name="T8" fmla="*/ 10 w 20"/>
                  <a:gd name="T9" fmla="*/ 20 h 20"/>
                  <a:gd name="T10" fmla="*/ 10 w 20"/>
                  <a:gd name="T11" fmla="*/ 8 h 20"/>
                  <a:gd name="T12" fmla="*/ 8 w 20"/>
                  <a:gd name="T13" fmla="*/ 10 h 20"/>
                  <a:gd name="T14" fmla="*/ 10 w 20"/>
                  <a:gd name="T15" fmla="*/ 12 h 20"/>
                  <a:gd name="T16" fmla="*/ 12 w 20"/>
                  <a:gd name="T17" fmla="*/ 10 h 20"/>
                  <a:gd name="T18" fmla="*/ 10 w 20"/>
                  <a:gd name="T19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" h="20">
                    <a:moveTo>
                      <a:pt x="10" y="20"/>
                    </a:moveTo>
                    <a:cubicBezTo>
                      <a:pt x="5" y="20"/>
                      <a:pt x="0" y="16"/>
                      <a:pt x="0" y="10"/>
                    </a:cubicBezTo>
                    <a:cubicBezTo>
                      <a:pt x="0" y="4"/>
                      <a:pt x="5" y="0"/>
                      <a:pt x="10" y="0"/>
                    </a:cubicBezTo>
                    <a:cubicBezTo>
                      <a:pt x="16" y="0"/>
                      <a:pt x="20" y="4"/>
                      <a:pt x="20" y="10"/>
                    </a:cubicBezTo>
                    <a:cubicBezTo>
                      <a:pt x="20" y="16"/>
                      <a:pt x="16" y="20"/>
                      <a:pt x="10" y="20"/>
                    </a:cubicBezTo>
                    <a:close/>
                    <a:moveTo>
                      <a:pt x="10" y="8"/>
                    </a:moveTo>
                    <a:cubicBezTo>
                      <a:pt x="9" y="8"/>
                      <a:pt x="8" y="9"/>
                      <a:pt x="8" y="10"/>
                    </a:cubicBezTo>
                    <a:cubicBezTo>
                      <a:pt x="8" y="11"/>
                      <a:pt x="9" y="12"/>
                      <a:pt x="10" y="12"/>
                    </a:cubicBezTo>
                    <a:cubicBezTo>
                      <a:pt x="11" y="12"/>
                      <a:pt x="12" y="11"/>
                      <a:pt x="12" y="10"/>
                    </a:cubicBezTo>
                    <a:cubicBezTo>
                      <a:pt x="12" y="9"/>
                      <a:pt x="11" y="8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63" name="Freeform 91">
                <a:extLst>
                  <a:ext uri="{FF2B5EF4-FFF2-40B4-BE49-F238E27FC236}">
                    <a16:creationId xmlns:a16="http://schemas.microsoft.com/office/drawing/2014/main" id="{60F3A695-F5DE-9101-643C-30E828D31E2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9031288" y="1165225"/>
                <a:ext cx="76200" cy="76200"/>
              </a:xfrm>
              <a:custGeom>
                <a:avLst/>
                <a:gdLst>
                  <a:gd name="T0" fmla="*/ 10 w 20"/>
                  <a:gd name="T1" fmla="*/ 20 h 20"/>
                  <a:gd name="T2" fmla="*/ 0 w 20"/>
                  <a:gd name="T3" fmla="*/ 10 h 20"/>
                  <a:gd name="T4" fmla="*/ 10 w 20"/>
                  <a:gd name="T5" fmla="*/ 0 h 20"/>
                  <a:gd name="T6" fmla="*/ 20 w 20"/>
                  <a:gd name="T7" fmla="*/ 10 h 20"/>
                  <a:gd name="T8" fmla="*/ 10 w 20"/>
                  <a:gd name="T9" fmla="*/ 20 h 20"/>
                  <a:gd name="T10" fmla="*/ 10 w 20"/>
                  <a:gd name="T11" fmla="*/ 8 h 20"/>
                  <a:gd name="T12" fmla="*/ 8 w 20"/>
                  <a:gd name="T13" fmla="*/ 10 h 20"/>
                  <a:gd name="T14" fmla="*/ 10 w 20"/>
                  <a:gd name="T15" fmla="*/ 12 h 20"/>
                  <a:gd name="T16" fmla="*/ 12 w 20"/>
                  <a:gd name="T17" fmla="*/ 10 h 20"/>
                  <a:gd name="T18" fmla="*/ 10 w 20"/>
                  <a:gd name="T19" fmla="*/ 8 h 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" h="20">
                    <a:moveTo>
                      <a:pt x="10" y="20"/>
                    </a:moveTo>
                    <a:cubicBezTo>
                      <a:pt x="5" y="20"/>
                      <a:pt x="0" y="16"/>
                      <a:pt x="0" y="10"/>
                    </a:cubicBezTo>
                    <a:cubicBezTo>
                      <a:pt x="0" y="4"/>
                      <a:pt x="5" y="0"/>
                      <a:pt x="10" y="0"/>
                    </a:cubicBezTo>
                    <a:cubicBezTo>
                      <a:pt x="16" y="0"/>
                      <a:pt x="20" y="4"/>
                      <a:pt x="20" y="10"/>
                    </a:cubicBezTo>
                    <a:cubicBezTo>
                      <a:pt x="20" y="16"/>
                      <a:pt x="16" y="20"/>
                      <a:pt x="10" y="20"/>
                    </a:cubicBezTo>
                    <a:close/>
                    <a:moveTo>
                      <a:pt x="10" y="8"/>
                    </a:moveTo>
                    <a:cubicBezTo>
                      <a:pt x="9" y="8"/>
                      <a:pt x="8" y="9"/>
                      <a:pt x="8" y="10"/>
                    </a:cubicBezTo>
                    <a:cubicBezTo>
                      <a:pt x="8" y="11"/>
                      <a:pt x="9" y="12"/>
                      <a:pt x="10" y="12"/>
                    </a:cubicBezTo>
                    <a:cubicBezTo>
                      <a:pt x="11" y="12"/>
                      <a:pt x="12" y="11"/>
                      <a:pt x="12" y="10"/>
                    </a:cubicBezTo>
                    <a:cubicBezTo>
                      <a:pt x="12" y="9"/>
                      <a:pt x="11" y="8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</p:grp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id="{45497C8E-D5DC-0D6C-0CB9-972D177E11DF}"/>
              </a:ext>
            </a:extLst>
          </p:cNvPr>
          <p:cNvGrpSpPr>
            <a:grpSpLocks/>
          </p:cNvGrpSpPr>
          <p:nvPr/>
        </p:nvGrpSpPr>
        <p:grpSpPr bwMode="auto">
          <a:xfrm>
            <a:off x="8075613" y="3582988"/>
            <a:ext cx="906462" cy="906462"/>
            <a:chOff x="11980154" y="2259775"/>
            <a:chExt cx="1297214" cy="1297214"/>
          </a:xfrm>
        </p:grpSpPr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B5D15C53-B0D7-4FE6-74B3-C971F7E3E1C5}"/>
                </a:ext>
              </a:extLst>
            </p:cNvPr>
            <p:cNvSpPr/>
            <p:nvPr/>
          </p:nvSpPr>
          <p:spPr>
            <a:xfrm flipH="1">
              <a:off x="11980154" y="2259775"/>
              <a:ext cx="1297214" cy="129721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id-ID" sz="1350"/>
            </a:p>
          </p:txBody>
        </p: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1BE6C0BF-02BF-D7D4-2AD1-57BDE06DCE59}"/>
                </a:ext>
              </a:extLst>
            </p:cNvPr>
            <p:cNvSpPr txBox="1"/>
            <p:nvPr/>
          </p:nvSpPr>
          <p:spPr>
            <a:xfrm>
              <a:off x="12159628" y="3068546"/>
              <a:ext cx="922363" cy="36349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id-ID" sz="1050" b="1" dirty="0">
                  <a:solidFill>
                    <a:schemeClr val="bg1"/>
                  </a:solidFill>
                  <a:latin typeface="Raleway" panose="020B0003030101060003" pitchFamily="34" charset="0"/>
                </a:rPr>
                <a:t>E-Mail</a:t>
              </a:r>
            </a:p>
          </p:txBody>
        </p:sp>
        <p:grpSp>
          <p:nvGrpSpPr>
            <p:cNvPr id="67" name="Group 66">
              <a:extLst>
                <a:ext uri="{FF2B5EF4-FFF2-40B4-BE49-F238E27FC236}">
                  <a16:creationId xmlns:a16="http://schemas.microsoft.com/office/drawing/2014/main" id="{9DF303BB-9FD2-A9BD-5227-7149671DFDA9}"/>
                </a:ext>
              </a:extLst>
            </p:cNvPr>
            <p:cNvGrpSpPr/>
            <p:nvPr/>
          </p:nvGrpSpPr>
          <p:grpSpPr>
            <a:xfrm>
              <a:off x="12405447" y="2649714"/>
              <a:ext cx="446628" cy="302086"/>
              <a:chOff x="10460038" y="1689100"/>
              <a:chExt cx="927100" cy="627063"/>
            </a:xfrm>
            <a:solidFill>
              <a:schemeClr val="bg1"/>
            </a:solidFill>
          </p:grpSpPr>
          <p:sp>
            <p:nvSpPr>
              <p:cNvPr id="68" name="Freeform 19">
                <a:extLst>
                  <a:ext uri="{FF2B5EF4-FFF2-40B4-BE49-F238E27FC236}">
                    <a16:creationId xmlns:a16="http://schemas.microsoft.com/office/drawing/2014/main" id="{80053A5A-2575-8440-B781-44807D3CEAA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10460038" y="1689100"/>
                <a:ext cx="927100" cy="627063"/>
              </a:xfrm>
              <a:custGeom>
                <a:avLst/>
                <a:gdLst>
                  <a:gd name="T0" fmla="*/ 222 w 244"/>
                  <a:gd name="T1" fmla="*/ 164 h 164"/>
                  <a:gd name="T2" fmla="*/ 22 w 244"/>
                  <a:gd name="T3" fmla="*/ 164 h 164"/>
                  <a:gd name="T4" fmla="*/ 0 w 244"/>
                  <a:gd name="T5" fmla="*/ 142 h 164"/>
                  <a:gd name="T6" fmla="*/ 0 w 244"/>
                  <a:gd name="T7" fmla="*/ 22 h 164"/>
                  <a:gd name="T8" fmla="*/ 22 w 244"/>
                  <a:gd name="T9" fmla="*/ 0 h 164"/>
                  <a:gd name="T10" fmla="*/ 222 w 244"/>
                  <a:gd name="T11" fmla="*/ 0 h 164"/>
                  <a:gd name="T12" fmla="*/ 244 w 244"/>
                  <a:gd name="T13" fmla="*/ 22 h 164"/>
                  <a:gd name="T14" fmla="*/ 244 w 244"/>
                  <a:gd name="T15" fmla="*/ 142 h 164"/>
                  <a:gd name="T16" fmla="*/ 222 w 244"/>
                  <a:gd name="T17" fmla="*/ 164 h 164"/>
                  <a:gd name="T18" fmla="*/ 22 w 244"/>
                  <a:gd name="T19" fmla="*/ 12 h 164"/>
                  <a:gd name="T20" fmla="*/ 12 w 244"/>
                  <a:gd name="T21" fmla="*/ 22 h 164"/>
                  <a:gd name="T22" fmla="*/ 12 w 244"/>
                  <a:gd name="T23" fmla="*/ 142 h 164"/>
                  <a:gd name="T24" fmla="*/ 22 w 244"/>
                  <a:gd name="T25" fmla="*/ 152 h 164"/>
                  <a:gd name="T26" fmla="*/ 222 w 244"/>
                  <a:gd name="T27" fmla="*/ 152 h 164"/>
                  <a:gd name="T28" fmla="*/ 232 w 244"/>
                  <a:gd name="T29" fmla="*/ 142 h 164"/>
                  <a:gd name="T30" fmla="*/ 232 w 244"/>
                  <a:gd name="T31" fmla="*/ 22 h 164"/>
                  <a:gd name="T32" fmla="*/ 222 w 244"/>
                  <a:gd name="T33" fmla="*/ 12 h 164"/>
                  <a:gd name="T34" fmla="*/ 22 w 244"/>
                  <a:gd name="T35" fmla="*/ 12 h 1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244" h="164">
                    <a:moveTo>
                      <a:pt x="222" y="164"/>
                    </a:moveTo>
                    <a:cubicBezTo>
                      <a:pt x="22" y="164"/>
                      <a:pt x="22" y="164"/>
                      <a:pt x="22" y="164"/>
                    </a:cubicBezTo>
                    <a:cubicBezTo>
                      <a:pt x="10" y="164"/>
                      <a:pt x="0" y="154"/>
                      <a:pt x="0" y="142"/>
                    </a:cubicBezTo>
                    <a:cubicBezTo>
                      <a:pt x="0" y="22"/>
                      <a:pt x="0" y="22"/>
                      <a:pt x="0" y="22"/>
                    </a:cubicBezTo>
                    <a:cubicBezTo>
                      <a:pt x="0" y="10"/>
                      <a:pt x="10" y="0"/>
                      <a:pt x="22" y="0"/>
                    </a:cubicBezTo>
                    <a:cubicBezTo>
                      <a:pt x="222" y="0"/>
                      <a:pt x="222" y="0"/>
                      <a:pt x="222" y="0"/>
                    </a:cubicBezTo>
                    <a:cubicBezTo>
                      <a:pt x="234" y="0"/>
                      <a:pt x="244" y="10"/>
                      <a:pt x="244" y="22"/>
                    </a:cubicBezTo>
                    <a:cubicBezTo>
                      <a:pt x="244" y="142"/>
                      <a:pt x="244" y="142"/>
                      <a:pt x="244" y="142"/>
                    </a:cubicBezTo>
                    <a:cubicBezTo>
                      <a:pt x="244" y="154"/>
                      <a:pt x="234" y="164"/>
                      <a:pt x="222" y="164"/>
                    </a:cubicBezTo>
                    <a:close/>
                    <a:moveTo>
                      <a:pt x="22" y="12"/>
                    </a:moveTo>
                    <a:cubicBezTo>
                      <a:pt x="17" y="12"/>
                      <a:pt x="12" y="17"/>
                      <a:pt x="12" y="22"/>
                    </a:cubicBezTo>
                    <a:cubicBezTo>
                      <a:pt x="12" y="142"/>
                      <a:pt x="12" y="142"/>
                      <a:pt x="12" y="142"/>
                    </a:cubicBezTo>
                    <a:cubicBezTo>
                      <a:pt x="12" y="147"/>
                      <a:pt x="17" y="152"/>
                      <a:pt x="22" y="152"/>
                    </a:cubicBezTo>
                    <a:cubicBezTo>
                      <a:pt x="222" y="152"/>
                      <a:pt x="222" y="152"/>
                      <a:pt x="222" y="152"/>
                    </a:cubicBezTo>
                    <a:cubicBezTo>
                      <a:pt x="227" y="152"/>
                      <a:pt x="232" y="147"/>
                      <a:pt x="232" y="142"/>
                    </a:cubicBezTo>
                    <a:cubicBezTo>
                      <a:pt x="232" y="22"/>
                      <a:pt x="232" y="22"/>
                      <a:pt x="232" y="22"/>
                    </a:cubicBezTo>
                    <a:cubicBezTo>
                      <a:pt x="232" y="17"/>
                      <a:pt x="227" y="12"/>
                      <a:pt x="222" y="12"/>
                    </a:cubicBezTo>
                    <a:lnTo>
                      <a:pt x="22" y="1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69" name="Freeform 20">
                <a:extLst>
                  <a:ext uri="{FF2B5EF4-FFF2-40B4-BE49-F238E27FC236}">
                    <a16:creationId xmlns:a16="http://schemas.microsoft.com/office/drawing/2014/main" id="{8E2037D1-2339-24B7-069D-D8EAF0BAC89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77513" y="1838325"/>
                <a:ext cx="692150" cy="263525"/>
              </a:xfrm>
              <a:custGeom>
                <a:avLst/>
                <a:gdLst>
                  <a:gd name="T0" fmla="*/ 91 w 182"/>
                  <a:gd name="T1" fmla="*/ 69 h 69"/>
                  <a:gd name="T2" fmla="*/ 88 w 182"/>
                  <a:gd name="T3" fmla="*/ 68 h 69"/>
                  <a:gd name="T4" fmla="*/ 4 w 182"/>
                  <a:gd name="T5" fmla="*/ 12 h 69"/>
                  <a:gd name="T6" fmla="*/ 2 w 182"/>
                  <a:gd name="T7" fmla="*/ 4 h 69"/>
                  <a:gd name="T8" fmla="*/ 10 w 182"/>
                  <a:gd name="T9" fmla="*/ 2 h 69"/>
                  <a:gd name="T10" fmla="*/ 91 w 182"/>
                  <a:gd name="T11" fmla="*/ 56 h 69"/>
                  <a:gd name="T12" fmla="*/ 172 w 182"/>
                  <a:gd name="T13" fmla="*/ 2 h 69"/>
                  <a:gd name="T14" fmla="*/ 180 w 182"/>
                  <a:gd name="T15" fmla="*/ 4 h 69"/>
                  <a:gd name="T16" fmla="*/ 178 w 182"/>
                  <a:gd name="T17" fmla="*/ 12 h 69"/>
                  <a:gd name="T18" fmla="*/ 94 w 182"/>
                  <a:gd name="T19" fmla="*/ 68 h 69"/>
                  <a:gd name="T20" fmla="*/ 91 w 182"/>
                  <a:gd name="T21" fmla="*/ 69 h 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2" h="69">
                    <a:moveTo>
                      <a:pt x="91" y="69"/>
                    </a:moveTo>
                    <a:cubicBezTo>
                      <a:pt x="90" y="69"/>
                      <a:pt x="89" y="69"/>
                      <a:pt x="88" y="68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1" y="10"/>
                      <a:pt x="0" y="6"/>
                      <a:pt x="2" y="4"/>
                    </a:cubicBezTo>
                    <a:cubicBezTo>
                      <a:pt x="4" y="1"/>
                      <a:pt x="8" y="0"/>
                      <a:pt x="10" y="2"/>
                    </a:cubicBezTo>
                    <a:cubicBezTo>
                      <a:pt x="91" y="56"/>
                      <a:pt x="91" y="56"/>
                      <a:pt x="91" y="56"/>
                    </a:cubicBezTo>
                    <a:cubicBezTo>
                      <a:pt x="172" y="2"/>
                      <a:pt x="172" y="2"/>
                      <a:pt x="172" y="2"/>
                    </a:cubicBezTo>
                    <a:cubicBezTo>
                      <a:pt x="174" y="0"/>
                      <a:pt x="178" y="1"/>
                      <a:pt x="180" y="4"/>
                    </a:cubicBezTo>
                    <a:cubicBezTo>
                      <a:pt x="182" y="6"/>
                      <a:pt x="181" y="10"/>
                      <a:pt x="178" y="12"/>
                    </a:cubicBezTo>
                    <a:cubicBezTo>
                      <a:pt x="94" y="68"/>
                      <a:pt x="94" y="68"/>
                      <a:pt x="94" y="68"/>
                    </a:cubicBezTo>
                    <a:cubicBezTo>
                      <a:pt x="93" y="69"/>
                      <a:pt x="92" y="69"/>
                      <a:pt x="91" y="69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70" name="Freeform 21">
                <a:extLst>
                  <a:ext uri="{FF2B5EF4-FFF2-40B4-BE49-F238E27FC236}">
                    <a16:creationId xmlns:a16="http://schemas.microsoft.com/office/drawing/2014/main" id="{58C182F8-C00C-BA7A-A9DA-59FB2A247AA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0577513" y="2036763"/>
                <a:ext cx="190500" cy="141288"/>
              </a:xfrm>
              <a:custGeom>
                <a:avLst/>
                <a:gdLst>
                  <a:gd name="T0" fmla="*/ 7 w 50"/>
                  <a:gd name="T1" fmla="*/ 37 h 37"/>
                  <a:gd name="T2" fmla="*/ 2 w 50"/>
                  <a:gd name="T3" fmla="*/ 34 h 37"/>
                  <a:gd name="T4" fmla="*/ 4 w 50"/>
                  <a:gd name="T5" fmla="*/ 26 h 37"/>
                  <a:gd name="T6" fmla="*/ 40 w 50"/>
                  <a:gd name="T7" fmla="*/ 2 h 37"/>
                  <a:gd name="T8" fmla="*/ 48 w 50"/>
                  <a:gd name="T9" fmla="*/ 4 h 37"/>
                  <a:gd name="T10" fmla="*/ 46 w 50"/>
                  <a:gd name="T11" fmla="*/ 12 h 37"/>
                  <a:gd name="T12" fmla="*/ 10 w 50"/>
                  <a:gd name="T13" fmla="*/ 36 h 37"/>
                  <a:gd name="T14" fmla="*/ 7 w 50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37">
                    <a:moveTo>
                      <a:pt x="7" y="37"/>
                    </a:moveTo>
                    <a:cubicBezTo>
                      <a:pt x="5" y="37"/>
                      <a:pt x="3" y="36"/>
                      <a:pt x="2" y="34"/>
                    </a:cubicBezTo>
                    <a:cubicBezTo>
                      <a:pt x="0" y="32"/>
                      <a:pt x="1" y="28"/>
                      <a:pt x="4" y="26"/>
                    </a:cubicBezTo>
                    <a:cubicBezTo>
                      <a:pt x="40" y="2"/>
                      <a:pt x="40" y="2"/>
                      <a:pt x="40" y="2"/>
                    </a:cubicBezTo>
                    <a:cubicBezTo>
                      <a:pt x="42" y="0"/>
                      <a:pt x="46" y="1"/>
                      <a:pt x="48" y="4"/>
                    </a:cubicBezTo>
                    <a:cubicBezTo>
                      <a:pt x="50" y="6"/>
                      <a:pt x="49" y="10"/>
                      <a:pt x="46" y="12"/>
                    </a:cubicBezTo>
                    <a:cubicBezTo>
                      <a:pt x="10" y="36"/>
                      <a:pt x="10" y="36"/>
                      <a:pt x="10" y="36"/>
                    </a:cubicBezTo>
                    <a:cubicBezTo>
                      <a:pt x="9" y="37"/>
                      <a:pt x="8" y="37"/>
                      <a:pt x="7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  <p:sp>
            <p:nvSpPr>
              <p:cNvPr id="71" name="Freeform 22">
                <a:extLst>
                  <a:ext uri="{FF2B5EF4-FFF2-40B4-BE49-F238E27FC236}">
                    <a16:creationId xmlns:a16="http://schemas.microsoft.com/office/drawing/2014/main" id="{1F650160-E404-105F-6B47-0F3EBCD0D92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11079163" y="2036763"/>
                <a:ext cx="190500" cy="141288"/>
              </a:xfrm>
              <a:custGeom>
                <a:avLst/>
                <a:gdLst>
                  <a:gd name="T0" fmla="*/ 43 w 50"/>
                  <a:gd name="T1" fmla="*/ 37 h 37"/>
                  <a:gd name="T2" fmla="*/ 40 w 50"/>
                  <a:gd name="T3" fmla="*/ 36 h 37"/>
                  <a:gd name="T4" fmla="*/ 4 w 50"/>
                  <a:gd name="T5" fmla="*/ 12 h 37"/>
                  <a:gd name="T6" fmla="*/ 2 w 50"/>
                  <a:gd name="T7" fmla="*/ 4 h 37"/>
                  <a:gd name="T8" fmla="*/ 10 w 50"/>
                  <a:gd name="T9" fmla="*/ 2 h 37"/>
                  <a:gd name="T10" fmla="*/ 46 w 50"/>
                  <a:gd name="T11" fmla="*/ 26 h 37"/>
                  <a:gd name="T12" fmla="*/ 48 w 50"/>
                  <a:gd name="T13" fmla="*/ 34 h 37"/>
                  <a:gd name="T14" fmla="*/ 43 w 50"/>
                  <a:gd name="T15" fmla="*/ 37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50" h="37">
                    <a:moveTo>
                      <a:pt x="43" y="37"/>
                    </a:moveTo>
                    <a:cubicBezTo>
                      <a:pt x="42" y="37"/>
                      <a:pt x="41" y="37"/>
                      <a:pt x="40" y="36"/>
                    </a:cubicBezTo>
                    <a:cubicBezTo>
                      <a:pt x="4" y="12"/>
                      <a:pt x="4" y="12"/>
                      <a:pt x="4" y="12"/>
                    </a:cubicBezTo>
                    <a:cubicBezTo>
                      <a:pt x="1" y="10"/>
                      <a:pt x="0" y="6"/>
                      <a:pt x="2" y="4"/>
                    </a:cubicBezTo>
                    <a:cubicBezTo>
                      <a:pt x="4" y="1"/>
                      <a:pt x="8" y="0"/>
                      <a:pt x="10" y="2"/>
                    </a:cubicBezTo>
                    <a:cubicBezTo>
                      <a:pt x="46" y="26"/>
                      <a:pt x="46" y="26"/>
                      <a:pt x="46" y="26"/>
                    </a:cubicBezTo>
                    <a:cubicBezTo>
                      <a:pt x="49" y="28"/>
                      <a:pt x="50" y="32"/>
                      <a:pt x="48" y="34"/>
                    </a:cubicBezTo>
                    <a:cubicBezTo>
                      <a:pt x="47" y="36"/>
                      <a:pt x="45" y="37"/>
                      <a:pt x="43" y="37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68580" tIns="34290" rIns="68580" bIns="34290"/>
              <a:lstStyle/>
              <a:p>
                <a:pPr>
                  <a:defRPr/>
                </a:pPr>
                <a:endParaRPr lang="id-ID" sz="1350">
                  <a:latin typeface="Raleway" panose="020B0003030101060003" pitchFamily="34" charset="0"/>
                </a:endParaRPr>
              </a:p>
            </p:txBody>
          </p:sp>
        </p:grpSp>
      </p:grpSp>
      <p:sp>
        <p:nvSpPr>
          <p:cNvPr id="77" name="Freeform 76">
            <a:extLst>
              <a:ext uri="{FF2B5EF4-FFF2-40B4-BE49-F238E27FC236}">
                <a16:creationId xmlns:a16="http://schemas.microsoft.com/office/drawing/2014/main" id="{A7DE76AA-EBE2-A00B-096E-BF820CA24BCD}"/>
              </a:ext>
            </a:extLst>
          </p:cNvPr>
          <p:cNvSpPr>
            <a:spLocks/>
          </p:cNvSpPr>
          <p:nvPr/>
        </p:nvSpPr>
        <p:spPr bwMode="auto">
          <a:xfrm>
            <a:off x="2239963" y="2114551"/>
            <a:ext cx="3702050" cy="574675"/>
          </a:xfrm>
          <a:custGeom>
            <a:avLst/>
            <a:gdLst>
              <a:gd name="T0" fmla="*/ 0 w 2004"/>
              <a:gd name="T1" fmla="*/ 0 h 311"/>
              <a:gd name="T2" fmla="*/ 2004 w 2004"/>
              <a:gd name="T3" fmla="*/ 0 h 311"/>
              <a:gd name="T4" fmla="*/ 1866 w 2004"/>
              <a:gd name="T5" fmla="*/ 311 h 311"/>
              <a:gd name="T6" fmla="*/ 145 w 2004"/>
              <a:gd name="T7" fmla="*/ 311 h 311"/>
              <a:gd name="T8" fmla="*/ 0 w 2004"/>
              <a:gd name="T9" fmla="*/ 0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04" h="311">
                <a:moveTo>
                  <a:pt x="0" y="0"/>
                </a:moveTo>
                <a:lnTo>
                  <a:pt x="2004" y="0"/>
                </a:lnTo>
                <a:lnTo>
                  <a:pt x="1866" y="311"/>
                </a:lnTo>
                <a:lnTo>
                  <a:pt x="145" y="3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IN" sz="1350"/>
          </a:p>
        </p:txBody>
      </p:sp>
      <p:sp>
        <p:nvSpPr>
          <p:cNvPr id="78" name="Freeform 6">
            <a:extLst>
              <a:ext uri="{FF2B5EF4-FFF2-40B4-BE49-F238E27FC236}">
                <a16:creationId xmlns:a16="http://schemas.microsoft.com/office/drawing/2014/main" id="{C25B44B8-F225-BD35-759C-CA46817F69E9}"/>
              </a:ext>
            </a:extLst>
          </p:cNvPr>
          <p:cNvSpPr>
            <a:spLocks/>
          </p:cNvSpPr>
          <p:nvPr/>
        </p:nvSpPr>
        <p:spPr bwMode="auto">
          <a:xfrm>
            <a:off x="2603500" y="2822576"/>
            <a:ext cx="2965450" cy="595313"/>
          </a:xfrm>
          <a:custGeom>
            <a:avLst/>
            <a:gdLst>
              <a:gd name="T0" fmla="*/ 0 w 1605"/>
              <a:gd name="T1" fmla="*/ 0 h 322"/>
              <a:gd name="T2" fmla="*/ 175 w 1605"/>
              <a:gd name="T3" fmla="*/ 322 h 322"/>
              <a:gd name="T4" fmla="*/ 1422 w 1605"/>
              <a:gd name="T5" fmla="*/ 322 h 322"/>
              <a:gd name="T6" fmla="*/ 1605 w 1605"/>
              <a:gd name="T7" fmla="*/ 0 h 322"/>
              <a:gd name="T8" fmla="*/ 0 w 1605"/>
              <a:gd name="T9" fmla="*/ 0 h 3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605" h="322">
                <a:moveTo>
                  <a:pt x="0" y="0"/>
                </a:moveTo>
                <a:lnTo>
                  <a:pt x="175" y="322"/>
                </a:lnTo>
                <a:lnTo>
                  <a:pt x="1422" y="322"/>
                </a:lnTo>
                <a:lnTo>
                  <a:pt x="1605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IN" sz="1350"/>
          </a:p>
        </p:txBody>
      </p:sp>
      <p:sp>
        <p:nvSpPr>
          <p:cNvPr id="79" name="Freeform 7">
            <a:extLst>
              <a:ext uri="{FF2B5EF4-FFF2-40B4-BE49-F238E27FC236}">
                <a16:creationId xmlns:a16="http://schemas.microsoft.com/office/drawing/2014/main" id="{0BB7E5DE-B9F7-65F4-DD47-7AF022E94A0B}"/>
              </a:ext>
            </a:extLst>
          </p:cNvPr>
          <p:cNvSpPr>
            <a:spLocks/>
          </p:cNvSpPr>
          <p:nvPr/>
        </p:nvSpPr>
        <p:spPr bwMode="auto">
          <a:xfrm>
            <a:off x="2987676" y="3548063"/>
            <a:ext cx="2182813" cy="666750"/>
          </a:xfrm>
          <a:custGeom>
            <a:avLst/>
            <a:gdLst>
              <a:gd name="T0" fmla="*/ 0 w 1181"/>
              <a:gd name="T1" fmla="*/ 0 h 361"/>
              <a:gd name="T2" fmla="*/ 183 w 1181"/>
              <a:gd name="T3" fmla="*/ 361 h 361"/>
              <a:gd name="T4" fmla="*/ 1011 w 1181"/>
              <a:gd name="T5" fmla="*/ 361 h 361"/>
              <a:gd name="T6" fmla="*/ 1181 w 1181"/>
              <a:gd name="T7" fmla="*/ 0 h 361"/>
              <a:gd name="T8" fmla="*/ 0 w 1181"/>
              <a:gd name="T9" fmla="*/ 0 h 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81" h="361">
                <a:moveTo>
                  <a:pt x="0" y="0"/>
                </a:moveTo>
                <a:lnTo>
                  <a:pt x="183" y="361"/>
                </a:lnTo>
                <a:lnTo>
                  <a:pt x="1011" y="361"/>
                </a:lnTo>
                <a:lnTo>
                  <a:pt x="1181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IN" sz="1350"/>
          </a:p>
        </p:txBody>
      </p:sp>
      <p:sp>
        <p:nvSpPr>
          <p:cNvPr id="80" name="Freeform 8">
            <a:extLst>
              <a:ext uri="{FF2B5EF4-FFF2-40B4-BE49-F238E27FC236}">
                <a16:creationId xmlns:a16="http://schemas.microsoft.com/office/drawing/2014/main" id="{429730A8-8E53-E6E3-3934-E2ACF0D8A858}"/>
              </a:ext>
            </a:extLst>
          </p:cNvPr>
          <p:cNvSpPr>
            <a:spLocks/>
          </p:cNvSpPr>
          <p:nvPr/>
        </p:nvSpPr>
        <p:spPr bwMode="auto">
          <a:xfrm>
            <a:off x="3395663" y="4348164"/>
            <a:ext cx="1390650" cy="795337"/>
          </a:xfrm>
          <a:custGeom>
            <a:avLst/>
            <a:gdLst>
              <a:gd name="T0" fmla="*/ 752 w 752"/>
              <a:gd name="T1" fmla="*/ 0 h 272"/>
              <a:gd name="T2" fmla="*/ 0 w 752"/>
              <a:gd name="T3" fmla="*/ 0 h 272"/>
              <a:gd name="T4" fmla="*/ 45 w 752"/>
              <a:gd name="T5" fmla="*/ 56 h 272"/>
              <a:gd name="T6" fmla="*/ 45 w 752"/>
              <a:gd name="T7" fmla="*/ 272 h 272"/>
              <a:gd name="T8" fmla="*/ 711 w 752"/>
              <a:gd name="T9" fmla="*/ 272 h 272"/>
              <a:gd name="T10" fmla="*/ 718 w 752"/>
              <a:gd name="T11" fmla="*/ 64 h 272"/>
              <a:gd name="T12" fmla="*/ 752 w 752"/>
              <a:gd name="T13" fmla="*/ 0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752" h="272">
                <a:moveTo>
                  <a:pt x="752" y="0"/>
                </a:moveTo>
                <a:lnTo>
                  <a:pt x="0" y="0"/>
                </a:lnTo>
                <a:lnTo>
                  <a:pt x="45" y="56"/>
                </a:lnTo>
                <a:lnTo>
                  <a:pt x="45" y="272"/>
                </a:lnTo>
                <a:lnTo>
                  <a:pt x="711" y="272"/>
                </a:lnTo>
                <a:lnTo>
                  <a:pt x="718" y="64"/>
                </a:lnTo>
                <a:lnTo>
                  <a:pt x="752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lIns="68580" tIns="34290" rIns="68580" bIns="34290"/>
          <a:lstStyle/>
          <a:p>
            <a:pPr>
              <a:defRPr/>
            </a:pPr>
            <a:endParaRPr lang="en-IN" sz="1350"/>
          </a:p>
        </p:txBody>
      </p:sp>
      <p:sp>
        <p:nvSpPr>
          <p:cNvPr id="81" name="Freeform 9">
            <a:extLst>
              <a:ext uri="{FF2B5EF4-FFF2-40B4-BE49-F238E27FC236}">
                <a16:creationId xmlns:a16="http://schemas.microsoft.com/office/drawing/2014/main" id="{B0D47426-3C45-2872-ACDD-5A8C8620767E}"/>
              </a:ext>
            </a:extLst>
          </p:cNvPr>
          <p:cNvSpPr>
            <a:spLocks/>
          </p:cNvSpPr>
          <p:nvPr/>
        </p:nvSpPr>
        <p:spPr bwMode="auto">
          <a:xfrm>
            <a:off x="3395663" y="3960814"/>
            <a:ext cx="1390650" cy="503237"/>
          </a:xfrm>
          <a:custGeom>
            <a:avLst/>
            <a:gdLst>
              <a:gd name="T0" fmla="*/ 752 w 752"/>
              <a:gd name="T1" fmla="*/ 0 h 272"/>
              <a:gd name="T2" fmla="*/ 0 w 752"/>
              <a:gd name="T3" fmla="*/ 0 h 272"/>
              <a:gd name="T4" fmla="*/ 45 w 752"/>
              <a:gd name="T5" fmla="*/ 56 h 272"/>
              <a:gd name="T6" fmla="*/ 45 w 752"/>
              <a:gd name="T7" fmla="*/ 272 h 272"/>
              <a:gd name="T8" fmla="*/ 711 w 752"/>
              <a:gd name="T9" fmla="*/ 272 h 272"/>
              <a:gd name="T10" fmla="*/ 718 w 752"/>
              <a:gd name="T11" fmla="*/ 64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52" h="272">
                <a:moveTo>
                  <a:pt x="752" y="0"/>
                </a:moveTo>
                <a:lnTo>
                  <a:pt x="0" y="0"/>
                </a:lnTo>
                <a:lnTo>
                  <a:pt x="45" y="56"/>
                </a:lnTo>
                <a:lnTo>
                  <a:pt x="45" y="272"/>
                </a:lnTo>
                <a:lnTo>
                  <a:pt x="711" y="272"/>
                </a:lnTo>
                <a:lnTo>
                  <a:pt x="718" y="64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8580" tIns="34290" rIns="68580" bIns="34290"/>
          <a:lstStyle/>
          <a:p>
            <a:pPr>
              <a:defRPr/>
            </a:pPr>
            <a:endParaRPr lang="en-IN" sz="1350"/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A2E4663B-D56E-4590-2675-A2C1259C72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69904" y="2228850"/>
            <a:ext cx="168187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/>
            <a:r>
              <a:rPr lang="fa-IR" dirty="0">
                <a:cs typeface="B Nazanin" panose="00000400000000000000" pitchFamily="2" charset="-78"/>
              </a:rPr>
              <a:t>ساختارسازمانی تخت </a:t>
            </a:r>
            <a:endParaRPr lang="en-US" dirty="0">
              <a:cs typeface="B Nazanin" panose="00000400000000000000" pitchFamily="2" charset="-78"/>
            </a:endParaRPr>
          </a:p>
          <a:p>
            <a:pPr algn="ctr" eaLnBrk="1" hangingPunct="1"/>
            <a:endParaRPr lang="id-ID" altLang="en-US" b="1" dirty="0">
              <a:solidFill>
                <a:schemeClr val="bg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D8544D0A-92C1-7B21-7D8E-59553C646E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3331" y="2946400"/>
            <a:ext cx="7857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fa-IR" altLang="en-US" b="1" dirty="0">
                <a:cs typeface="B Nazanin" panose="00000400000000000000" pitchFamily="2" charset="-78"/>
              </a:rPr>
              <a:t>شناخت</a:t>
            </a:r>
            <a:endParaRPr lang="id-ID" altLang="en-US" b="1" dirty="0">
              <a:cs typeface="B Nazanin" panose="00000400000000000000" pitchFamily="2" charset="-78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406FC195-A13F-7C1D-B349-6367ABAF21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629" y="3708400"/>
            <a:ext cx="740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algn="ctr" eaLnBrk="1" hangingPunct="1"/>
            <a:r>
              <a:rPr lang="fa-IR" altLang="en-US" b="1" dirty="0">
                <a:cs typeface="B Nazanin" panose="00000400000000000000" pitchFamily="2" charset="-78"/>
              </a:rPr>
              <a:t>ارزیابی</a:t>
            </a:r>
            <a:endParaRPr lang="id-ID" altLang="en-US" b="1" dirty="0">
              <a:cs typeface="B Nazanin" panose="00000400000000000000" pitchFamily="2" charset="-78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B805332C-81C3-C999-CF50-6D20D0DC5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17647" y="4330146"/>
            <a:ext cx="99718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Raleway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Raleway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Raleway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Raleway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Raleway" pitchFamily="2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Raleway" pitchFamily="2" charset="0"/>
              </a:defRPr>
            </a:lvl9pPr>
          </a:lstStyle>
          <a:p>
            <a:pPr lvl="0" algn="ctr"/>
            <a:r>
              <a:rPr lang="fa-IR" dirty="0">
                <a:cs typeface="B Nazanin" panose="00000400000000000000" pitchFamily="2" charset="-78"/>
              </a:rPr>
              <a:t>ارتباط مستقیم با</a:t>
            </a:r>
            <a:endParaRPr lang="en-US" dirty="0">
              <a:cs typeface="B Nazanin" panose="00000400000000000000" pitchFamily="2" charset="-78"/>
            </a:endParaRP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46AD3E63-3730-F87B-8322-122928E34F81}"/>
              </a:ext>
            </a:extLst>
          </p:cNvPr>
          <p:cNvCxnSpPr/>
          <p:nvPr/>
        </p:nvCxnSpPr>
        <p:spPr>
          <a:xfrm flipH="1">
            <a:off x="4813301" y="2225675"/>
            <a:ext cx="1247775" cy="230663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CEFF8386-5916-5E00-6FBB-E5B5B704EEC0}"/>
              </a:ext>
            </a:extLst>
          </p:cNvPr>
          <p:cNvCxnSpPr/>
          <p:nvPr/>
        </p:nvCxnSpPr>
        <p:spPr>
          <a:xfrm>
            <a:off x="2116139" y="2225675"/>
            <a:ext cx="1246187" cy="2306638"/>
          </a:xfrm>
          <a:prstGeom prst="straightConnector1">
            <a:avLst/>
          </a:prstGeom>
          <a:ln w="571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2FB64DE9-0A8E-1A32-73A7-C47C9592DC76}"/>
              </a:ext>
            </a:extLst>
          </p:cNvPr>
          <p:cNvSpPr txBox="1"/>
          <p:nvPr/>
        </p:nvSpPr>
        <p:spPr>
          <a:xfrm rot="17920272">
            <a:off x="4726782" y="3375819"/>
            <a:ext cx="1743075" cy="30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135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Measurement</a:t>
            </a:r>
            <a:endParaRPr lang="en-US" sz="1350" dirty="0"/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id="{FEC3C2CB-803C-C5BA-3658-62C87A144BCB}"/>
              </a:ext>
            </a:extLst>
          </p:cNvPr>
          <p:cNvSpPr txBox="1"/>
          <p:nvPr/>
        </p:nvSpPr>
        <p:spPr>
          <a:xfrm rot="3679728" flipH="1">
            <a:off x="1731170" y="3375820"/>
            <a:ext cx="1743075" cy="3000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1350" b="1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Measurement</a:t>
            </a:r>
            <a:endParaRPr lang="en-US" sz="1350" dirty="0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DEB49A1A-9B39-F72C-6DCD-5C1B0995303A}"/>
              </a:ext>
            </a:extLst>
          </p:cNvPr>
          <p:cNvSpPr txBox="1"/>
          <p:nvPr/>
        </p:nvSpPr>
        <p:spPr>
          <a:xfrm>
            <a:off x="3713164" y="5222875"/>
            <a:ext cx="746125" cy="307777"/>
          </a:xfrm>
          <a:prstGeom prst="rect">
            <a:avLst/>
          </a:prstGeom>
          <a:solidFill>
            <a:schemeClr val="accent6"/>
          </a:solidFill>
        </p:spPr>
        <p:txBody>
          <a:bodyPr>
            <a:spAutoFit/>
          </a:bodyPr>
          <a:lstStyle/>
          <a:p>
            <a:pPr algn="ctr">
              <a:defRPr/>
            </a:pPr>
            <a:r>
              <a:rPr lang="fa-IR" sz="1400">
                <a:cs typeface="B Nazanin" panose="00000400000000000000" pitchFamily="2" charset="-78"/>
              </a:rPr>
              <a:t>مشتری</a:t>
            </a:r>
            <a:endParaRPr lang="en-US" sz="135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93" grpId="0"/>
      <p:bldP spid="94" grpId="0"/>
      <p:bldP spid="9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83FED251-C4F1-44E6-A941-A50D97C293B1}"/>
  <p:tag name="ATHENA.CUSTOMXMLCONTENT" val="&lt;?xml version=&quot;1.0&quot;?&gt;&lt;athena xmlns=&quot;http://schemas.microsoft.com/edu/athena&quot; version=&quot;0.1.4911.0&quot;&gt;&lt;timings duration=&quot;16017&quot;&gt;&lt;event time=&quot;1550&quot; type=&quot;OnNext&quot; clickIndex=&quot;0&quot; wacClickIndex=&quot;1&quot;/&gt;&lt;/timings&gt;&lt;/athena&gt;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A8961E81-8251-4867-9B58-2E8E958D349B}"/>
  <p:tag name="ATHENA.CUSTOMXMLCONTENT" val="&lt;?xml version=&quot;1.0&quot;?&gt;&lt;athena xmlns=&quot;http://schemas.microsoft.com/edu/athena&quot; version=&quot;0.1.4911.0&quot;&gt;&lt;media streamable=&quot;true&quot; recordStart=&quot;99582&quot; recordEnd=&quot;115599&quot; recordLength=&quot;115599&quot; audioOnly=&quot;true&quot; timerOnly=&quot;true&quot; start=&quot;99582&quot; end=&quot;115599&quot; audioFormat=&quot;00000000-0000-0000-0000-000000000000&quot; audioRate=&quot;0&quot; muted=&quot;false&quot; volume=&quot;0.8&quot; fadeIn=&quot;0&quot; fadeOut=&quot;0&quot; videoFormat=&quot;{34363248-0000-0010-8000-00AA00389B71}&quot; videoRate=&quot;15&quot; videoWidth=&quot;256&quot; videoHeight=&quot;256&quot;/&gt;&lt;/athena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THENA.CUSTOMXMLID" val="{F4E6E461-A97D-472C-82E5-6E6044A6E32D}"/>
  <p:tag name="ATHENA.CUSTOMXMLCONTENT" val="&lt;?xml version=&quot;1.0&quot;?&gt;&lt;athena xmlns=&quot;http://schemas.microsoft.com/edu/athena&quot; version=&quot;0.1.4911.0&quot;&gt;&lt;timings duration=&quot;9507&quot;&gt;&lt;event time=&quot;1566&quot; type=&quot;OnNext&quot; clickIndex=&quot;0&quot; wacClickIndex=&quot;1&quot;/&gt;&lt;/timings&gt;&lt;/athena&gt;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164</TotalTime>
  <Words>886</Words>
  <Application>Microsoft Office PowerPoint</Application>
  <PresentationFormat>Widescreen</PresentationFormat>
  <Paragraphs>247</Paragraphs>
  <Slides>25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40" baseType="lpstr">
      <vt:lpstr>Arial</vt:lpstr>
      <vt:lpstr>BNazanin</vt:lpstr>
      <vt:lpstr>Calibri</vt:lpstr>
      <vt:lpstr>Droid Sans</vt:lpstr>
      <vt:lpstr>IranSans</vt:lpstr>
      <vt:lpstr>Montserrat</vt:lpstr>
      <vt:lpstr>Open Sans Light</vt:lpstr>
      <vt:lpstr>Raleway</vt:lpstr>
      <vt:lpstr>Roboto</vt:lpstr>
      <vt:lpstr>Signika Negative</vt:lpstr>
      <vt:lpstr>Tw Cen MT</vt:lpstr>
      <vt:lpstr>Tw Cen MT Condensed</vt:lpstr>
      <vt:lpstr>Wingdings</vt:lpstr>
      <vt:lpstr>Wingdings 3</vt:lpstr>
      <vt:lpstr>Integral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SOCIAL ANALYSIS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Pedram</dc:creator>
  <cp:lastModifiedBy>Pedram</cp:lastModifiedBy>
  <cp:revision>67</cp:revision>
  <dcterms:created xsi:type="dcterms:W3CDTF">2022-08-08T06:18:24Z</dcterms:created>
  <dcterms:modified xsi:type="dcterms:W3CDTF">2022-08-08T10:06:55Z</dcterms:modified>
</cp:coreProperties>
</file>