
<file path=[Content_Types].xml><?xml version="1.0" encoding="utf-8"?>
<Types xmlns="http://schemas.openxmlformats.org/package/2006/content-types">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Override PartName="/ppt/diagrams/data60.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charts/chart13.xml" ContentType="application/vnd.openxmlformats-officedocument.drawingml.char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charts/chart3.xml" ContentType="application/vnd.openxmlformats-officedocument.drawingml.chart+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charts/chart18.xml" ContentType="application/vnd.openxmlformats-officedocument.drawingml.chart+xml"/>
  <Override PartName="/ppt/diagrams/quickStyle58.xml" ContentType="application/vnd.openxmlformats-officedocument.drawingml.diagramStyle+xml"/>
  <Override PartName="/ppt/diagrams/drawing59.xml" ContentType="application/vnd.ms-office.drawingml.diagramDrawing+xml"/>
  <Override PartName="/ppt/diagrams/data21.xml" ContentType="application/vnd.openxmlformats-officedocument.drawingml.diagramData+xml"/>
  <Default Extension="emf" ContentType="image/x-emf"/>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charts/chart8.xml" ContentType="application/vnd.openxmlformats-officedocument.drawingml.chart+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charts/chart10.xml" ContentType="application/vnd.openxmlformats-officedocument.drawingml.chart+xml"/>
  <Override PartName="/ppt/diagrams/quickStyle50.xml" ContentType="application/vnd.openxmlformats-officedocument.drawingml.diagramStyle+xml"/>
  <Override PartName="/ppt/diagrams/drawing51.xml" ContentType="application/vnd.ms-office.drawingml.diagramDrawing+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diagrams/layout50.xml" ContentType="application/vnd.openxmlformats-officedocument.drawingml.diagramLayout+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charts/chart15.xml" ContentType="application/vnd.openxmlformats-officedocument.drawingml.chart+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charts/chart5.xml" ContentType="application/vnd.openxmlformats-officedocument.drawingml.chart+xml"/>
  <Override PartName="/ppt/diagrams/colors54.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charts/chart12.xml" ContentType="application/vnd.openxmlformats-officedocument.drawingml.char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charts/chart2.xml" ContentType="application/vnd.openxmlformats-officedocument.drawingml.chart+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theme/theme1.xml" ContentType="application/vnd.openxmlformats-officedocument.theme+xml"/>
  <Override PartName="/ppt/diagrams/data31.xml" ContentType="application/vnd.openxmlformats-officedocument.drawingml.diagramData+xml"/>
  <Override PartName="/ppt/charts/chart17.xml" ContentType="application/vnd.openxmlformats-officedocument.drawingml.chart+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charts/chart7.xml" ContentType="application/vnd.openxmlformats-officedocument.drawingml.char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notesSlides/notesSlide3.xml" ContentType="application/vnd.openxmlformats-officedocument.presentationml.notesSlide+xml"/>
  <Override PartName="/ppt/diagrams/data36.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ppt/charts/chart14.xml" ContentType="application/vnd.openxmlformats-officedocument.drawingml.chart+xml"/>
  <Override PartName="/ppt/diagrams/quickStyle54.xml" ContentType="application/vnd.openxmlformats-officedocument.drawingml.diagramStyle+xml"/>
  <Override PartName="/ppt/diagrams/drawing55.xml" ContentType="application/vnd.ms-office.drawingml.diagramDrawing+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charts/chart4.xml" ContentType="application/vnd.openxmlformats-officedocument.drawingml.char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charts/chart9.xml" ContentType="application/vnd.openxmlformats-officedocument.drawingml.chart+xml"/>
  <Override PartName="/ppt/charts/chart11.xml" ContentType="application/vnd.openxmlformats-officedocument.drawingml.char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charts/chart1.xml" ContentType="application/vnd.openxmlformats-officedocument.drawingml.chart+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charts/chart16.xml" ContentType="application/vnd.openxmlformats-officedocument.drawingml.chart+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charts/chart6.xml" ContentType="application/vnd.openxmlformats-officedocument.drawingml.chart+xml"/>
  <Override PartName="/ppt/diagrams/layout45.xml" ContentType="application/vnd.openxmlformats-officedocument.drawingml.diagramLayout+xml"/>
  <Override PartName="/ppt/diagrams/drawing60.xml" ContentType="application/vnd.ms-office.drawingml.diagramDrawing+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quickStyle3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34"/>
  </p:notesMasterIdLst>
  <p:handoutMasterIdLst>
    <p:handoutMasterId r:id="rId35"/>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2929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roposal\Final%20Results\B-Neur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roposal\Final%20Results\B-Neur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Sheet1!$I$1</c:f>
              <c:strCache>
                <c:ptCount val="1"/>
                <c:pt idx="0">
                  <c:v>Measured Pen</c:v>
                </c:pt>
              </c:strCache>
            </c:strRef>
          </c:tx>
          <c:spPr>
            <a:ln w="19050">
              <a:solidFill>
                <a:srgbClr val="0070C0"/>
              </a:solidFill>
            </a:ln>
          </c:spPr>
          <c:marker>
            <c:symbol val="none"/>
          </c:marker>
          <c:val>
            <c:numRef>
              <c:f>Sheet1!$I$2:$I$1099</c:f>
              <c:numCache>
                <c:formatCode>General</c:formatCode>
                <c:ptCount val="1098"/>
                <c:pt idx="0">
                  <c:v>68</c:v>
                </c:pt>
                <c:pt idx="1">
                  <c:v>87</c:v>
                </c:pt>
                <c:pt idx="2">
                  <c:v>88.8</c:v>
                </c:pt>
                <c:pt idx="3">
                  <c:v>91.3</c:v>
                </c:pt>
                <c:pt idx="4">
                  <c:v>98</c:v>
                </c:pt>
                <c:pt idx="5">
                  <c:v>97</c:v>
                </c:pt>
                <c:pt idx="6">
                  <c:v>87</c:v>
                </c:pt>
                <c:pt idx="7">
                  <c:v>94</c:v>
                </c:pt>
                <c:pt idx="8">
                  <c:v>96.2</c:v>
                </c:pt>
                <c:pt idx="9">
                  <c:v>81.400000000000006</c:v>
                </c:pt>
                <c:pt idx="10">
                  <c:v>85.2</c:v>
                </c:pt>
                <c:pt idx="11">
                  <c:v>89</c:v>
                </c:pt>
                <c:pt idx="12">
                  <c:v>87.8</c:v>
                </c:pt>
                <c:pt idx="13">
                  <c:v>121.5</c:v>
                </c:pt>
                <c:pt idx="14">
                  <c:v>141</c:v>
                </c:pt>
                <c:pt idx="15">
                  <c:v>129</c:v>
                </c:pt>
                <c:pt idx="16">
                  <c:v>115.2</c:v>
                </c:pt>
                <c:pt idx="17">
                  <c:v>136.19999999999999</c:v>
                </c:pt>
                <c:pt idx="18">
                  <c:v>124.6</c:v>
                </c:pt>
                <c:pt idx="19">
                  <c:v>96.5</c:v>
                </c:pt>
                <c:pt idx="20">
                  <c:v>116</c:v>
                </c:pt>
                <c:pt idx="21">
                  <c:v>88.8</c:v>
                </c:pt>
                <c:pt idx="22">
                  <c:v>89.8</c:v>
                </c:pt>
                <c:pt idx="23">
                  <c:v>98.3</c:v>
                </c:pt>
                <c:pt idx="24">
                  <c:v>88.5</c:v>
                </c:pt>
                <c:pt idx="25">
                  <c:v>91.5</c:v>
                </c:pt>
                <c:pt idx="26">
                  <c:v>95</c:v>
                </c:pt>
                <c:pt idx="27">
                  <c:v>110</c:v>
                </c:pt>
                <c:pt idx="28">
                  <c:v>112.7</c:v>
                </c:pt>
                <c:pt idx="29">
                  <c:v>97.3</c:v>
                </c:pt>
                <c:pt idx="30">
                  <c:v>88</c:v>
                </c:pt>
                <c:pt idx="31">
                  <c:v>94.5</c:v>
                </c:pt>
                <c:pt idx="32">
                  <c:v>101</c:v>
                </c:pt>
                <c:pt idx="33">
                  <c:v>101</c:v>
                </c:pt>
                <c:pt idx="34">
                  <c:v>89</c:v>
                </c:pt>
                <c:pt idx="35">
                  <c:v>94</c:v>
                </c:pt>
                <c:pt idx="36">
                  <c:v>102.5</c:v>
                </c:pt>
                <c:pt idx="37">
                  <c:v>91.5</c:v>
                </c:pt>
                <c:pt idx="38">
                  <c:v>92.5</c:v>
                </c:pt>
                <c:pt idx="39">
                  <c:v>99</c:v>
                </c:pt>
                <c:pt idx="40">
                  <c:v>96</c:v>
                </c:pt>
                <c:pt idx="41">
                  <c:v>94.4</c:v>
                </c:pt>
                <c:pt idx="42">
                  <c:v>94</c:v>
                </c:pt>
                <c:pt idx="43">
                  <c:v>96</c:v>
                </c:pt>
                <c:pt idx="44">
                  <c:v>98.4</c:v>
                </c:pt>
                <c:pt idx="45">
                  <c:v>91</c:v>
                </c:pt>
                <c:pt idx="46">
                  <c:v>91</c:v>
                </c:pt>
                <c:pt idx="47">
                  <c:v>90.5</c:v>
                </c:pt>
                <c:pt idx="48">
                  <c:v>80.5</c:v>
                </c:pt>
                <c:pt idx="49">
                  <c:v>87.5</c:v>
                </c:pt>
                <c:pt idx="50">
                  <c:v>94.8</c:v>
                </c:pt>
                <c:pt idx="51">
                  <c:v>91.1</c:v>
                </c:pt>
                <c:pt idx="52">
                  <c:v>48.5</c:v>
                </c:pt>
                <c:pt idx="53">
                  <c:v>43.5</c:v>
                </c:pt>
                <c:pt idx="54">
                  <c:v>43</c:v>
                </c:pt>
                <c:pt idx="55">
                  <c:v>43.5</c:v>
                </c:pt>
                <c:pt idx="56">
                  <c:v>48.7</c:v>
                </c:pt>
                <c:pt idx="57">
                  <c:v>51.7</c:v>
                </c:pt>
                <c:pt idx="58">
                  <c:v>69.8</c:v>
                </c:pt>
                <c:pt idx="59">
                  <c:v>75</c:v>
                </c:pt>
                <c:pt idx="60">
                  <c:v>64.7</c:v>
                </c:pt>
                <c:pt idx="61">
                  <c:v>98</c:v>
                </c:pt>
                <c:pt idx="62">
                  <c:v>100</c:v>
                </c:pt>
                <c:pt idx="63">
                  <c:v>93.4</c:v>
                </c:pt>
                <c:pt idx="64">
                  <c:v>92</c:v>
                </c:pt>
                <c:pt idx="65">
                  <c:v>109</c:v>
                </c:pt>
                <c:pt idx="66">
                  <c:v>105.4</c:v>
                </c:pt>
                <c:pt idx="67">
                  <c:v>100</c:v>
                </c:pt>
                <c:pt idx="68">
                  <c:v>83.5</c:v>
                </c:pt>
                <c:pt idx="69">
                  <c:v>89.4</c:v>
                </c:pt>
                <c:pt idx="70">
                  <c:v>88</c:v>
                </c:pt>
                <c:pt idx="71">
                  <c:v>99.7</c:v>
                </c:pt>
                <c:pt idx="72">
                  <c:v>99</c:v>
                </c:pt>
                <c:pt idx="73">
                  <c:v>91.7</c:v>
                </c:pt>
                <c:pt idx="74">
                  <c:v>99.4</c:v>
                </c:pt>
                <c:pt idx="75">
                  <c:v>95.2</c:v>
                </c:pt>
                <c:pt idx="76">
                  <c:v>87.2</c:v>
                </c:pt>
                <c:pt idx="77">
                  <c:v>86</c:v>
                </c:pt>
                <c:pt idx="78">
                  <c:v>90</c:v>
                </c:pt>
                <c:pt idx="79">
                  <c:v>69.599999999999994</c:v>
                </c:pt>
                <c:pt idx="80">
                  <c:v>66.599999999999994</c:v>
                </c:pt>
                <c:pt idx="81">
                  <c:v>63</c:v>
                </c:pt>
                <c:pt idx="82">
                  <c:v>61</c:v>
                </c:pt>
                <c:pt idx="83">
                  <c:v>65</c:v>
                </c:pt>
                <c:pt idx="84">
                  <c:v>68</c:v>
                </c:pt>
                <c:pt idx="85">
                  <c:v>65.5</c:v>
                </c:pt>
                <c:pt idx="86">
                  <c:v>64.5</c:v>
                </c:pt>
                <c:pt idx="87">
                  <c:v>64</c:v>
                </c:pt>
                <c:pt idx="88">
                  <c:v>62.3</c:v>
                </c:pt>
                <c:pt idx="89">
                  <c:v>65</c:v>
                </c:pt>
                <c:pt idx="90">
                  <c:v>64.900000000000006</c:v>
                </c:pt>
                <c:pt idx="91">
                  <c:v>64.3</c:v>
                </c:pt>
                <c:pt idx="92">
                  <c:v>65.5</c:v>
                </c:pt>
                <c:pt idx="93">
                  <c:v>67.5</c:v>
                </c:pt>
                <c:pt idx="94">
                  <c:v>75</c:v>
                </c:pt>
                <c:pt idx="95">
                  <c:v>65</c:v>
                </c:pt>
                <c:pt idx="96">
                  <c:v>64.5</c:v>
                </c:pt>
                <c:pt idx="97">
                  <c:v>59</c:v>
                </c:pt>
                <c:pt idx="98">
                  <c:v>61</c:v>
                </c:pt>
                <c:pt idx="99">
                  <c:v>71.5</c:v>
                </c:pt>
                <c:pt idx="100">
                  <c:v>73</c:v>
                </c:pt>
                <c:pt idx="101">
                  <c:v>87.5</c:v>
                </c:pt>
                <c:pt idx="102">
                  <c:v>96.5</c:v>
                </c:pt>
                <c:pt idx="103">
                  <c:v>92</c:v>
                </c:pt>
                <c:pt idx="104">
                  <c:v>88</c:v>
                </c:pt>
                <c:pt idx="105">
                  <c:v>91.4</c:v>
                </c:pt>
                <c:pt idx="106">
                  <c:v>85.8</c:v>
                </c:pt>
                <c:pt idx="107">
                  <c:v>86</c:v>
                </c:pt>
                <c:pt idx="108">
                  <c:v>92.7</c:v>
                </c:pt>
                <c:pt idx="109">
                  <c:v>99</c:v>
                </c:pt>
                <c:pt idx="110">
                  <c:v>45.3</c:v>
                </c:pt>
                <c:pt idx="111">
                  <c:v>91</c:v>
                </c:pt>
                <c:pt idx="112">
                  <c:v>88.5</c:v>
                </c:pt>
                <c:pt idx="113">
                  <c:v>90</c:v>
                </c:pt>
                <c:pt idx="114">
                  <c:v>92.8</c:v>
                </c:pt>
                <c:pt idx="115">
                  <c:v>93.8</c:v>
                </c:pt>
                <c:pt idx="116">
                  <c:v>99</c:v>
                </c:pt>
                <c:pt idx="117">
                  <c:v>91.5</c:v>
                </c:pt>
                <c:pt idx="118">
                  <c:v>82.5</c:v>
                </c:pt>
                <c:pt idx="119">
                  <c:v>81.400000000000006</c:v>
                </c:pt>
                <c:pt idx="120">
                  <c:v>90</c:v>
                </c:pt>
                <c:pt idx="121">
                  <c:v>93.5</c:v>
                </c:pt>
                <c:pt idx="122">
                  <c:v>94</c:v>
                </c:pt>
                <c:pt idx="123">
                  <c:v>94</c:v>
                </c:pt>
                <c:pt idx="124">
                  <c:v>96.5</c:v>
                </c:pt>
                <c:pt idx="125">
                  <c:v>98.8</c:v>
                </c:pt>
                <c:pt idx="126">
                  <c:v>130.9</c:v>
                </c:pt>
                <c:pt idx="127">
                  <c:v>107</c:v>
                </c:pt>
                <c:pt idx="128">
                  <c:v>88.7</c:v>
                </c:pt>
                <c:pt idx="129">
                  <c:v>94</c:v>
                </c:pt>
                <c:pt idx="130">
                  <c:v>98</c:v>
                </c:pt>
                <c:pt idx="131">
                  <c:v>101</c:v>
                </c:pt>
                <c:pt idx="132">
                  <c:v>106</c:v>
                </c:pt>
                <c:pt idx="133">
                  <c:v>70</c:v>
                </c:pt>
                <c:pt idx="134">
                  <c:v>40</c:v>
                </c:pt>
                <c:pt idx="135">
                  <c:v>36.5</c:v>
                </c:pt>
                <c:pt idx="136">
                  <c:v>43.5</c:v>
                </c:pt>
                <c:pt idx="137">
                  <c:v>44.7</c:v>
                </c:pt>
                <c:pt idx="138">
                  <c:v>40</c:v>
                </c:pt>
                <c:pt idx="139">
                  <c:v>39.800000000000004</c:v>
                </c:pt>
                <c:pt idx="140">
                  <c:v>39.5</c:v>
                </c:pt>
                <c:pt idx="141">
                  <c:v>39.6</c:v>
                </c:pt>
                <c:pt idx="142">
                  <c:v>41</c:v>
                </c:pt>
                <c:pt idx="143">
                  <c:v>45.5</c:v>
                </c:pt>
                <c:pt idx="144">
                  <c:v>45.2</c:v>
                </c:pt>
                <c:pt idx="145">
                  <c:v>47.8</c:v>
                </c:pt>
                <c:pt idx="146">
                  <c:v>50</c:v>
                </c:pt>
                <c:pt idx="147">
                  <c:v>49.4</c:v>
                </c:pt>
                <c:pt idx="148">
                  <c:v>53</c:v>
                </c:pt>
                <c:pt idx="149">
                  <c:v>61</c:v>
                </c:pt>
                <c:pt idx="150">
                  <c:v>63.3</c:v>
                </c:pt>
                <c:pt idx="151">
                  <c:v>71</c:v>
                </c:pt>
                <c:pt idx="152">
                  <c:v>73</c:v>
                </c:pt>
                <c:pt idx="153">
                  <c:v>68</c:v>
                </c:pt>
                <c:pt idx="154">
                  <c:v>68</c:v>
                </c:pt>
                <c:pt idx="155">
                  <c:v>64</c:v>
                </c:pt>
                <c:pt idx="156">
                  <c:v>59.3</c:v>
                </c:pt>
                <c:pt idx="157">
                  <c:v>52.4</c:v>
                </c:pt>
                <c:pt idx="158">
                  <c:v>54</c:v>
                </c:pt>
                <c:pt idx="159">
                  <c:v>65.8</c:v>
                </c:pt>
                <c:pt idx="160">
                  <c:v>72.900000000000006</c:v>
                </c:pt>
                <c:pt idx="161">
                  <c:v>71.5</c:v>
                </c:pt>
                <c:pt idx="162">
                  <c:v>71.8</c:v>
                </c:pt>
                <c:pt idx="163">
                  <c:v>94.7</c:v>
                </c:pt>
                <c:pt idx="164">
                  <c:v>88</c:v>
                </c:pt>
                <c:pt idx="165">
                  <c:v>89</c:v>
                </c:pt>
                <c:pt idx="166">
                  <c:v>93.4</c:v>
                </c:pt>
                <c:pt idx="167">
                  <c:v>90.8</c:v>
                </c:pt>
                <c:pt idx="168">
                  <c:v>89.8</c:v>
                </c:pt>
                <c:pt idx="169">
                  <c:v>90.4</c:v>
                </c:pt>
                <c:pt idx="170">
                  <c:v>85.6</c:v>
                </c:pt>
                <c:pt idx="171">
                  <c:v>92.5</c:v>
                </c:pt>
                <c:pt idx="172">
                  <c:v>93.9</c:v>
                </c:pt>
                <c:pt idx="173">
                  <c:v>97.3</c:v>
                </c:pt>
                <c:pt idx="174">
                  <c:v>93.8</c:v>
                </c:pt>
                <c:pt idx="175">
                  <c:v>101.2</c:v>
                </c:pt>
                <c:pt idx="176">
                  <c:v>106.2</c:v>
                </c:pt>
                <c:pt idx="177">
                  <c:v>95</c:v>
                </c:pt>
                <c:pt idx="178">
                  <c:v>102</c:v>
                </c:pt>
                <c:pt idx="179">
                  <c:v>92.4</c:v>
                </c:pt>
                <c:pt idx="180">
                  <c:v>96.5</c:v>
                </c:pt>
                <c:pt idx="181">
                  <c:v>104</c:v>
                </c:pt>
                <c:pt idx="182">
                  <c:v>74</c:v>
                </c:pt>
                <c:pt idx="183">
                  <c:v>63</c:v>
                </c:pt>
                <c:pt idx="184">
                  <c:v>65.5</c:v>
                </c:pt>
                <c:pt idx="185">
                  <c:v>65</c:v>
                </c:pt>
                <c:pt idx="186">
                  <c:v>71</c:v>
                </c:pt>
                <c:pt idx="187">
                  <c:v>75</c:v>
                </c:pt>
                <c:pt idx="188">
                  <c:v>70.5</c:v>
                </c:pt>
                <c:pt idx="189">
                  <c:v>68.7</c:v>
                </c:pt>
                <c:pt idx="190">
                  <c:v>67.5</c:v>
                </c:pt>
                <c:pt idx="191">
                  <c:v>67.3</c:v>
                </c:pt>
                <c:pt idx="192">
                  <c:v>66.5</c:v>
                </c:pt>
                <c:pt idx="193">
                  <c:v>70.5</c:v>
                </c:pt>
                <c:pt idx="194">
                  <c:v>66.2</c:v>
                </c:pt>
                <c:pt idx="195">
                  <c:v>65</c:v>
                </c:pt>
                <c:pt idx="196">
                  <c:v>108</c:v>
                </c:pt>
                <c:pt idx="197">
                  <c:v>105</c:v>
                </c:pt>
                <c:pt idx="198">
                  <c:v>88</c:v>
                </c:pt>
                <c:pt idx="199">
                  <c:v>96</c:v>
                </c:pt>
                <c:pt idx="200">
                  <c:v>98</c:v>
                </c:pt>
                <c:pt idx="201">
                  <c:v>95.7</c:v>
                </c:pt>
                <c:pt idx="202">
                  <c:v>97.2</c:v>
                </c:pt>
                <c:pt idx="203">
                  <c:v>97</c:v>
                </c:pt>
                <c:pt idx="204">
                  <c:v>93.7</c:v>
                </c:pt>
                <c:pt idx="205">
                  <c:v>100</c:v>
                </c:pt>
                <c:pt idx="206">
                  <c:v>87</c:v>
                </c:pt>
                <c:pt idx="207">
                  <c:v>77.5</c:v>
                </c:pt>
                <c:pt idx="208">
                  <c:v>92.2</c:v>
                </c:pt>
                <c:pt idx="209">
                  <c:v>89</c:v>
                </c:pt>
                <c:pt idx="210">
                  <c:v>87</c:v>
                </c:pt>
                <c:pt idx="211">
                  <c:v>92.5</c:v>
                </c:pt>
                <c:pt idx="212">
                  <c:v>95</c:v>
                </c:pt>
                <c:pt idx="213">
                  <c:v>104.5</c:v>
                </c:pt>
                <c:pt idx="214">
                  <c:v>98</c:v>
                </c:pt>
                <c:pt idx="215">
                  <c:v>98.5</c:v>
                </c:pt>
                <c:pt idx="216">
                  <c:v>92</c:v>
                </c:pt>
                <c:pt idx="217">
                  <c:v>85</c:v>
                </c:pt>
                <c:pt idx="218">
                  <c:v>82.5</c:v>
                </c:pt>
                <c:pt idx="219">
                  <c:v>88.3</c:v>
                </c:pt>
                <c:pt idx="220">
                  <c:v>97.6</c:v>
                </c:pt>
                <c:pt idx="221">
                  <c:v>94.6</c:v>
                </c:pt>
                <c:pt idx="222">
                  <c:v>94.7</c:v>
                </c:pt>
                <c:pt idx="223">
                  <c:v>97.6</c:v>
                </c:pt>
                <c:pt idx="224">
                  <c:v>91.8</c:v>
                </c:pt>
                <c:pt idx="225">
                  <c:v>86</c:v>
                </c:pt>
                <c:pt idx="226">
                  <c:v>95</c:v>
                </c:pt>
                <c:pt idx="227">
                  <c:v>88.6</c:v>
                </c:pt>
                <c:pt idx="228">
                  <c:v>90</c:v>
                </c:pt>
                <c:pt idx="229">
                  <c:v>83</c:v>
                </c:pt>
                <c:pt idx="230">
                  <c:v>82.4</c:v>
                </c:pt>
                <c:pt idx="231">
                  <c:v>85.1</c:v>
                </c:pt>
                <c:pt idx="232">
                  <c:v>91.5</c:v>
                </c:pt>
                <c:pt idx="233">
                  <c:v>86.5</c:v>
                </c:pt>
                <c:pt idx="234">
                  <c:v>88</c:v>
                </c:pt>
                <c:pt idx="235">
                  <c:v>95.5</c:v>
                </c:pt>
                <c:pt idx="236">
                  <c:v>67.7</c:v>
                </c:pt>
                <c:pt idx="237">
                  <c:v>94.3</c:v>
                </c:pt>
                <c:pt idx="238">
                  <c:v>91</c:v>
                </c:pt>
                <c:pt idx="239">
                  <c:v>105.5</c:v>
                </c:pt>
                <c:pt idx="240">
                  <c:v>104.5</c:v>
                </c:pt>
                <c:pt idx="241">
                  <c:v>99</c:v>
                </c:pt>
                <c:pt idx="242">
                  <c:v>92.5</c:v>
                </c:pt>
                <c:pt idx="243">
                  <c:v>88.9</c:v>
                </c:pt>
                <c:pt idx="244">
                  <c:v>94.5</c:v>
                </c:pt>
                <c:pt idx="245">
                  <c:v>86.8</c:v>
                </c:pt>
                <c:pt idx="246">
                  <c:v>94.5</c:v>
                </c:pt>
                <c:pt idx="247">
                  <c:v>96</c:v>
                </c:pt>
                <c:pt idx="248">
                  <c:v>93</c:v>
                </c:pt>
                <c:pt idx="249">
                  <c:v>96</c:v>
                </c:pt>
                <c:pt idx="250">
                  <c:v>96</c:v>
                </c:pt>
                <c:pt idx="251">
                  <c:v>93.5</c:v>
                </c:pt>
                <c:pt idx="252">
                  <c:v>97.2</c:v>
                </c:pt>
                <c:pt idx="253">
                  <c:v>88.3</c:v>
                </c:pt>
                <c:pt idx="254">
                  <c:v>73</c:v>
                </c:pt>
                <c:pt idx="255">
                  <c:v>75</c:v>
                </c:pt>
                <c:pt idx="256">
                  <c:v>94</c:v>
                </c:pt>
                <c:pt idx="257">
                  <c:v>100</c:v>
                </c:pt>
                <c:pt idx="258">
                  <c:v>89.6</c:v>
                </c:pt>
                <c:pt idx="259">
                  <c:v>94.6</c:v>
                </c:pt>
                <c:pt idx="260">
                  <c:v>90</c:v>
                </c:pt>
                <c:pt idx="261">
                  <c:v>81</c:v>
                </c:pt>
                <c:pt idx="262">
                  <c:v>91</c:v>
                </c:pt>
                <c:pt idx="263">
                  <c:v>89</c:v>
                </c:pt>
                <c:pt idx="264">
                  <c:v>84</c:v>
                </c:pt>
                <c:pt idx="265">
                  <c:v>96</c:v>
                </c:pt>
                <c:pt idx="266">
                  <c:v>97</c:v>
                </c:pt>
                <c:pt idx="267">
                  <c:v>86</c:v>
                </c:pt>
                <c:pt idx="268">
                  <c:v>94</c:v>
                </c:pt>
                <c:pt idx="269">
                  <c:v>92</c:v>
                </c:pt>
                <c:pt idx="270">
                  <c:v>90</c:v>
                </c:pt>
                <c:pt idx="271">
                  <c:v>95</c:v>
                </c:pt>
                <c:pt idx="272">
                  <c:v>88</c:v>
                </c:pt>
                <c:pt idx="273">
                  <c:v>98</c:v>
                </c:pt>
                <c:pt idx="274">
                  <c:v>96</c:v>
                </c:pt>
                <c:pt idx="275">
                  <c:v>95</c:v>
                </c:pt>
                <c:pt idx="276">
                  <c:v>93</c:v>
                </c:pt>
                <c:pt idx="277">
                  <c:v>96</c:v>
                </c:pt>
                <c:pt idx="278">
                  <c:v>100</c:v>
                </c:pt>
                <c:pt idx="279">
                  <c:v>90</c:v>
                </c:pt>
                <c:pt idx="280">
                  <c:v>92</c:v>
                </c:pt>
                <c:pt idx="281">
                  <c:v>97</c:v>
                </c:pt>
                <c:pt idx="282">
                  <c:v>95</c:v>
                </c:pt>
                <c:pt idx="283">
                  <c:v>95</c:v>
                </c:pt>
                <c:pt idx="284">
                  <c:v>92</c:v>
                </c:pt>
                <c:pt idx="285">
                  <c:v>85</c:v>
                </c:pt>
                <c:pt idx="286">
                  <c:v>87</c:v>
                </c:pt>
                <c:pt idx="287">
                  <c:v>83</c:v>
                </c:pt>
                <c:pt idx="288">
                  <c:v>85</c:v>
                </c:pt>
                <c:pt idx="289">
                  <c:v>52</c:v>
                </c:pt>
                <c:pt idx="290">
                  <c:v>53</c:v>
                </c:pt>
                <c:pt idx="291">
                  <c:v>52</c:v>
                </c:pt>
                <c:pt idx="292">
                  <c:v>55</c:v>
                </c:pt>
                <c:pt idx="293">
                  <c:v>51</c:v>
                </c:pt>
                <c:pt idx="294">
                  <c:v>65</c:v>
                </c:pt>
                <c:pt idx="295">
                  <c:v>82</c:v>
                </c:pt>
                <c:pt idx="296">
                  <c:v>91</c:v>
                </c:pt>
                <c:pt idx="297">
                  <c:v>90</c:v>
                </c:pt>
                <c:pt idx="298">
                  <c:v>89</c:v>
                </c:pt>
                <c:pt idx="299">
                  <c:v>91</c:v>
                </c:pt>
                <c:pt idx="300">
                  <c:v>95</c:v>
                </c:pt>
                <c:pt idx="301">
                  <c:v>105</c:v>
                </c:pt>
                <c:pt idx="302">
                  <c:v>91</c:v>
                </c:pt>
                <c:pt idx="303">
                  <c:v>87</c:v>
                </c:pt>
                <c:pt idx="304">
                  <c:v>92</c:v>
                </c:pt>
                <c:pt idx="305">
                  <c:v>84</c:v>
                </c:pt>
                <c:pt idx="306">
                  <c:v>91</c:v>
                </c:pt>
                <c:pt idx="307">
                  <c:v>89</c:v>
                </c:pt>
                <c:pt idx="308">
                  <c:v>82</c:v>
                </c:pt>
                <c:pt idx="309">
                  <c:v>87</c:v>
                </c:pt>
                <c:pt idx="310">
                  <c:v>85</c:v>
                </c:pt>
                <c:pt idx="311">
                  <c:v>89</c:v>
                </c:pt>
                <c:pt idx="312">
                  <c:v>91</c:v>
                </c:pt>
                <c:pt idx="313">
                  <c:v>95</c:v>
                </c:pt>
                <c:pt idx="314">
                  <c:v>93</c:v>
                </c:pt>
                <c:pt idx="315">
                  <c:v>94</c:v>
                </c:pt>
                <c:pt idx="316">
                  <c:v>99</c:v>
                </c:pt>
                <c:pt idx="317">
                  <c:v>93</c:v>
                </c:pt>
                <c:pt idx="318">
                  <c:v>88</c:v>
                </c:pt>
                <c:pt idx="319">
                  <c:v>92</c:v>
                </c:pt>
                <c:pt idx="320">
                  <c:v>93</c:v>
                </c:pt>
                <c:pt idx="321">
                  <c:v>90</c:v>
                </c:pt>
                <c:pt idx="322">
                  <c:v>64</c:v>
                </c:pt>
                <c:pt idx="323">
                  <c:v>56</c:v>
                </c:pt>
                <c:pt idx="324">
                  <c:v>59</c:v>
                </c:pt>
                <c:pt idx="325">
                  <c:v>62</c:v>
                </c:pt>
                <c:pt idx="326">
                  <c:v>67</c:v>
                </c:pt>
                <c:pt idx="327">
                  <c:v>67</c:v>
                </c:pt>
                <c:pt idx="328">
                  <c:v>65</c:v>
                </c:pt>
                <c:pt idx="329">
                  <c:v>64</c:v>
                </c:pt>
                <c:pt idx="330">
                  <c:v>66</c:v>
                </c:pt>
                <c:pt idx="331">
                  <c:v>70</c:v>
                </c:pt>
                <c:pt idx="332">
                  <c:v>63</c:v>
                </c:pt>
                <c:pt idx="333">
                  <c:v>63</c:v>
                </c:pt>
                <c:pt idx="334">
                  <c:v>66</c:v>
                </c:pt>
                <c:pt idx="335">
                  <c:v>59</c:v>
                </c:pt>
                <c:pt idx="336">
                  <c:v>59</c:v>
                </c:pt>
                <c:pt idx="337">
                  <c:v>63</c:v>
                </c:pt>
                <c:pt idx="338">
                  <c:v>63</c:v>
                </c:pt>
                <c:pt idx="339">
                  <c:v>71</c:v>
                </c:pt>
                <c:pt idx="340">
                  <c:v>93</c:v>
                </c:pt>
                <c:pt idx="341">
                  <c:v>101</c:v>
                </c:pt>
                <c:pt idx="342">
                  <c:v>107</c:v>
                </c:pt>
                <c:pt idx="343">
                  <c:v>102</c:v>
                </c:pt>
                <c:pt idx="344">
                  <c:v>93</c:v>
                </c:pt>
                <c:pt idx="345">
                  <c:v>83</c:v>
                </c:pt>
                <c:pt idx="346">
                  <c:v>87</c:v>
                </c:pt>
                <c:pt idx="347">
                  <c:v>92</c:v>
                </c:pt>
                <c:pt idx="348">
                  <c:v>101</c:v>
                </c:pt>
                <c:pt idx="349">
                  <c:v>99</c:v>
                </c:pt>
                <c:pt idx="350">
                  <c:v>87</c:v>
                </c:pt>
                <c:pt idx="351">
                  <c:v>104</c:v>
                </c:pt>
                <c:pt idx="352">
                  <c:v>104</c:v>
                </c:pt>
                <c:pt idx="353">
                  <c:v>92</c:v>
                </c:pt>
                <c:pt idx="354">
                  <c:v>85</c:v>
                </c:pt>
                <c:pt idx="355">
                  <c:v>59</c:v>
                </c:pt>
                <c:pt idx="356">
                  <c:v>49</c:v>
                </c:pt>
                <c:pt idx="357">
                  <c:v>56</c:v>
                </c:pt>
                <c:pt idx="358">
                  <c:v>66</c:v>
                </c:pt>
                <c:pt idx="359">
                  <c:v>52</c:v>
                </c:pt>
                <c:pt idx="360">
                  <c:v>51</c:v>
                </c:pt>
                <c:pt idx="361">
                  <c:v>57</c:v>
                </c:pt>
                <c:pt idx="362">
                  <c:v>69</c:v>
                </c:pt>
                <c:pt idx="363">
                  <c:v>65</c:v>
                </c:pt>
                <c:pt idx="364">
                  <c:v>69</c:v>
                </c:pt>
                <c:pt idx="365">
                  <c:v>74</c:v>
                </c:pt>
                <c:pt idx="366">
                  <c:v>69</c:v>
                </c:pt>
                <c:pt idx="367">
                  <c:v>60</c:v>
                </c:pt>
                <c:pt idx="368">
                  <c:v>54</c:v>
                </c:pt>
                <c:pt idx="369">
                  <c:v>57</c:v>
                </c:pt>
                <c:pt idx="370">
                  <c:v>59</c:v>
                </c:pt>
                <c:pt idx="371">
                  <c:v>64</c:v>
                </c:pt>
                <c:pt idx="372">
                  <c:v>70</c:v>
                </c:pt>
                <c:pt idx="373">
                  <c:v>62</c:v>
                </c:pt>
                <c:pt idx="374">
                  <c:v>48</c:v>
                </c:pt>
                <c:pt idx="375">
                  <c:v>37</c:v>
                </c:pt>
                <c:pt idx="376">
                  <c:v>49</c:v>
                </c:pt>
                <c:pt idx="377">
                  <c:v>53</c:v>
                </c:pt>
                <c:pt idx="378">
                  <c:v>58</c:v>
                </c:pt>
                <c:pt idx="379">
                  <c:v>75</c:v>
                </c:pt>
                <c:pt idx="380">
                  <c:v>66</c:v>
                </c:pt>
                <c:pt idx="381">
                  <c:v>68</c:v>
                </c:pt>
                <c:pt idx="382">
                  <c:v>70</c:v>
                </c:pt>
                <c:pt idx="383">
                  <c:v>60</c:v>
                </c:pt>
                <c:pt idx="384">
                  <c:v>54</c:v>
                </c:pt>
                <c:pt idx="385">
                  <c:v>53</c:v>
                </c:pt>
                <c:pt idx="386">
                  <c:v>58</c:v>
                </c:pt>
                <c:pt idx="387">
                  <c:v>69</c:v>
                </c:pt>
                <c:pt idx="388">
                  <c:v>67</c:v>
                </c:pt>
                <c:pt idx="389">
                  <c:v>64</c:v>
                </c:pt>
                <c:pt idx="390">
                  <c:v>63</c:v>
                </c:pt>
                <c:pt idx="391">
                  <c:v>60</c:v>
                </c:pt>
                <c:pt idx="392">
                  <c:v>59</c:v>
                </c:pt>
                <c:pt idx="393">
                  <c:v>66</c:v>
                </c:pt>
                <c:pt idx="394">
                  <c:v>69</c:v>
                </c:pt>
                <c:pt idx="395">
                  <c:v>88</c:v>
                </c:pt>
                <c:pt idx="396">
                  <c:v>63</c:v>
                </c:pt>
                <c:pt idx="397">
                  <c:v>84</c:v>
                </c:pt>
                <c:pt idx="398">
                  <c:v>43</c:v>
                </c:pt>
                <c:pt idx="399">
                  <c:v>38</c:v>
                </c:pt>
                <c:pt idx="400">
                  <c:v>37</c:v>
                </c:pt>
                <c:pt idx="401">
                  <c:v>38</c:v>
                </c:pt>
                <c:pt idx="402">
                  <c:v>36</c:v>
                </c:pt>
                <c:pt idx="403">
                  <c:v>39</c:v>
                </c:pt>
                <c:pt idx="404">
                  <c:v>48</c:v>
                </c:pt>
                <c:pt idx="405">
                  <c:v>51</c:v>
                </c:pt>
                <c:pt idx="406">
                  <c:v>115</c:v>
                </c:pt>
                <c:pt idx="407">
                  <c:v>94</c:v>
                </c:pt>
                <c:pt idx="408">
                  <c:v>93</c:v>
                </c:pt>
                <c:pt idx="409">
                  <c:v>90</c:v>
                </c:pt>
                <c:pt idx="410">
                  <c:v>54</c:v>
                </c:pt>
                <c:pt idx="411">
                  <c:v>47</c:v>
                </c:pt>
                <c:pt idx="412">
                  <c:v>48</c:v>
                </c:pt>
                <c:pt idx="413">
                  <c:v>52</c:v>
                </c:pt>
                <c:pt idx="414">
                  <c:v>46</c:v>
                </c:pt>
                <c:pt idx="415">
                  <c:v>45</c:v>
                </c:pt>
                <c:pt idx="416">
                  <c:v>45</c:v>
                </c:pt>
                <c:pt idx="417">
                  <c:v>46</c:v>
                </c:pt>
                <c:pt idx="418">
                  <c:v>52</c:v>
                </c:pt>
                <c:pt idx="419">
                  <c:v>57</c:v>
                </c:pt>
                <c:pt idx="420">
                  <c:v>49</c:v>
                </c:pt>
                <c:pt idx="421">
                  <c:v>50</c:v>
                </c:pt>
                <c:pt idx="422">
                  <c:v>58</c:v>
                </c:pt>
                <c:pt idx="423">
                  <c:v>54</c:v>
                </c:pt>
                <c:pt idx="424">
                  <c:v>54</c:v>
                </c:pt>
                <c:pt idx="425">
                  <c:v>55</c:v>
                </c:pt>
                <c:pt idx="426">
                  <c:v>56</c:v>
                </c:pt>
                <c:pt idx="427">
                  <c:v>64</c:v>
                </c:pt>
                <c:pt idx="428">
                  <c:v>62</c:v>
                </c:pt>
                <c:pt idx="429">
                  <c:v>56</c:v>
                </c:pt>
                <c:pt idx="430">
                  <c:v>44</c:v>
                </c:pt>
                <c:pt idx="431">
                  <c:v>49</c:v>
                </c:pt>
                <c:pt idx="432">
                  <c:v>53</c:v>
                </c:pt>
                <c:pt idx="433">
                  <c:v>55</c:v>
                </c:pt>
                <c:pt idx="434">
                  <c:v>52</c:v>
                </c:pt>
                <c:pt idx="435">
                  <c:v>47</c:v>
                </c:pt>
                <c:pt idx="436">
                  <c:v>144</c:v>
                </c:pt>
                <c:pt idx="437">
                  <c:v>90</c:v>
                </c:pt>
                <c:pt idx="438">
                  <c:v>84</c:v>
                </c:pt>
                <c:pt idx="439">
                  <c:v>87</c:v>
                </c:pt>
                <c:pt idx="440">
                  <c:v>88</c:v>
                </c:pt>
                <c:pt idx="441">
                  <c:v>97</c:v>
                </c:pt>
                <c:pt idx="442">
                  <c:v>100</c:v>
                </c:pt>
                <c:pt idx="443">
                  <c:v>93</c:v>
                </c:pt>
                <c:pt idx="444">
                  <c:v>91</c:v>
                </c:pt>
                <c:pt idx="445">
                  <c:v>56</c:v>
                </c:pt>
                <c:pt idx="446">
                  <c:v>44</c:v>
                </c:pt>
                <c:pt idx="447">
                  <c:v>52.2</c:v>
                </c:pt>
                <c:pt idx="448">
                  <c:v>51</c:v>
                </c:pt>
                <c:pt idx="449">
                  <c:v>51.8</c:v>
                </c:pt>
                <c:pt idx="450">
                  <c:v>51</c:v>
                </c:pt>
                <c:pt idx="451">
                  <c:v>50</c:v>
                </c:pt>
                <c:pt idx="452">
                  <c:v>51</c:v>
                </c:pt>
                <c:pt idx="453">
                  <c:v>48</c:v>
                </c:pt>
                <c:pt idx="454">
                  <c:v>51</c:v>
                </c:pt>
                <c:pt idx="455">
                  <c:v>51</c:v>
                </c:pt>
                <c:pt idx="456">
                  <c:v>46</c:v>
                </c:pt>
                <c:pt idx="457">
                  <c:v>52</c:v>
                </c:pt>
                <c:pt idx="458">
                  <c:v>48</c:v>
                </c:pt>
                <c:pt idx="459">
                  <c:v>94</c:v>
                </c:pt>
                <c:pt idx="460">
                  <c:v>99</c:v>
                </c:pt>
                <c:pt idx="461">
                  <c:v>98</c:v>
                </c:pt>
                <c:pt idx="462">
                  <c:v>104</c:v>
                </c:pt>
                <c:pt idx="463">
                  <c:v>93</c:v>
                </c:pt>
                <c:pt idx="464">
                  <c:v>118</c:v>
                </c:pt>
                <c:pt idx="465">
                  <c:v>101</c:v>
                </c:pt>
                <c:pt idx="466">
                  <c:v>110</c:v>
                </c:pt>
                <c:pt idx="467">
                  <c:v>103</c:v>
                </c:pt>
                <c:pt idx="468">
                  <c:v>86</c:v>
                </c:pt>
                <c:pt idx="469">
                  <c:v>87</c:v>
                </c:pt>
                <c:pt idx="470">
                  <c:v>88</c:v>
                </c:pt>
                <c:pt idx="471">
                  <c:v>91</c:v>
                </c:pt>
                <c:pt idx="472">
                  <c:v>103</c:v>
                </c:pt>
                <c:pt idx="473">
                  <c:v>103</c:v>
                </c:pt>
                <c:pt idx="474">
                  <c:v>101</c:v>
                </c:pt>
                <c:pt idx="475">
                  <c:v>108</c:v>
                </c:pt>
                <c:pt idx="476">
                  <c:v>94</c:v>
                </c:pt>
                <c:pt idx="477">
                  <c:v>92</c:v>
                </c:pt>
                <c:pt idx="478">
                  <c:v>97</c:v>
                </c:pt>
                <c:pt idx="479">
                  <c:v>88</c:v>
                </c:pt>
                <c:pt idx="480">
                  <c:v>83</c:v>
                </c:pt>
                <c:pt idx="481">
                  <c:v>85</c:v>
                </c:pt>
                <c:pt idx="482">
                  <c:v>86</c:v>
                </c:pt>
                <c:pt idx="483">
                  <c:v>83</c:v>
                </c:pt>
                <c:pt idx="484">
                  <c:v>90</c:v>
                </c:pt>
                <c:pt idx="485">
                  <c:v>87</c:v>
                </c:pt>
                <c:pt idx="486">
                  <c:v>81</c:v>
                </c:pt>
                <c:pt idx="487">
                  <c:v>89</c:v>
                </c:pt>
                <c:pt idx="488">
                  <c:v>43</c:v>
                </c:pt>
                <c:pt idx="489">
                  <c:v>45</c:v>
                </c:pt>
                <c:pt idx="490">
                  <c:v>46</c:v>
                </c:pt>
                <c:pt idx="491">
                  <c:v>47</c:v>
                </c:pt>
                <c:pt idx="492">
                  <c:v>45</c:v>
                </c:pt>
                <c:pt idx="493">
                  <c:v>48</c:v>
                </c:pt>
                <c:pt idx="494">
                  <c:v>49</c:v>
                </c:pt>
                <c:pt idx="495">
                  <c:v>49</c:v>
                </c:pt>
                <c:pt idx="496">
                  <c:v>54</c:v>
                </c:pt>
                <c:pt idx="497">
                  <c:v>54</c:v>
                </c:pt>
                <c:pt idx="498">
                  <c:v>46</c:v>
                </c:pt>
                <c:pt idx="499">
                  <c:v>50</c:v>
                </c:pt>
                <c:pt idx="500">
                  <c:v>57</c:v>
                </c:pt>
                <c:pt idx="501">
                  <c:v>60</c:v>
                </c:pt>
                <c:pt idx="502">
                  <c:v>65</c:v>
                </c:pt>
                <c:pt idx="503">
                  <c:v>69</c:v>
                </c:pt>
                <c:pt idx="504">
                  <c:v>69</c:v>
                </c:pt>
                <c:pt idx="505">
                  <c:v>71</c:v>
                </c:pt>
                <c:pt idx="506">
                  <c:v>70</c:v>
                </c:pt>
                <c:pt idx="507">
                  <c:v>65</c:v>
                </c:pt>
                <c:pt idx="508">
                  <c:v>64</c:v>
                </c:pt>
                <c:pt idx="509">
                  <c:v>67</c:v>
                </c:pt>
                <c:pt idx="510">
                  <c:v>66</c:v>
                </c:pt>
                <c:pt idx="511">
                  <c:v>62</c:v>
                </c:pt>
                <c:pt idx="512">
                  <c:v>59</c:v>
                </c:pt>
                <c:pt idx="513">
                  <c:v>63</c:v>
                </c:pt>
                <c:pt idx="514">
                  <c:v>63</c:v>
                </c:pt>
                <c:pt idx="515">
                  <c:v>63</c:v>
                </c:pt>
                <c:pt idx="516">
                  <c:v>60</c:v>
                </c:pt>
                <c:pt idx="517">
                  <c:v>61</c:v>
                </c:pt>
                <c:pt idx="518">
                  <c:v>63</c:v>
                </c:pt>
                <c:pt idx="519">
                  <c:v>71</c:v>
                </c:pt>
                <c:pt idx="520">
                  <c:v>64</c:v>
                </c:pt>
                <c:pt idx="521">
                  <c:v>64</c:v>
                </c:pt>
                <c:pt idx="522">
                  <c:v>64</c:v>
                </c:pt>
                <c:pt idx="523">
                  <c:v>67</c:v>
                </c:pt>
                <c:pt idx="524">
                  <c:v>64</c:v>
                </c:pt>
                <c:pt idx="525">
                  <c:v>65</c:v>
                </c:pt>
                <c:pt idx="526">
                  <c:v>64</c:v>
                </c:pt>
                <c:pt idx="527">
                  <c:v>61</c:v>
                </c:pt>
                <c:pt idx="528">
                  <c:v>62</c:v>
                </c:pt>
                <c:pt idx="529">
                  <c:v>61</c:v>
                </c:pt>
                <c:pt idx="530">
                  <c:v>64</c:v>
                </c:pt>
                <c:pt idx="531">
                  <c:v>68</c:v>
                </c:pt>
                <c:pt idx="532">
                  <c:v>64</c:v>
                </c:pt>
                <c:pt idx="533">
                  <c:v>61</c:v>
                </c:pt>
                <c:pt idx="534">
                  <c:v>60</c:v>
                </c:pt>
                <c:pt idx="535">
                  <c:v>58</c:v>
                </c:pt>
                <c:pt idx="536">
                  <c:v>59</c:v>
                </c:pt>
                <c:pt idx="537">
                  <c:v>65</c:v>
                </c:pt>
                <c:pt idx="538">
                  <c:v>71</c:v>
                </c:pt>
                <c:pt idx="539">
                  <c:v>64</c:v>
                </c:pt>
                <c:pt idx="540">
                  <c:v>57</c:v>
                </c:pt>
                <c:pt idx="541">
                  <c:v>64</c:v>
                </c:pt>
                <c:pt idx="542">
                  <c:v>69</c:v>
                </c:pt>
                <c:pt idx="543">
                  <c:v>61</c:v>
                </c:pt>
                <c:pt idx="544">
                  <c:v>64</c:v>
                </c:pt>
                <c:pt idx="545">
                  <c:v>65</c:v>
                </c:pt>
                <c:pt idx="546">
                  <c:v>64</c:v>
                </c:pt>
                <c:pt idx="547">
                  <c:v>63</c:v>
                </c:pt>
                <c:pt idx="548">
                  <c:v>61</c:v>
                </c:pt>
                <c:pt idx="549">
                  <c:v>58</c:v>
                </c:pt>
                <c:pt idx="550">
                  <c:v>96</c:v>
                </c:pt>
                <c:pt idx="551">
                  <c:v>91</c:v>
                </c:pt>
                <c:pt idx="552">
                  <c:v>76</c:v>
                </c:pt>
                <c:pt idx="553">
                  <c:v>122</c:v>
                </c:pt>
                <c:pt idx="554">
                  <c:v>76</c:v>
                </c:pt>
                <c:pt idx="555">
                  <c:v>89</c:v>
                </c:pt>
                <c:pt idx="556">
                  <c:v>89</c:v>
                </c:pt>
                <c:pt idx="557">
                  <c:v>89</c:v>
                </c:pt>
                <c:pt idx="558">
                  <c:v>83</c:v>
                </c:pt>
                <c:pt idx="559">
                  <c:v>102</c:v>
                </c:pt>
                <c:pt idx="560">
                  <c:v>92</c:v>
                </c:pt>
                <c:pt idx="561">
                  <c:v>86</c:v>
                </c:pt>
                <c:pt idx="562">
                  <c:v>101</c:v>
                </c:pt>
                <c:pt idx="563">
                  <c:v>98</c:v>
                </c:pt>
                <c:pt idx="564">
                  <c:v>90</c:v>
                </c:pt>
                <c:pt idx="565">
                  <c:v>89</c:v>
                </c:pt>
                <c:pt idx="566">
                  <c:v>100</c:v>
                </c:pt>
                <c:pt idx="567">
                  <c:v>114</c:v>
                </c:pt>
                <c:pt idx="568">
                  <c:v>99</c:v>
                </c:pt>
                <c:pt idx="569">
                  <c:v>109</c:v>
                </c:pt>
                <c:pt idx="570">
                  <c:v>95</c:v>
                </c:pt>
                <c:pt idx="571">
                  <c:v>94</c:v>
                </c:pt>
                <c:pt idx="572">
                  <c:v>90</c:v>
                </c:pt>
                <c:pt idx="573">
                  <c:v>90</c:v>
                </c:pt>
                <c:pt idx="574">
                  <c:v>96</c:v>
                </c:pt>
                <c:pt idx="575">
                  <c:v>95</c:v>
                </c:pt>
                <c:pt idx="576">
                  <c:v>89</c:v>
                </c:pt>
                <c:pt idx="577">
                  <c:v>94</c:v>
                </c:pt>
                <c:pt idx="578">
                  <c:v>94</c:v>
                </c:pt>
                <c:pt idx="579">
                  <c:v>94</c:v>
                </c:pt>
                <c:pt idx="580">
                  <c:v>64</c:v>
                </c:pt>
                <c:pt idx="581">
                  <c:v>58</c:v>
                </c:pt>
                <c:pt idx="582">
                  <c:v>77</c:v>
                </c:pt>
                <c:pt idx="583">
                  <c:v>70</c:v>
                </c:pt>
                <c:pt idx="584">
                  <c:v>65</c:v>
                </c:pt>
                <c:pt idx="585">
                  <c:v>60</c:v>
                </c:pt>
                <c:pt idx="586">
                  <c:v>67</c:v>
                </c:pt>
                <c:pt idx="587">
                  <c:v>69</c:v>
                </c:pt>
                <c:pt idx="588">
                  <c:v>63</c:v>
                </c:pt>
                <c:pt idx="589">
                  <c:v>65</c:v>
                </c:pt>
                <c:pt idx="590">
                  <c:v>65</c:v>
                </c:pt>
                <c:pt idx="591">
                  <c:v>62</c:v>
                </c:pt>
                <c:pt idx="592">
                  <c:v>69</c:v>
                </c:pt>
                <c:pt idx="593">
                  <c:v>64</c:v>
                </c:pt>
                <c:pt idx="594">
                  <c:v>63</c:v>
                </c:pt>
                <c:pt idx="595">
                  <c:v>87</c:v>
                </c:pt>
                <c:pt idx="596">
                  <c:v>84</c:v>
                </c:pt>
                <c:pt idx="597">
                  <c:v>90</c:v>
                </c:pt>
                <c:pt idx="598">
                  <c:v>78</c:v>
                </c:pt>
                <c:pt idx="599">
                  <c:v>81</c:v>
                </c:pt>
                <c:pt idx="600">
                  <c:v>85</c:v>
                </c:pt>
                <c:pt idx="601">
                  <c:v>111</c:v>
                </c:pt>
                <c:pt idx="602">
                  <c:v>102</c:v>
                </c:pt>
                <c:pt idx="603">
                  <c:v>103</c:v>
                </c:pt>
                <c:pt idx="604">
                  <c:v>104</c:v>
                </c:pt>
                <c:pt idx="605">
                  <c:v>90</c:v>
                </c:pt>
                <c:pt idx="606">
                  <c:v>89</c:v>
                </c:pt>
                <c:pt idx="607">
                  <c:v>105</c:v>
                </c:pt>
                <c:pt idx="608">
                  <c:v>72</c:v>
                </c:pt>
                <c:pt idx="609">
                  <c:v>64</c:v>
                </c:pt>
                <c:pt idx="610">
                  <c:v>64</c:v>
                </c:pt>
                <c:pt idx="611">
                  <c:v>62</c:v>
                </c:pt>
                <c:pt idx="612">
                  <c:v>60</c:v>
                </c:pt>
                <c:pt idx="613">
                  <c:v>66</c:v>
                </c:pt>
                <c:pt idx="614">
                  <c:v>61</c:v>
                </c:pt>
                <c:pt idx="615">
                  <c:v>62</c:v>
                </c:pt>
                <c:pt idx="616">
                  <c:v>59</c:v>
                </c:pt>
                <c:pt idx="617">
                  <c:v>60</c:v>
                </c:pt>
                <c:pt idx="618">
                  <c:v>66</c:v>
                </c:pt>
                <c:pt idx="619">
                  <c:v>83</c:v>
                </c:pt>
                <c:pt idx="620">
                  <c:v>86</c:v>
                </c:pt>
                <c:pt idx="621">
                  <c:v>102</c:v>
                </c:pt>
                <c:pt idx="622">
                  <c:v>118</c:v>
                </c:pt>
                <c:pt idx="623">
                  <c:v>110</c:v>
                </c:pt>
                <c:pt idx="624">
                  <c:v>97</c:v>
                </c:pt>
                <c:pt idx="625">
                  <c:v>100</c:v>
                </c:pt>
                <c:pt idx="626">
                  <c:v>90</c:v>
                </c:pt>
                <c:pt idx="627">
                  <c:v>78</c:v>
                </c:pt>
                <c:pt idx="628">
                  <c:v>80</c:v>
                </c:pt>
                <c:pt idx="629">
                  <c:v>80</c:v>
                </c:pt>
                <c:pt idx="630">
                  <c:v>81</c:v>
                </c:pt>
                <c:pt idx="631">
                  <c:v>83</c:v>
                </c:pt>
                <c:pt idx="632">
                  <c:v>93</c:v>
                </c:pt>
                <c:pt idx="633">
                  <c:v>99</c:v>
                </c:pt>
                <c:pt idx="634">
                  <c:v>99</c:v>
                </c:pt>
                <c:pt idx="635">
                  <c:v>90</c:v>
                </c:pt>
                <c:pt idx="636">
                  <c:v>86</c:v>
                </c:pt>
                <c:pt idx="637">
                  <c:v>56</c:v>
                </c:pt>
                <c:pt idx="638">
                  <c:v>53</c:v>
                </c:pt>
                <c:pt idx="639">
                  <c:v>49</c:v>
                </c:pt>
                <c:pt idx="640">
                  <c:v>49</c:v>
                </c:pt>
                <c:pt idx="641">
                  <c:v>49</c:v>
                </c:pt>
                <c:pt idx="642">
                  <c:v>51</c:v>
                </c:pt>
                <c:pt idx="643">
                  <c:v>60</c:v>
                </c:pt>
                <c:pt idx="644">
                  <c:v>57</c:v>
                </c:pt>
                <c:pt idx="645">
                  <c:v>51</c:v>
                </c:pt>
                <c:pt idx="646">
                  <c:v>60</c:v>
                </c:pt>
                <c:pt idx="647">
                  <c:v>60</c:v>
                </c:pt>
                <c:pt idx="648">
                  <c:v>55</c:v>
                </c:pt>
                <c:pt idx="649">
                  <c:v>58</c:v>
                </c:pt>
                <c:pt idx="650">
                  <c:v>57</c:v>
                </c:pt>
                <c:pt idx="651">
                  <c:v>55</c:v>
                </c:pt>
                <c:pt idx="652">
                  <c:v>59</c:v>
                </c:pt>
                <c:pt idx="653">
                  <c:v>60</c:v>
                </c:pt>
                <c:pt idx="654">
                  <c:v>59</c:v>
                </c:pt>
                <c:pt idx="655">
                  <c:v>64</c:v>
                </c:pt>
                <c:pt idx="656">
                  <c:v>53</c:v>
                </c:pt>
                <c:pt idx="657">
                  <c:v>48</c:v>
                </c:pt>
                <c:pt idx="658">
                  <c:v>46</c:v>
                </c:pt>
                <c:pt idx="659">
                  <c:v>44</c:v>
                </c:pt>
                <c:pt idx="660">
                  <c:v>41</c:v>
                </c:pt>
                <c:pt idx="661">
                  <c:v>47</c:v>
                </c:pt>
                <c:pt idx="662">
                  <c:v>51</c:v>
                </c:pt>
                <c:pt idx="663">
                  <c:v>41</c:v>
                </c:pt>
                <c:pt idx="664">
                  <c:v>45</c:v>
                </c:pt>
                <c:pt idx="665">
                  <c:v>46</c:v>
                </c:pt>
                <c:pt idx="666">
                  <c:v>43</c:v>
                </c:pt>
                <c:pt idx="667">
                  <c:v>41</c:v>
                </c:pt>
                <c:pt idx="668">
                  <c:v>39</c:v>
                </c:pt>
                <c:pt idx="669">
                  <c:v>44</c:v>
                </c:pt>
                <c:pt idx="670">
                  <c:v>46</c:v>
                </c:pt>
                <c:pt idx="671">
                  <c:v>41</c:v>
                </c:pt>
                <c:pt idx="672">
                  <c:v>43</c:v>
                </c:pt>
                <c:pt idx="673">
                  <c:v>46</c:v>
                </c:pt>
                <c:pt idx="674">
                  <c:v>45</c:v>
                </c:pt>
                <c:pt idx="675">
                  <c:v>41</c:v>
                </c:pt>
                <c:pt idx="676">
                  <c:v>98</c:v>
                </c:pt>
                <c:pt idx="677">
                  <c:v>102</c:v>
                </c:pt>
                <c:pt idx="678">
                  <c:v>100</c:v>
                </c:pt>
                <c:pt idx="679">
                  <c:v>85</c:v>
                </c:pt>
                <c:pt idx="680">
                  <c:v>74</c:v>
                </c:pt>
                <c:pt idx="681">
                  <c:v>98</c:v>
                </c:pt>
                <c:pt idx="682">
                  <c:v>110</c:v>
                </c:pt>
                <c:pt idx="683">
                  <c:v>107</c:v>
                </c:pt>
                <c:pt idx="684">
                  <c:v>89</c:v>
                </c:pt>
                <c:pt idx="685">
                  <c:v>89</c:v>
                </c:pt>
                <c:pt idx="686">
                  <c:v>73</c:v>
                </c:pt>
                <c:pt idx="687">
                  <c:v>66</c:v>
                </c:pt>
                <c:pt idx="688">
                  <c:v>70</c:v>
                </c:pt>
                <c:pt idx="689">
                  <c:v>69</c:v>
                </c:pt>
                <c:pt idx="690">
                  <c:v>63</c:v>
                </c:pt>
                <c:pt idx="691">
                  <c:v>60</c:v>
                </c:pt>
                <c:pt idx="692">
                  <c:v>72</c:v>
                </c:pt>
                <c:pt idx="693">
                  <c:v>64</c:v>
                </c:pt>
                <c:pt idx="694">
                  <c:v>61</c:v>
                </c:pt>
                <c:pt idx="695">
                  <c:v>60</c:v>
                </c:pt>
                <c:pt idx="696">
                  <c:v>57</c:v>
                </c:pt>
                <c:pt idx="697">
                  <c:v>60</c:v>
                </c:pt>
                <c:pt idx="698">
                  <c:v>61</c:v>
                </c:pt>
                <c:pt idx="699">
                  <c:v>60</c:v>
                </c:pt>
                <c:pt idx="700">
                  <c:v>70</c:v>
                </c:pt>
                <c:pt idx="701">
                  <c:v>65</c:v>
                </c:pt>
                <c:pt idx="702">
                  <c:v>57</c:v>
                </c:pt>
                <c:pt idx="703">
                  <c:v>66</c:v>
                </c:pt>
                <c:pt idx="704">
                  <c:v>75</c:v>
                </c:pt>
                <c:pt idx="705">
                  <c:v>68</c:v>
                </c:pt>
                <c:pt idx="706">
                  <c:v>68</c:v>
                </c:pt>
                <c:pt idx="707">
                  <c:v>61</c:v>
                </c:pt>
                <c:pt idx="708">
                  <c:v>59</c:v>
                </c:pt>
                <c:pt idx="709">
                  <c:v>64</c:v>
                </c:pt>
                <c:pt idx="710">
                  <c:v>69</c:v>
                </c:pt>
                <c:pt idx="711">
                  <c:v>61</c:v>
                </c:pt>
                <c:pt idx="712">
                  <c:v>66</c:v>
                </c:pt>
                <c:pt idx="713">
                  <c:v>66</c:v>
                </c:pt>
                <c:pt idx="714">
                  <c:v>67</c:v>
                </c:pt>
                <c:pt idx="715">
                  <c:v>74</c:v>
                </c:pt>
                <c:pt idx="716">
                  <c:v>68</c:v>
                </c:pt>
                <c:pt idx="717">
                  <c:v>63</c:v>
                </c:pt>
                <c:pt idx="718">
                  <c:v>65</c:v>
                </c:pt>
                <c:pt idx="719">
                  <c:v>62</c:v>
                </c:pt>
                <c:pt idx="720">
                  <c:v>61</c:v>
                </c:pt>
                <c:pt idx="721">
                  <c:v>69</c:v>
                </c:pt>
                <c:pt idx="722">
                  <c:v>56</c:v>
                </c:pt>
                <c:pt idx="723">
                  <c:v>51</c:v>
                </c:pt>
                <c:pt idx="724">
                  <c:v>62</c:v>
                </c:pt>
                <c:pt idx="725">
                  <c:v>65</c:v>
                </c:pt>
                <c:pt idx="726">
                  <c:v>59</c:v>
                </c:pt>
                <c:pt idx="727">
                  <c:v>62</c:v>
                </c:pt>
                <c:pt idx="728">
                  <c:v>66</c:v>
                </c:pt>
                <c:pt idx="729">
                  <c:v>65</c:v>
                </c:pt>
                <c:pt idx="730">
                  <c:v>67</c:v>
                </c:pt>
                <c:pt idx="731">
                  <c:v>60</c:v>
                </c:pt>
                <c:pt idx="732">
                  <c:v>63</c:v>
                </c:pt>
                <c:pt idx="733">
                  <c:v>67</c:v>
                </c:pt>
                <c:pt idx="734">
                  <c:v>66</c:v>
                </c:pt>
                <c:pt idx="735">
                  <c:v>59</c:v>
                </c:pt>
                <c:pt idx="736">
                  <c:v>65</c:v>
                </c:pt>
                <c:pt idx="737">
                  <c:v>66</c:v>
                </c:pt>
                <c:pt idx="738">
                  <c:v>64</c:v>
                </c:pt>
                <c:pt idx="739">
                  <c:v>67</c:v>
                </c:pt>
                <c:pt idx="740">
                  <c:v>69</c:v>
                </c:pt>
                <c:pt idx="741">
                  <c:v>63</c:v>
                </c:pt>
                <c:pt idx="742">
                  <c:v>64</c:v>
                </c:pt>
                <c:pt idx="743">
                  <c:v>59</c:v>
                </c:pt>
                <c:pt idx="744">
                  <c:v>56</c:v>
                </c:pt>
                <c:pt idx="745">
                  <c:v>67</c:v>
                </c:pt>
                <c:pt idx="746">
                  <c:v>70</c:v>
                </c:pt>
                <c:pt idx="747">
                  <c:v>67</c:v>
                </c:pt>
                <c:pt idx="748">
                  <c:v>70</c:v>
                </c:pt>
                <c:pt idx="749">
                  <c:v>70</c:v>
                </c:pt>
                <c:pt idx="750">
                  <c:v>60</c:v>
                </c:pt>
                <c:pt idx="751">
                  <c:v>73</c:v>
                </c:pt>
                <c:pt idx="752">
                  <c:v>77</c:v>
                </c:pt>
                <c:pt idx="753">
                  <c:v>70</c:v>
                </c:pt>
                <c:pt idx="754">
                  <c:v>67</c:v>
                </c:pt>
                <c:pt idx="755">
                  <c:v>65</c:v>
                </c:pt>
                <c:pt idx="756">
                  <c:v>64</c:v>
                </c:pt>
                <c:pt idx="757">
                  <c:v>64</c:v>
                </c:pt>
                <c:pt idx="758">
                  <c:v>65</c:v>
                </c:pt>
                <c:pt idx="759">
                  <c:v>65</c:v>
                </c:pt>
                <c:pt idx="760">
                  <c:v>64</c:v>
                </c:pt>
                <c:pt idx="761">
                  <c:v>65</c:v>
                </c:pt>
                <c:pt idx="762">
                  <c:v>65</c:v>
                </c:pt>
                <c:pt idx="763">
                  <c:v>68</c:v>
                </c:pt>
                <c:pt idx="764">
                  <c:v>66</c:v>
                </c:pt>
                <c:pt idx="765">
                  <c:v>66</c:v>
                </c:pt>
                <c:pt idx="766">
                  <c:v>65</c:v>
                </c:pt>
                <c:pt idx="767">
                  <c:v>65</c:v>
                </c:pt>
                <c:pt idx="768">
                  <c:v>65</c:v>
                </c:pt>
                <c:pt idx="769">
                  <c:v>68</c:v>
                </c:pt>
                <c:pt idx="770">
                  <c:v>69</c:v>
                </c:pt>
                <c:pt idx="771">
                  <c:v>68</c:v>
                </c:pt>
                <c:pt idx="772">
                  <c:v>64</c:v>
                </c:pt>
                <c:pt idx="773">
                  <c:v>63</c:v>
                </c:pt>
                <c:pt idx="774">
                  <c:v>64</c:v>
                </c:pt>
                <c:pt idx="775">
                  <c:v>65</c:v>
                </c:pt>
                <c:pt idx="776">
                  <c:v>66</c:v>
                </c:pt>
                <c:pt idx="777">
                  <c:v>68</c:v>
                </c:pt>
                <c:pt idx="778">
                  <c:v>68</c:v>
                </c:pt>
                <c:pt idx="779">
                  <c:v>67</c:v>
                </c:pt>
                <c:pt idx="780">
                  <c:v>66</c:v>
                </c:pt>
                <c:pt idx="781">
                  <c:v>65</c:v>
                </c:pt>
                <c:pt idx="782">
                  <c:v>64</c:v>
                </c:pt>
                <c:pt idx="783">
                  <c:v>62</c:v>
                </c:pt>
                <c:pt idx="784">
                  <c:v>65</c:v>
                </c:pt>
                <c:pt idx="785">
                  <c:v>69</c:v>
                </c:pt>
                <c:pt idx="786">
                  <c:v>65</c:v>
                </c:pt>
                <c:pt idx="787">
                  <c:v>63</c:v>
                </c:pt>
                <c:pt idx="788">
                  <c:v>61</c:v>
                </c:pt>
                <c:pt idx="789">
                  <c:v>60</c:v>
                </c:pt>
                <c:pt idx="790">
                  <c:v>63</c:v>
                </c:pt>
                <c:pt idx="791">
                  <c:v>75</c:v>
                </c:pt>
                <c:pt idx="792">
                  <c:v>76</c:v>
                </c:pt>
                <c:pt idx="793">
                  <c:v>78</c:v>
                </c:pt>
                <c:pt idx="794">
                  <c:v>69</c:v>
                </c:pt>
                <c:pt idx="795">
                  <c:v>61</c:v>
                </c:pt>
                <c:pt idx="796">
                  <c:v>62</c:v>
                </c:pt>
                <c:pt idx="797">
                  <c:v>64</c:v>
                </c:pt>
                <c:pt idx="798">
                  <c:v>67</c:v>
                </c:pt>
                <c:pt idx="799">
                  <c:v>67</c:v>
                </c:pt>
                <c:pt idx="800">
                  <c:v>68</c:v>
                </c:pt>
                <c:pt idx="801">
                  <c:v>67</c:v>
                </c:pt>
                <c:pt idx="802">
                  <c:v>63</c:v>
                </c:pt>
                <c:pt idx="803">
                  <c:v>65</c:v>
                </c:pt>
                <c:pt idx="804">
                  <c:v>64</c:v>
                </c:pt>
                <c:pt idx="805">
                  <c:v>58</c:v>
                </c:pt>
                <c:pt idx="806">
                  <c:v>61</c:v>
                </c:pt>
                <c:pt idx="807">
                  <c:v>65</c:v>
                </c:pt>
                <c:pt idx="808">
                  <c:v>68</c:v>
                </c:pt>
                <c:pt idx="809">
                  <c:v>67</c:v>
                </c:pt>
                <c:pt idx="810">
                  <c:v>65</c:v>
                </c:pt>
                <c:pt idx="811">
                  <c:v>69</c:v>
                </c:pt>
                <c:pt idx="812">
                  <c:v>64</c:v>
                </c:pt>
                <c:pt idx="813">
                  <c:v>60</c:v>
                </c:pt>
                <c:pt idx="814">
                  <c:v>61</c:v>
                </c:pt>
                <c:pt idx="815">
                  <c:v>65</c:v>
                </c:pt>
                <c:pt idx="816">
                  <c:v>66</c:v>
                </c:pt>
                <c:pt idx="817">
                  <c:v>67</c:v>
                </c:pt>
                <c:pt idx="818">
                  <c:v>66</c:v>
                </c:pt>
                <c:pt idx="819">
                  <c:v>65</c:v>
                </c:pt>
                <c:pt idx="820">
                  <c:v>65</c:v>
                </c:pt>
                <c:pt idx="821">
                  <c:v>67</c:v>
                </c:pt>
                <c:pt idx="822">
                  <c:v>62</c:v>
                </c:pt>
                <c:pt idx="823">
                  <c:v>65</c:v>
                </c:pt>
                <c:pt idx="824">
                  <c:v>65</c:v>
                </c:pt>
                <c:pt idx="825">
                  <c:v>67</c:v>
                </c:pt>
                <c:pt idx="826">
                  <c:v>67.7</c:v>
                </c:pt>
                <c:pt idx="827">
                  <c:v>69</c:v>
                </c:pt>
                <c:pt idx="828">
                  <c:v>63</c:v>
                </c:pt>
                <c:pt idx="829">
                  <c:v>64</c:v>
                </c:pt>
                <c:pt idx="830">
                  <c:v>66</c:v>
                </c:pt>
                <c:pt idx="831">
                  <c:v>64</c:v>
                </c:pt>
                <c:pt idx="832">
                  <c:v>66</c:v>
                </c:pt>
                <c:pt idx="833">
                  <c:v>68</c:v>
                </c:pt>
                <c:pt idx="834">
                  <c:v>66</c:v>
                </c:pt>
                <c:pt idx="835">
                  <c:v>67</c:v>
                </c:pt>
                <c:pt idx="836">
                  <c:v>66</c:v>
                </c:pt>
                <c:pt idx="837">
                  <c:v>67</c:v>
                </c:pt>
                <c:pt idx="838">
                  <c:v>67</c:v>
                </c:pt>
                <c:pt idx="839">
                  <c:v>66</c:v>
                </c:pt>
                <c:pt idx="840">
                  <c:v>67</c:v>
                </c:pt>
                <c:pt idx="841">
                  <c:v>67</c:v>
                </c:pt>
                <c:pt idx="842">
                  <c:v>68</c:v>
                </c:pt>
                <c:pt idx="843">
                  <c:v>64</c:v>
                </c:pt>
                <c:pt idx="844">
                  <c:v>65</c:v>
                </c:pt>
                <c:pt idx="845">
                  <c:v>64</c:v>
                </c:pt>
                <c:pt idx="846">
                  <c:v>62</c:v>
                </c:pt>
                <c:pt idx="847">
                  <c:v>67</c:v>
                </c:pt>
                <c:pt idx="848">
                  <c:v>63</c:v>
                </c:pt>
                <c:pt idx="849">
                  <c:v>65</c:v>
                </c:pt>
                <c:pt idx="850">
                  <c:v>67</c:v>
                </c:pt>
                <c:pt idx="851">
                  <c:v>68</c:v>
                </c:pt>
                <c:pt idx="852">
                  <c:v>66</c:v>
                </c:pt>
                <c:pt idx="853">
                  <c:v>66</c:v>
                </c:pt>
                <c:pt idx="854">
                  <c:v>71</c:v>
                </c:pt>
                <c:pt idx="855">
                  <c:v>64</c:v>
                </c:pt>
                <c:pt idx="856">
                  <c:v>60</c:v>
                </c:pt>
                <c:pt idx="857">
                  <c:v>69</c:v>
                </c:pt>
                <c:pt idx="858">
                  <c:v>69</c:v>
                </c:pt>
                <c:pt idx="859">
                  <c:v>70</c:v>
                </c:pt>
                <c:pt idx="860">
                  <c:v>65</c:v>
                </c:pt>
                <c:pt idx="861">
                  <c:v>66</c:v>
                </c:pt>
                <c:pt idx="862">
                  <c:v>64</c:v>
                </c:pt>
                <c:pt idx="863">
                  <c:v>64</c:v>
                </c:pt>
                <c:pt idx="864">
                  <c:v>64</c:v>
                </c:pt>
                <c:pt idx="865">
                  <c:v>64</c:v>
                </c:pt>
                <c:pt idx="866">
                  <c:v>65</c:v>
                </c:pt>
                <c:pt idx="867">
                  <c:v>64</c:v>
                </c:pt>
                <c:pt idx="868">
                  <c:v>64</c:v>
                </c:pt>
                <c:pt idx="869">
                  <c:v>61</c:v>
                </c:pt>
                <c:pt idx="870">
                  <c:v>62</c:v>
                </c:pt>
                <c:pt idx="871">
                  <c:v>66</c:v>
                </c:pt>
                <c:pt idx="872">
                  <c:v>70</c:v>
                </c:pt>
                <c:pt idx="873">
                  <c:v>66</c:v>
                </c:pt>
                <c:pt idx="874">
                  <c:v>65</c:v>
                </c:pt>
                <c:pt idx="875">
                  <c:v>64</c:v>
                </c:pt>
                <c:pt idx="876">
                  <c:v>63</c:v>
                </c:pt>
                <c:pt idx="877">
                  <c:v>64</c:v>
                </c:pt>
                <c:pt idx="878">
                  <c:v>65</c:v>
                </c:pt>
                <c:pt idx="879">
                  <c:v>66</c:v>
                </c:pt>
                <c:pt idx="880">
                  <c:v>69</c:v>
                </c:pt>
                <c:pt idx="881">
                  <c:v>70</c:v>
                </c:pt>
                <c:pt idx="882">
                  <c:v>71</c:v>
                </c:pt>
                <c:pt idx="883">
                  <c:v>70</c:v>
                </c:pt>
                <c:pt idx="884">
                  <c:v>64</c:v>
                </c:pt>
                <c:pt idx="885">
                  <c:v>58</c:v>
                </c:pt>
                <c:pt idx="886">
                  <c:v>65</c:v>
                </c:pt>
                <c:pt idx="887">
                  <c:v>66</c:v>
                </c:pt>
                <c:pt idx="888">
                  <c:v>63</c:v>
                </c:pt>
                <c:pt idx="889">
                  <c:v>66</c:v>
                </c:pt>
                <c:pt idx="890">
                  <c:v>66</c:v>
                </c:pt>
                <c:pt idx="891">
                  <c:v>63</c:v>
                </c:pt>
                <c:pt idx="892">
                  <c:v>64</c:v>
                </c:pt>
                <c:pt idx="893">
                  <c:v>62</c:v>
                </c:pt>
                <c:pt idx="894">
                  <c:v>61</c:v>
                </c:pt>
                <c:pt idx="895">
                  <c:v>65</c:v>
                </c:pt>
                <c:pt idx="896">
                  <c:v>64</c:v>
                </c:pt>
                <c:pt idx="897">
                  <c:v>65</c:v>
                </c:pt>
                <c:pt idx="898">
                  <c:v>65</c:v>
                </c:pt>
                <c:pt idx="899">
                  <c:v>63</c:v>
                </c:pt>
                <c:pt idx="900">
                  <c:v>63</c:v>
                </c:pt>
                <c:pt idx="901">
                  <c:v>65</c:v>
                </c:pt>
                <c:pt idx="902">
                  <c:v>68</c:v>
                </c:pt>
                <c:pt idx="903">
                  <c:v>64</c:v>
                </c:pt>
                <c:pt idx="904">
                  <c:v>64</c:v>
                </c:pt>
                <c:pt idx="905">
                  <c:v>65</c:v>
                </c:pt>
                <c:pt idx="906">
                  <c:v>62</c:v>
                </c:pt>
                <c:pt idx="907">
                  <c:v>65</c:v>
                </c:pt>
                <c:pt idx="908">
                  <c:v>62</c:v>
                </c:pt>
                <c:pt idx="909">
                  <c:v>66</c:v>
                </c:pt>
                <c:pt idx="910">
                  <c:v>65</c:v>
                </c:pt>
                <c:pt idx="911">
                  <c:v>62</c:v>
                </c:pt>
                <c:pt idx="912">
                  <c:v>63</c:v>
                </c:pt>
                <c:pt idx="913">
                  <c:v>65</c:v>
                </c:pt>
                <c:pt idx="914">
                  <c:v>65</c:v>
                </c:pt>
                <c:pt idx="915">
                  <c:v>65</c:v>
                </c:pt>
                <c:pt idx="916">
                  <c:v>65</c:v>
                </c:pt>
                <c:pt idx="917">
                  <c:v>65</c:v>
                </c:pt>
                <c:pt idx="918">
                  <c:v>66</c:v>
                </c:pt>
                <c:pt idx="919">
                  <c:v>68</c:v>
                </c:pt>
                <c:pt idx="920">
                  <c:v>70</c:v>
                </c:pt>
                <c:pt idx="921">
                  <c:v>65</c:v>
                </c:pt>
                <c:pt idx="922">
                  <c:v>60</c:v>
                </c:pt>
                <c:pt idx="923">
                  <c:v>64</c:v>
                </c:pt>
                <c:pt idx="924">
                  <c:v>64</c:v>
                </c:pt>
                <c:pt idx="925">
                  <c:v>66</c:v>
                </c:pt>
                <c:pt idx="926">
                  <c:v>69</c:v>
                </c:pt>
                <c:pt idx="927">
                  <c:v>65</c:v>
                </c:pt>
                <c:pt idx="928">
                  <c:v>66</c:v>
                </c:pt>
                <c:pt idx="929">
                  <c:v>64</c:v>
                </c:pt>
                <c:pt idx="930">
                  <c:v>63</c:v>
                </c:pt>
                <c:pt idx="931">
                  <c:v>67</c:v>
                </c:pt>
                <c:pt idx="932">
                  <c:v>77</c:v>
                </c:pt>
                <c:pt idx="933">
                  <c:v>68</c:v>
                </c:pt>
                <c:pt idx="934">
                  <c:v>72</c:v>
                </c:pt>
                <c:pt idx="935">
                  <c:v>80</c:v>
                </c:pt>
                <c:pt idx="936">
                  <c:v>91</c:v>
                </c:pt>
                <c:pt idx="937">
                  <c:v>97</c:v>
                </c:pt>
                <c:pt idx="938">
                  <c:v>66</c:v>
                </c:pt>
                <c:pt idx="939">
                  <c:v>62</c:v>
                </c:pt>
                <c:pt idx="940">
                  <c:v>47</c:v>
                </c:pt>
                <c:pt idx="941">
                  <c:v>48</c:v>
                </c:pt>
                <c:pt idx="942">
                  <c:v>42</c:v>
                </c:pt>
                <c:pt idx="943">
                  <c:v>52</c:v>
                </c:pt>
                <c:pt idx="944">
                  <c:v>48</c:v>
                </c:pt>
                <c:pt idx="945">
                  <c:v>45</c:v>
                </c:pt>
                <c:pt idx="946">
                  <c:v>93</c:v>
                </c:pt>
                <c:pt idx="947">
                  <c:v>90</c:v>
                </c:pt>
                <c:pt idx="948">
                  <c:v>84</c:v>
                </c:pt>
                <c:pt idx="949">
                  <c:v>96</c:v>
                </c:pt>
                <c:pt idx="950">
                  <c:v>88</c:v>
                </c:pt>
                <c:pt idx="951">
                  <c:v>83</c:v>
                </c:pt>
                <c:pt idx="952">
                  <c:v>94</c:v>
                </c:pt>
                <c:pt idx="953">
                  <c:v>131</c:v>
                </c:pt>
                <c:pt idx="954">
                  <c:v>92</c:v>
                </c:pt>
                <c:pt idx="955">
                  <c:v>86</c:v>
                </c:pt>
                <c:pt idx="956">
                  <c:v>88</c:v>
                </c:pt>
                <c:pt idx="957">
                  <c:v>87</c:v>
                </c:pt>
                <c:pt idx="958">
                  <c:v>120</c:v>
                </c:pt>
                <c:pt idx="959">
                  <c:v>97</c:v>
                </c:pt>
                <c:pt idx="960">
                  <c:v>74</c:v>
                </c:pt>
                <c:pt idx="961">
                  <c:v>81</c:v>
                </c:pt>
                <c:pt idx="962">
                  <c:v>95</c:v>
                </c:pt>
                <c:pt idx="963">
                  <c:v>90</c:v>
                </c:pt>
                <c:pt idx="964">
                  <c:v>76</c:v>
                </c:pt>
                <c:pt idx="965">
                  <c:v>71</c:v>
                </c:pt>
                <c:pt idx="966">
                  <c:v>58</c:v>
                </c:pt>
                <c:pt idx="967">
                  <c:v>55</c:v>
                </c:pt>
                <c:pt idx="968">
                  <c:v>61</c:v>
                </c:pt>
                <c:pt idx="969">
                  <c:v>60</c:v>
                </c:pt>
                <c:pt idx="970">
                  <c:v>69</c:v>
                </c:pt>
                <c:pt idx="971">
                  <c:v>73</c:v>
                </c:pt>
                <c:pt idx="972">
                  <c:v>79</c:v>
                </c:pt>
                <c:pt idx="973">
                  <c:v>71</c:v>
                </c:pt>
                <c:pt idx="974">
                  <c:v>108</c:v>
                </c:pt>
                <c:pt idx="975">
                  <c:v>79</c:v>
                </c:pt>
                <c:pt idx="976">
                  <c:v>75</c:v>
                </c:pt>
                <c:pt idx="977">
                  <c:v>68</c:v>
                </c:pt>
                <c:pt idx="978">
                  <c:v>68</c:v>
                </c:pt>
                <c:pt idx="979">
                  <c:v>64</c:v>
                </c:pt>
                <c:pt idx="980">
                  <c:v>63</c:v>
                </c:pt>
                <c:pt idx="981">
                  <c:v>71</c:v>
                </c:pt>
                <c:pt idx="982">
                  <c:v>80</c:v>
                </c:pt>
                <c:pt idx="983">
                  <c:v>58</c:v>
                </c:pt>
                <c:pt idx="984">
                  <c:v>59</c:v>
                </c:pt>
                <c:pt idx="985">
                  <c:v>73</c:v>
                </c:pt>
                <c:pt idx="986">
                  <c:v>69</c:v>
                </c:pt>
                <c:pt idx="987">
                  <c:v>64</c:v>
                </c:pt>
                <c:pt idx="988">
                  <c:v>66</c:v>
                </c:pt>
                <c:pt idx="989">
                  <c:v>66</c:v>
                </c:pt>
                <c:pt idx="990">
                  <c:v>62</c:v>
                </c:pt>
                <c:pt idx="991">
                  <c:v>66</c:v>
                </c:pt>
                <c:pt idx="992">
                  <c:v>68</c:v>
                </c:pt>
                <c:pt idx="993">
                  <c:v>66</c:v>
                </c:pt>
                <c:pt idx="994">
                  <c:v>67</c:v>
                </c:pt>
                <c:pt idx="995">
                  <c:v>65</c:v>
                </c:pt>
                <c:pt idx="996">
                  <c:v>66</c:v>
                </c:pt>
                <c:pt idx="997">
                  <c:v>64</c:v>
                </c:pt>
                <c:pt idx="998">
                  <c:v>66</c:v>
                </c:pt>
                <c:pt idx="999">
                  <c:v>66</c:v>
                </c:pt>
                <c:pt idx="1000">
                  <c:v>66</c:v>
                </c:pt>
                <c:pt idx="1001">
                  <c:v>68</c:v>
                </c:pt>
                <c:pt idx="1002">
                  <c:v>64</c:v>
                </c:pt>
                <c:pt idx="1003">
                  <c:v>65</c:v>
                </c:pt>
                <c:pt idx="1004">
                  <c:v>70</c:v>
                </c:pt>
                <c:pt idx="1005">
                  <c:v>63</c:v>
                </c:pt>
                <c:pt idx="1006">
                  <c:v>77</c:v>
                </c:pt>
                <c:pt idx="1007">
                  <c:v>101</c:v>
                </c:pt>
                <c:pt idx="1008">
                  <c:v>96</c:v>
                </c:pt>
                <c:pt idx="1009">
                  <c:v>95</c:v>
                </c:pt>
                <c:pt idx="1010">
                  <c:v>93</c:v>
                </c:pt>
                <c:pt idx="1011">
                  <c:v>86</c:v>
                </c:pt>
                <c:pt idx="1012">
                  <c:v>91</c:v>
                </c:pt>
                <c:pt idx="1013">
                  <c:v>93</c:v>
                </c:pt>
                <c:pt idx="1014">
                  <c:v>92</c:v>
                </c:pt>
                <c:pt idx="1015">
                  <c:v>96</c:v>
                </c:pt>
                <c:pt idx="1016">
                  <c:v>97</c:v>
                </c:pt>
                <c:pt idx="1017">
                  <c:v>89</c:v>
                </c:pt>
                <c:pt idx="1018">
                  <c:v>90</c:v>
                </c:pt>
                <c:pt idx="1019">
                  <c:v>93</c:v>
                </c:pt>
                <c:pt idx="1020">
                  <c:v>92</c:v>
                </c:pt>
                <c:pt idx="1021">
                  <c:v>92</c:v>
                </c:pt>
                <c:pt idx="1022">
                  <c:v>96</c:v>
                </c:pt>
                <c:pt idx="1023">
                  <c:v>98</c:v>
                </c:pt>
                <c:pt idx="1024">
                  <c:v>98</c:v>
                </c:pt>
                <c:pt idx="1025">
                  <c:v>98</c:v>
                </c:pt>
                <c:pt idx="1026">
                  <c:v>91</c:v>
                </c:pt>
                <c:pt idx="1027">
                  <c:v>94</c:v>
                </c:pt>
                <c:pt idx="1028">
                  <c:v>93</c:v>
                </c:pt>
                <c:pt idx="1029">
                  <c:v>91</c:v>
                </c:pt>
                <c:pt idx="1030">
                  <c:v>99</c:v>
                </c:pt>
                <c:pt idx="1031">
                  <c:v>92</c:v>
                </c:pt>
                <c:pt idx="1032">
                  <c:v>86</c:v>
                </c:pt>
                <c:pt idx="1033">
                  <c:v>94</c:v>
                </c:pt>
                <c:pt idx="1034">
                  <c:v>94</c:v>
                </c:pt>
                <c:pt idx="1035">
                  <c:v>97</c:v>
                </c:pt>
                <c:pt idx="1036">
                  <c:v>95</c:v>
                </c:pt>
                <c:pt idx="1037">
                  <c:v>92</c:v>
                </c:pt>
                <c:pt idx="1038">
                  <c:v>88</c:v>
                </c:pt>
                <c:pt idx="1039">
                  <c:v>93</c:v>
                </c:pt>
                <c:pt idx="1040">
                  <c:v>87</c:v>
                </c:pt>
                <c:pt idx="1041">
                  <c:v>86</c:v>
                </c:pt>
                <c:pt idx="1042">
                  <c:v>92</c:v>
                </c:pt>
                <c:pt idx="1043">
                  <c:v>92</c:v>
                </c:pt>
                <c:pt idx="1044">
                  <c:v>89</c:v>
                </c:pt>
                <c:pt idx="1045">
                  <c:v>86</c:v>
                </c:pt>
                <c:pt idx="1046">
                  <c:v>86</c:v>
                </c:pt>
                <c:pt idx="1047">
                  <c:v>88</c:v>
                </c:pt>
                <c:pt idx="1048">
                  <c:v>94</c:v>
                </c:pt>
                <c:pt idx="1049">
                  <c:v>97</c:v>
                </c:pt>
                <c:pt idx="1050">
                  <c:v>92</c:v>
                </c:pt>
                <c:pt idx="1051">
                  <c:v>94</c:v>
                </c:pt>
                <c:pt idx="1052">
                  <c:v>91</c:v>
                </c:pt>
                <c:pt idx="1053">
                  <c:v>88</c:v>
                </c:pt>
                <c:pt idx="1054">
                  <c:v>91</c:v>
                </c:pt>
                <c:pt idx="1055">
                  <c:v>93</c:v>
                </c:pt>
                <c:pt idx="1056">
                  <c:v>93</c:v>
                </c:pt>
                <c:pt idx="1057">
                  <c:v>65</c:v>
                </c:pt>
                <c:pt idx="1058">
                  <c:v>62</c:v>
                </c:pt>
                <c:pt idx="1059">
                  <c:v>60</c:v>
                </c:pt>
                <c:pt idx="1060">
                  <c:v>66</c:v>
                </c:pt>
                <c:pt idx="1061">
                  <c:v>66</c:v>
                </c:pt>
                <c:pt idx="1062">
                  <c:v>65</c:v>
                </c:pt>
                <c:pt idx="1063">
                  <c:v>66</c:v>
                </c:pt>
                <c:pt idx="1064">
                  <c:v>66</c:v>
                </c:pt>
                <c:pt idx="1065">
                  <c:v>69</c:v>
                </c:pt>
                <c:pt idx="1066">
                  <c:v>79</c:v>
                </c:pt>
                <c:pt idx="1067">
                  <c:v>67</c:v>
                </c:pt>
                <c:pt idx="1068">
                  <c:v>64</c:v>
                </c:pt>
                <c:pt idx="1069">
                  <c:v>65</c:v>
                </c:pt>
                <c:pt idx="1070">
                  <c:v>70</c:v>
                </c:pt>
                <c:pt idx="1071">
                  <c:v>64</c:v>
                </c:pt>
                <c:pt idx="1072">
                  <c:v>70</c:v>
                </c:pt>
                <c:pt idx="1073">
                  <c:v>72</c:v>
                </c:pt>
                <c:pt idx="1074">
                  <c:v>64</c:v>
                </c:pt>
                <c:pt idx="1075">
                  <c:v>67</c:v>
                </c:pt>
                <c:pt idx="1076">
                  <c:v>67</c:v>
                </c:pt>
                <c:pt idx="1077">
                  <c:v>63</c:v>
                </c:pt>
                <c:pt idx="1078">
                  <c:v>104</c:v>
                </c:pt>
                <c:pt idx="1079">
                  <c:v>95</c:v>
                </c:pt>
                <c:pt idx="1080">
                  <c:v>87</c:v>
                </c:pt>
                <c:pt idx="1081">
                  <c:v>92</c:v>
                </c:pt>
                <c:pt idx="1082">
                  <c:v>90</c:v>
                </c:pt>
                <c:pt idx="1083">
                  <c:v>91</c:v>
                </c:pt>
                <c:pt idx="1084">
                  <c:v>100</c:v>
                </c:pt>
                <c:pt idx="1085">
                  <c:v>91</c:v>
                </c:pt>
                <c:pt idx="1086">
                  <c:v>95</c:v>
                </c:pt>
                <c:pt idx="1087">
                  <c:v>100</c:v>
                </c:pt>
                <c:pt idx="1088">
                  <c:v>99</c:v>
                </c:pt>
                <c:pt idx="1089">
                  <c:v>88</c:v>
                </c:pt>
                <c:pt idx="1090">
                  <c:v>85</c:v>
                </c:pt>
                <c:pt idx="1091">
                  <c:v>90</c:v>
                </c:pt>
                <c:pt idx="1092">
                  <c:v>88</c:v>
                </c:pt>
                <c:pt idx="1093">
                  <c:v>90</c:v>
                </c:pt>
                <c:pt idx="1094">
                  <c:v>93</c:v>
                </c:pt>
              </c:numCache>
            </c:numRef>
          </c:val>
        </c:ser>
        <c:ser>
          <c:idx val="1"/>
          <c:order val="1"/>
          <c:tx>
            <c:strRef>
              <c:f>Sheet1!$K$1</c:f>
              <c:strCache>
                <c:ptCount val="1"/>
                <c:pt idx="0">
                  <c:v>Predicted Pen</c:v>
                </c:pt>
              </c:strCache>
            </c:strRef>
          </c:tx>
          <c:spPr>
            <a:ln w="19050">
              <a:solidFill>
                <a:srgbClr val="FF0000"/>
              </a:solidFill>
            </a:ln>
          </c:spPr>
          <c:marker>
            <c:symbol val="none"/>
          </c:marker>
          <c:val>
            <c:numRef>
              <c:f>Sheet1!$K$2:$K$1099</c:f>
              <c:numCache>
                <c:formatCode>General</c:formatCode>
                <c:ptCount val="1098"/>
                <c:pt idx="0">
                  <c:v>56.853999999999999</c:v>
                </c:pt>
                <c:pt idx="1">
                  <c:v>93.054000000000002</c:v>
                </c:pt>
                <c:pt idx="2">
                  <c:v>87.617000000000004</c:v>
                </c:pt>
                <c:pt idx="3">
                  <c:v>86.695999999999998</c:v>
                </c:pt>
                <c:pt idx="4">
                  <c:v>97.930999999999997</c:v>
                </c:pt>
                <c:pt idx="5">
                  <c:v>90.977000000000004</c:v>
                </c:pt>
                <c:pt idx="6">
                  <c:v>83.561000000000007</c:v>
                </c:pt>
                <c:pt idx="7">
                  <c:v>85.245999999999995</c:v>
                </c:pt>
                <c:pt idx="8">
                  <c:v>87.396000000000001</c:v>
                </c:pt>
                <c:pt idx="9">
                  <c:v>83.5</c:v>
                </c:pt>
                <c:pt idx="10">
                  <c:v>84.864000000000004</c:v>
                </c:pt>
                <c:pt idx="11">
                  <c:v>84.26</c:v>
                </c:pt>
                <c:pt idx="12">
                  <c:v>78.997000000000227</c:v>
                </c:pt>
                <c:pt idx="13">
                  <c:v>109.476</c:v>
                </c:pt>
                <c:pt idx="14">
                  <c:v>115.26700000000002</c:v>
                </c:pt>
                <c:pt idx="15">
                  <c:v>116.37899999999998</c:v>
                </c:pt>
                <c:pt idx="16">
                  <c:v>104.048</c:v>
                </c:pt>
                <c:pt idx="17">
                  <c:v>111.846</c:v>
                </c:pt>
                <c:pt idx="18">
                  <c:v>115.857</c:v>
                </c:pt>
                <c:pt idx="19">
                  <c:v>91.702000000000012</c:v>
                </c:pt>
                <c:pt idx="20">
                  <c:v>91.617000000000004</c:v>
                </c:pt>
                <c:pt idx="21">
                  <c:v>104.65499999999999</c:v>
                </c:pt>
                <c:pt idx="22">
                  <c:v>101.339</c:v>
                </c:pt>
                <c:pt idx="23">
                  <c:v>99.694999999999993</c:v>
                </c:pt>
                <c:pt idx="24">
                  <c:v>98.222999999999999</c:v>
                </c:pt>
                <c:pt idx="25">
                  <c:v>100.279</c:v>
                </c:pt>
                <c:pt idx="26">
                  <c:v>100.35599999999998</c:v>
                </c:pt>
                <c:pt idx="27">
                  <c:v>109.96000000000002</c:v>
                </c:pt>
                <c:pt idx="28">
                  <c:v>106.76300000000002</c:v>
                </c:pt>
                <c:pt idx="29">
                  <c:v>101.64999999999999</c:v>
                </c:pt>
                <c:pt idx="30">
                  <c:v>92.635999999999981</c:v>
                </c:pt>
                <c:pt idx="31">
                  <c:v>100.932</c:v>
                </c:pt>
                <c:pt idx="32">
                  <c:v>102.857</c:v>
                </c:pt>
                <c:pt idx="33">
                  <c:v>99.964000000000027</c:v>
                </c:pt>
                <c:pt idx="34">
                  <c:v>96.111000000000004</c:v>
                </c:pt>
                <c:pt idx="35">
                  <c:v>92.438999999999993</c:v>
                </c:pt>
                <c:pt idx="36">
                  <c:v>99.777000000000001</c:v>
                </c:pt>
                <c:pt idx="37">
                  <c:v>90.205000000000013</c:v>
                </c:pt>
                <c:pt idx="38">
                  <c:v>87.32</c:v>
                </c:pt>
                <c:pt idx="39">
                  <c:v>91.887999999999991</c:v>
                </c:pt>
                <c:pt idx="40">
                  <c:v>99.394000000000005</c:v>
                </c:pt>
                <c:pt idx="41">
                  <c:v>90.127999999999986</c:v>
                </c:pt>
                <c:pt idx="42">
                  <c:v>85.126999999999981</c:v>
                </c:pt>
                <c:pt idx="43">
                  <c:v>95.878999999999948</c:v>
                </c:pt>
                <c:pt idx="44">
                  <c:v>91.486000000000004</c:v>
                </c:pt>
                <c:pt idx="45">
                  <c:v>88.714000000000027</c:v>
                </c:pt>
                <c:pt idx="46">
                  <c:v>91.058999999999983</c:v>
                </c:pt>
                <c:pt idx="47">
                  <c:v>83.393000000000001</c:v>
                </c:pt>
                <c:pt idx="48">
                  <c:v>75.063000000000002</c:v>
                </c:pt>
                <c:pt idx="49">
                  <c:v>92.087000000000003</c:v>
                </c:pt>
                <c:pt idx="50">
                  <c:v>90.578000000000003</c:v>
                </c:pt>
                <c:pt idx="51">
                  <c:v>88.372999999999948</c:v>
                </c:pt>
                <c:pt idx="52">
                  <c:v>50.467000000000006</c:v>
                </c:pt>
                <c:pt idx="53">
                  <c:v>50.175000000000011</c:v>
                </c:pt>
                <c:pt idx="54">
                  <c:v>48.785000000000011</c:v>
                </c:pt>
                <c:pt idx="55">
                  <c:v>47.405000000000001</c:v>
                </c:pt>
                <c:pt idx="56">
                  <c:v>47.447000000000003</c:v>
                </c:pt>
                <c:pt idx="57">
                  <c:v>49.846000000000004</c:v>
                </c:pt>
                <c:pt idx="58">
                  <c:v>67.570999999999998</c:v>
                </c:pt>
                <c:pt idx="59">
                  <c:v>59.085000000000001</c:v>
                </c:pt>
                <c:pt idx="60">
                  <c:v>55.584000000000003</c:v>
                </c:pt>
                <c:pt idx="61">
                  <c:v>80.908000000000001</c:v>
                </c:pt>
                <c:pt idx="62">
                  <c:v>92.09</c:v>
                </c:pt>
                <c:pt idx="63">
                  <c:v>87.461000000000027</c:v>
                </c:pt>
                <c:pt idx="64">
                  <c:v>95.100999999999999</c:v>
                </c:pt>
                <c:pt idx="65">
                  <c:v>107.45699999999999</c:v>
                </c:pt>
                <c:pt idx="66">
                  <c:v>103.988</c:v>
                </c:pt>
                <c:pt idx="67">
                  <c:v>102.91500000000002</c:v>
                </c:pt>
                <c:pt idx="68">
                  <c:v>82.013999999999996</c:v>
                </c:pt>
                <c:pt idx="69">
                  <c:v>86.325999999999979</c:v>
                </c:pt>
                <c:pt idx="70">
                  <c:v>98.225999999999999</c:v>
                </c:pt>
                <c:pt idx="71">
                  <c:v>95.918000000000006</c:v>
                </c:pt>
                <c:pt idx="72">
                  <c:v>100.726</c:v>
                </c:pt>
                <c:pt idx="73">
                  <c:v>98.430999999999997</c:v>
                </c:pt>
                <c:pt idx="74">
                  <c:v>99.343000000000004</c:v>
                </c:pt>
                <c:pt idx="75">
                  <c:v>97.232000000000014</c:v>
                </c:pt>
                <c:pt idx="76">
                  <c:v>94.968999999999994</c:v>
                </c:pt>
                <c:pt idx="77">
                  <c:v>83.381</c:v>
                </c:pt>
                <c:pt idx="78">
                  <c:v>91.759</c:v>
                </c:pt>
                <c:pt idx="79">
                  <c:v>67.121999999999986</c:v>
                </c:pt>
                <c:pt idx="80">
                  <c:v>61.811999999999998</c:v>
                </c:pt>
                <c:pt idx="81">
                  <c:v>59.016000000000005</c:v>
                </c:pt>
                <c:pt idx="82">
                  <c:v>55.204000000000001</c:v>
                </c:pt>
                <c:pt idx="83">
                  <c:v>56.754000000000005</c:v>
                </c:pt>
                <c:pt idx="84">
                  <c:v>60.075000000000003</c:v>
                </c:pt>
                <c:pt idx="85">
                  <c:v>63.495000000000012</c:v>
                </c:pt>
                <c:pt idx="86">
                  <c:v>63.864000000000004</c:v>
                </c:pt>
                <c:pt idx="87">
                  <c:v>62.766000000000012</c:v>
                </c:pt>
                <c:pt idx="88">
                  <c:v>60.310999999999993</c:v>
                </c:pt>
                <c:pt idx="89">
                  <c:v>64.820999999999998</c:v>
                </c:pt>
                <c:pt idx="90">
                  <c:v>61.441000000000003</c:v>
                </c:pt>
                <c:pt idx="91">
                  <c:v>60.661000000000001</c:v>
                </c:pt>
                <c:pt idx="92">
                  <c:v>60.623000000000012</c:v>
                </c:pt>
                <c:pt idx="93">
                  <c:v>64.86999999999999</c:v>
                </c:pt>
                <c:pt idx="94">
                  <c:v>73.197999999999993</c:v>
                </c:pt>
                <c:pt idx="95">
                  <c:v>62.033000000000001</c:v>
                </c:pt>
                <c:pt idx="96">
                  <c:v>58.692000000000213</c:v>
                </c:pt>
                <c:pt idx="97">
                  <c:v>55.576000000000001</c:v>
                </c:pt>
                <c:pt idx="98">
                  <c:v>55.001000000000005</c:v>
                </c:pt>
                <c:pt idx="99">
                  <c:v>61.676000000000002</c:v>
                </c:pt>
                <c:pt idx="100">
                  <c:v>80.85599999999998</c:v>
                </c:pt>
                <c:pt idx="101">
                  <c:v>71.775999999999982</c:v>
                </c:pt>
                <c:pt idx="102">
                  <c:v>101.309</c:v>
                </c:pt>
                <c:pt idx="103">
                  <c:v>95.611999999999995</c:v>
                </c:pt>
                <c:pt idx="104">
                  <c:v>90.070999999999998</c:v>
                </c:pt>
                <c:pt idx="105">
                  <c:v>92.397000000000006</c:v>
                </c:pt>
                <c:pt idx="106">
                  <c:v>88.299000000000007</c:v>
                </c:pt>
                <c:pt idx="107">
                  <c:v>86.076999999999998</c:v>
                </c:pt>
                <c:pt idx="108">
                  <c:v>88.792000000000002</c:v>
                </c:pt>
                <c:pt idx="109">
                  <c:v>94.960000000000022</c:v>
                </c:pt>
                <c:pt idx="110">
                  <c:v>97.037999999999997</c:v>
                </c:pt>
                <c:pt idx="111">
                  <c:v>93.492999999999995</c:v>
                </c:pt>
                <c:pt idx="112">
                  <c:v>92.867000000000004</c:v>
                </c:pt>
                <c:pt idx="113">
                  <c:v>92.741000000000227</c:v>
                </c:pt>
                <c:pt idx="114">
                  <c:v>90.501999999999995</c:v>
                </c:pt>
                <c:pt idx="115">
                  <c:v>93.656999999999982</c:v>
                </c:pt>
                <c:pt idx="116">
                  <c:v>100.621</c:v>
                </c:pt>
                <c:pt idx="117">
                  <c:v>94.978999999999999</c:v>
                </c:pt>
                <c:pt idx="118">
                  <c:v>90.611000000000004</c:v>
                </c:pt>
                <c:pt idx="119">
                  <c:v>79.647999999999996</c:v>
                </c:pt>
                <c:pt idx="120">
                  <c:v>92.465999999999994</c:v>
                </c:pt>
                <c:pt idx="121">
                  <c:v>96.524999999999991</c:v>
                </c:pt>
                <c:pt idx="122">
                  <c:v>97.167000000000002</c:v>
                </c:pt>
                <c:pt idx="123">
                  <c:v>98.445000000000007</c:v>
                </c:pt>
                <c:pt idx="124">
                  <c:v>100.78400000000002</c:v>
                </c:pt>
                <c:pt idx="125">
                  <c:v>95.507000000000005</c:v>
                </c:pt>
                <c:pt idx="126">
                  <c:v>107.137</c:v>
                </c:pt>
                <c:pt idx="127">
                  <c:v>102.754</c:v>
                </c:pt>
                <c:pt idx="128">
                  <c:v>98.790999999999997</c:v>
                </c:pt>
                <c:pt idx="129">
                  <c:v>95.903999999999996</c:v>
                </c:pt>
                <c:pt idx="130">
                  <c:v>102.542</c:v>
                </c:pt>
                <c:pt idx="131">
                  <c:v>102.776</c:v>
                </c:pt>
                <c:pt idx="132">
                  <c:v>103.691</c:v>
                </c:pt>
                <c:pt idx="133">
                  <c:v>69.134999999999991</c:v>
                </c:pt>
                <c:pt idx="134">
                  <c:v>44.531000000000006</c:v>
                </c:pt>
                <c:pt idx="135">
                  <c:v>50.266000000000012</c:v>
                </c:pt>
                <c:pt idx="136">
                  <c:v>39.782000000000011</c:v>
                </c:pt>
                <c:pt idx="137">
                  <c:v>41.748000000000012</c:v>
                </c:pt>
                <c:pt idx="138">
                  <c:v>40.865000000000002</c:v>
                </c:pt>
                <c:pt idx="139">
                  <c:v>39.928000000000011</c:v>
                </c:pt>
                <c:pt idx="140">
                  <c:v>44.707000000000001</c:v>
                </c:pt>
                <c:pt idx="141">
                  <c:v>48.656000000000006</c:v>
                </c:pt>
                <c:pt idx="142">
                  <c:v>46.2</c:v>
                </c:pt>
                <c:pt idx="143">
                  <c:v>49.397000000000006</c:v>
                </c:pt>
                <c:pt idx="144">
                  <c:v>55.029000000000003</c:v>
                </c:pt>
                <c:pt idx="145">
                  <c:v>55.05</c:v>
                </c:pt>
                <c:pt idx="146">
                  <c:v>58.807000000000002</c:v>
                </c:pt>
                <c:pt idx="147">
                  <c:v>58.655000000000001</c:v>
                </c:pt>
                <c:pt idx="148">
                  <c:v>51.474000000000004</c:v>
                </c:pt>
                <c:pt idx="149">
                  <c:v>53.477000000000004</c:v>
                </c:pt>
                <c:pt idx="150">
                  <c:v>60.468000000000011</c:v>
                </c:pt>
                <c:pt idx="151">
                  <c:v>72.900000000000006</c:v>
                </c:pt>
                <c:pt idx="152">
                  <c:v>75.820999999999998</c:v>
                </c:pt>
                <c:pt idx="153">
                  <c:v>71.236000000000004</c:v>
                </c:pt>
                <c:pt idx="154">
                  <c:v>71.58</c:v>
                </c:pt>
                <c:pt idx="155">
                  <c:v>64.212000000000003</c:v>
                </c:pt>
                <c:pt idx="156">
                  <c:v>58.467000000000006</c:v>
                </c:pt>
                <c:pt idx="157">
                  <c:v>54.595000000000013</c:v>
                </c:pt>
                <c:pt idx="158">
                  <c:v>56.189</c:v>
                </c:pt>
                <c:pt idx="159">
                  <c:v>66.315000000000012</c:v>
                </c:pt>
                <c:pt idx="160">
                  <c:v>69.222999999999999</c:v>
                </c:pt>
                <c:pt idx="161">
                  <c:v>69.236999999999995</c:v>
                </c:pt>
                <c:pt idx="162">
                  <c:v>70.461000000000027</c:v>
                </c:pt>
                <c:pt idx="163">
                  <c:v>103.349</c:v>
                </c:pt>
                <c:pt idx="164">
                  <c:v>95.281999999999996</c:v>
                </c:pt>
                <c:pt idx="165">
                  <c:v>90.283000000000001</c:v>
                </c:pt>
                <c:pt idx="166">
                  <c:v>101.53</c:v>
                </c:pt>
                <c:pt idx="167">
                  <c:v>96.521999999999991</c:v>
                </c:pt>
                <c:pt idx="168">
                  <c:v>93.722999999999999</c:v>
                </c:pt>
                <c:pt idx="169">
                  <c:v>97.909000000000006</c:v>
                </c:pt>
                <c:pt idx="170">
                  <c:v>96.959000000000003</c:v>
                </c:pt>
                <c:pt idx="171">
                  <c:v>94.717000000000027</c:v>
                </c:pt>
                <c:pt idx="172">
                  <c:v>90.942000000000007</c:v>
                </c:pt>
                <c:pt idx="173">
                  <c:v>99.197999999999993</c:v>
                </c:pt>
                <c:pt idx="174">
                  <c:v>91.042000000000002</c:v>
                </c:pt>
                <c:pt idx="175">
                  <c:v>98.598000000000013</c:v>
                </c:pt>
                <c:pt idx="176">
                  <c:v>96.742999999999995</c:v>
                </c:pt>
                <c:pt idx="177">
                  <c:v>93.427000000000007</c:v>
                </c:pt>
                <c:pt idx="178">
                  <c:v>103.55</c:v>
                </c:pt>
                <c:pt idx="179">
                  <c:v>97.471999999999994</c:v>
                </c:pt>
                <c:pt idx="180">
                  <c:v>93.988</c:v>
                </c:pt>
                <c:pt idx="181">
                  <c:v>101.43300000000002</c:v>
                </c:pt>
                <c:pt idx="182">
                  <c:v>91.054999999999993</c:v>
                </c:pt>
                <c:pt idx="183">
                  <c:v>63.93</c:v>
                </c:pt>
                <c:pt idx="184">
                  <c:v>64.408000000000001</c:v>
                </c:pt>
                <c:pt idx="185">
                  <c:v>71.05</c:v>
                </c:pt>
                <c:pt idx="186">
                  <c:v>74.343999999999994</c:v>
                </c:pt>
                <c:pt idx="187">
                  <c:v>75.483000000000004</c:v>
                </c:pt>
                <c:pt idx="188">
                  <c:v>63.838000000000001</c:v>
                </c:pt>
                <c:pt idx="189">
                  <c:v>71.124999999999986</c:v>
                </c:pt>
                <c:pt idx="190">
                  <c:v>74.350999999999999</c:v>
                </c:pt>
                <c:pt idx="191">
                  <c:v>64.599999999999994</c:v>
                </c:pt>
                <c:pt idx="192">
                  <c:v>72.546000000000006</c:v>
                </c:pt>
                <c:pt idx="193">
                  <c:v>71.771000000000001</c:v>
                </c:pt>
                <c:pt idx="194">
                  <c:v>68.853999999999999</c:v>
                </c:pt>
                <c:pt idx="195">
                  <c:v>68.036000000000001</c:v>
                </c:pt>
                <c:pt idx="196">
                  <c:v>68.872999999999948</c:v>
                </c:pt>
                <c:pt idx="197">
                  <c:v>101.169</c:v>
                </c:pt>
                <c:pt idx="198">
                  <c:v>94.247000000000227</c:v>
                </c:pt>
                <c:pt idx="199">
                  <c:v>93.215000000000003</c:v>
                </c:pt>
                <c:pt idx="200">
                  <c:v>99.429000000000002</c:v>
                </c:pt>
                <c:pt idx="201">
                  <c:v>90.650999999999982</c:v>
                </c:pt>
                <c:pt idx="202">
                  <c:v>92.185000000000002</c:v>
                </c:pt>
                <c:pt idx="203">
                  <c:v>87.338999999999999</c:v>
                </c:pt>
                <c:pt idx="204">
                  <c:v>87.509</c:v>
                </c:pt>
                <c:pt idx="205">
                  <c:v>93.078999999999979</c:v>
                </c:pt>
                <c:pt idx="206">
                  <c:v>87.147000000000006</c:v>
                </c:pt>
                <c:pt idx="207">
                  <c:v>80.263000000000005</c:v>
                </c:pt>
                <c:pt idx="208">
                  <c:v>94.247000000000227</c:v>
                </c:pt>
                <c:pt idx="209">
                  <c:v>94.054999999999993</c:v>
                </c:pt>
                <c:pt idx="210">
                  <c:v>86.921999999999997</c:v>
                </c:pt>
                <c:pt idx="211">
                  <c:v>94.82</c:v>
                </c:pt>
                <c:pt idx="212">
                  <c:v>92.206999999999994</c:v>
                </c:pt>
                <c:pt idx="213">
                  <c:v>99.805999999999983</c:v>
                </c:pt>
                <c:pt idx="214">
                  <c:v>98.988</c:v>
                </c:pt>
                <c:pt idx="215">
                  <c:v>98.093000000000004</c:v>
                </c:pt>
                <c:pt idx="216">
                  <c:v>93.377999999999986</c:v>
                </c:pt>
                <c:pt idx="217">
                  <c:v>86.546999999999997</c:v>
                </c:pt>
                <c:pt idx="218">
                  <c:v>78.834999999999994</c:v>
                </c:pt>
                <c:pt idx="219">
                  <c:v>91.908000000000001</c:v>
                </c:pt>
                <c:pt idx="220">
                  <c:v>97.168999999999983</c:v>
                </c:pt>
                <c:pt idx="221">
                  <c:v>97.953999999999994</c:v>
                </c:pt>
                <c:pt idx="222">
                  <c:v>99.149999999999991</c:v>
                </c:pt>
                <c:pt idx="223">
                  <c:v>100.807</c:v>
                </c:pt>
                <c:pt idx="224">
                  <c:v>96.2</c:v>
                </c:pt>
                <c:pt idx="225">
                  <c:v>89.81</c:v>
                </c:pt>
                <c:pt idx="226">
                  <c:v>92.566999999999993</c:v>
                </c:pt>
                <c:pt idx="227">
                  <c:v>91.182999999999979</c:v>
                </c:pt>
                <c:pt idx="228">
                  <c:v>91.534999999999997</c:v>
                </c:pt>
                <c:pt idx="229">
                  <c:v>87.409000000000006</c:v>
                </c:pt>
                <c:pt idx="230">
                  <c:v>78.801000000000002</c:v>
                </c:pt>
                <c:pt idx="231">
                  <c:v>89.494000000000227</c:v>
                </c:pt>
                <c:pt idx="232">
                  <c:v>90.433000000000007</c:v>
                </c:pt>
                <c:pt idx="233">
                  <c:v>84.644999999999996</c:v>
                </c:pt>
                <c:pt idx="234">
                  <c:v>93.584000000000003</c:v>
                </c:pt>
                <c:pt idx="235">
                  <c:v>94.587000000000003</c:v>
                </c:pt>
                <c:pt idx="236">
                  <c:v>94.38</c:v>
                </c:pt>
                <c:pt idx="237">
                  <c:v>94.381999999999991</c:v>
                </c:pt>
                <c:pt idx="238">
                  <c:v>94.774999999999991</c:v>
                </c:pt>
                <c:pt idx="239">
                  <c:v>91.619</c:v>
                </c:pt>
                <c:pt idx="240">
                  <c:v>92.180999999999983</c:v>
                </c:pt>
                <c:pt idx="241">
                  <c:v>94.167000000000002</c:v>
                </c:pt>
                <c:pt idx="242">
                  <c:v>89.10899999999998</c:v>
                </c:pt>
                <c:pt idx="243">
                  <c:v>92.176999999999978</c:v>
                </c:pt>
                <c:pt idx="244">
                  <c:v>92.572999999999979</c:v>
                </c:pt>
                <c:pt idx="245">
                  <c:v>89.673999999999978</c:v>
                </c:pt>
                <c:pt idx="246">
                  <c:v>91.4</c:v>
                </c:pt>
                <c:pt idx="247">
                  <c:v>92.194000000000003</c:v>
                </c:pt>
                <c:pt idx="248">
                  <c:v>90.877999999999986</c:v>
                </c:pt>
                <c:pt idx="249">
                  <c:v>93.406999999999996</c:v>
                </c:pt>
                <c:pt idx="250">
                  <c:v>93.635999999999981</c:v>
                </c:pt>
                <c:pt idx="251">
                  <c:v>89.766999999999996</c:v>
                </c:pt>
                <c:pt idx="252">
                  <c:v>92.147999999999996</c:v>
                </c:pt>
                <c:pt idx="253">
                  <c:v>92.212000000000003</c:v>
                </c:pt>
                <c:pt idx="254">
                  <c:v>82.724999999999994</c:v>
                </c:pt>
                <c:pt idx="255">
                  <c:v>75.134</c:v>
                </c:pt>
                <c:pt idx="256">
                  <c:v>88.956000000000003</c:v>
                </c:pt>
                <c:pt idx="257">
                  <c:v>93.691999999999993</c:v>
                </c:pt>
                <c:pt idx="258">
                  <c:v>93.325000000000003</c:v>
                </c:pt>
                <c:pt idx="259">
                  <c:v>93.013000000000005</c:v>
                </c:pt>
                <c:pt idx="260">
                  <c:v>91.787000000000006</c:v>
                </c:pt>
                <c:pt idx="261">
                  <c:v>88.902000000000001</c:v>
                </c:pt>
                <c:pt idx="262">
                  <c:v>91.471999999999994</c:v>
                </c:pt>
                <c:pt idx="263">
                  <c:v>81.045000000000002</c:v>
                </c:pt>
                <c:pt idx="264">
                  <c:v>83.006</c:v>
                </c:pt>
                <c:pt idx="265">
                  <c:v>91.557999999999993</c:v>
                </c:pt>
                <c:pt idx="266">
                  <c:v>96.438999999999993</c:v>
                </c:pt>
                <c:pt idx="267">
                  <c:v>87.637999999999991</c:v>
                </c:pt>
                <c:pt idx="268">
                  <c:v>92.478999999999999</c:v>
                </c:pt>
                <c:pt idx="269">
                  <c:v>97.588999999999999</c:v>
                </c:pt>
                <c:pt idx="270">
                  <c:v>91.507999999999996</c:v>
                </c:pt>
                <c:pt idx="271">
                  <c:v>91.9</c:v>
                </c:pt>
                <c:pt idx="272">
                  <c:v>92.28</c:v>
                </c:pt>
                <c:pt idx="273">
                  <c:v>92.563000000000002</c:v>
                </c:pt>
                <c:pt idx="274">
                  <c:v>93.345000000000013</c:v>
                </c:pt>
                <c:pt idx="275">
                  <c:v>95.046000000000006</c:v>
                </c:pt>
                <c:pt idx="276">
                  <c:v>94.521000000000001</c:v>
                </c:pt>
                <c:pt idx="277">
                  <c:v>91.353999999999999</c:v>
                </c:pt>
                <c:pt idx="278">
                  <c:v>94.259</c:v>
                </c:pt>
                <c:pt idx="279">
                  <c:v>90.735000000000014</c:v>
                </c:pt>
                <c:pt idx="280">
                  <c:v>91.982000000000014</c:v>
                </c:pt>
                <c:pt idx="281">
                  <c:v>92.146000000000001</c:v>
                </c:pt>
                <c:pt idx="282">
                  <c:v>90.131999999999991</c:v>
                </c:pt>
                <c:pt idx="283">
                  <c:v>88.138999999999982</c:v>
                </c:pt>
                <c:pt idx="284">
                  <c:v>89.084000000000003</c:v>
                </c:pt>
                <c:pt idx="285">
                  <c:v>87.504000000000005</c:v>
                </c:pt>
                <c:pt idx="286">
                  <c:v>81.876999999999981</c:v>
                </c:pt>
                <c:pt idx="287">
                  <c:v>89.399000000000001</c:v>
                </c:pt>
                <c:pt idx="288">
                  <c:v>82.710000000000022</c:v>
                </c:pt>
                <c:pt idx="289">
                  <c:v>48.619</c:v>
                </c:pt>
                <c:pt idx="290">
                  <c:v>51.45</c:v>
                </c:pt>
                <c:pt idx="291">
                  <c:v>53.763000000000012</c:v>
                </c:pt>
                <c:pt idx="292">
                  <c:v>55.266000000000012</c:v>
                </c:pt>
                <c:pt idx="293">
                  <c:v>55.426000000000002</c:v>
                </c:pt>
                <c:pt idx="294">
                  <c:v>58.078000000000003</c:v>
                </c:pt>
                <c:pt idx="295">
                  <c:v>79.048000000000002</c:v>
                </c:pt>
                <c:pt idx="296">
                  <c:v>90.625999999999948</c:v>
                </c:pt>
                <c:pt idx="297">
                  <c:v>93.224999999999994</c:v>
                </c:pt>
                <c:pt idx="298">
                  <c:v>91.218000000000004</c:v>
                </c:pt>
                <c:pt idx="299">
                  <c:v>89.977999999999994</c:v>
                </c:pt>
                <c:pt idx="300">
                  <c:v>96.721999999999994</c:v>
                </c:pt>
                <c:pt idx="301">
                  <c:v>94.328999999999979</c:v>
                </c:pt>
                <c:pt idx="302">
                  <c:v>93.200999999999993</c:v>
                </c:pt>
                <c:pt idx="303">
                  <c:v>85.441000000000727</c:v>
                </c:pt>
                <c:pt idx="304">
                  <c:v>90.959000000000003</c:v>
                </c:pt>
                <c:pt idx="305">
                  <c:v>85.438000000000002</c:v>
                </c:pt>
                <c:pt idx="306">
                  <c:v>91.173999999999978</c:v>
                </c:pt>
                <c:pt idx="307">
                  <c:v>90.838999999999999</c:v>
                </c:pt>
                <c:pt idx="308">
                  <c:v>78.35799999999999</c:v>
                </c:pt>
                <c:pt idx="309">
                  <c:v>87.031999999999996</c:v>
                </c:pt>
                <c:pt idx="310">
                  <c:v>86.842000000000013</c:v>
                </c:pt>
                <c:pt idx="311">
                  <c:v>88.884999999999991</c:v>
                </c:pt>
                <c:pt idx="312">
                  <c:v>90.453000000000003</c:v>
                </c:pt>
                <c:pt idx="313">
                  <c:v>94.712999999999994</c:v>
                </c:pt>
                <c:pt idx="314">
                  <c:v>96.978999999999999</c:v>
                </c:pt>
                <c:pt idx="315">
                  <c:v>99.471999999999994</c:v>
                </c:pt>
                <c:pt idx="316">
                  <c:v>95.759</c:v>
                </c:pt>
                <c:pt idx="317">
                  <c:v>94.266000000000005</c:v>
                </c:pt>
                <c:pt idx="318">
                  <c:v>87.748000000000005</c:v>
                </c:pt>
                <c:pt idx="319">
                  <c:v>92.923000000000002</c:v>
                </c:pt>
                <c:pt idx="320">
                  <c:v>94.248999999999995</c:v>
                </c:pt>
                <c:pt idx="321">
                  <c:v>92.013000000000005</c:v>
                </c:pt>
                <c:pt idx="322">
                  <c:v>68.021000000000001</c:v>
                </c:pt>
                <c:pt idx="323">
                  <c:v>51.741</c:v>
                </c:pt>
                <c:pt idx="324">
                  <c:v>58.003</c:v>
                </c:pt>
                <c:pt idx="325">
                  <c:v>61.693000000000012</c:v>
                </c:pt>
                <c:pt idx="326">
                  <c:v>67.084999999999994</c:v>
                </c:pt>
                <c:pt idx="327">
                  <c:v>68.353999999999999</c:v>
                </c:pt>
                <c:pt idx="328">
                  <c:v>66.772999999999982</c:v>
                </c:pt>
                <c:pt idx="329">
                  <c:v>62.292000000000463</c:v>
                </c:pt>
                <c:pt idx="330">
                  <c:v>66.012</c:v>
                </c:pt>
                <c:pt idx="331">
                  <c:v>72.301999999999992</c:v>
                </c:pt>
                <c:pt idx="332">
                  <c:v>63.795000000000513</c:v>
                </c:pt>
                <c:pt idx="333">
                  <c:v>61.783000000000001</c:v>
                </c:pt>
                <c:pt idx="334">
                  <c:v>65.111999999999995</c:v>
                </c:pt>
                <c:pt idx="335">
                  <c:v>57.375</c:v>
                </c:pt>
                <c:pt idx="336">
                  <c:v>56.82</c:v>
                </c:pt>
                <c:pt idx="337">
                  <c:v>61.953000000000003</c:v>
                </c:pt>
                <c:pt idx="338">
                  <c:v>61.077000000000005</c:v>
                </c:pt>
                <c:pt idx="339">
                  <c:v>65.870999999999981</c:v>
                </c:pt>
                <c:pt idx="340">
                  <c:v>88.043999999999997</c:v>
                </c:pt>
                <c:pt idx="341">
                  <c:v>93.417000000000527</c:v>
                </c:pt>
                <c:pt idx="342">
                  <c:v>94.59</c:v>
                </c:pt>
                <c:pt idx="343">
                  <c:v>92.001000000000005</c:v>
                </c:pt>
                <c:pt idx="344">
                  <c:v>94.822999999999979</c:v>
                </c:pt>
                <c:pt idx="345">
                  <c:v>88.088999999999999</c:v>
                </c:pt>
                <c:pt idx="346">
                  <c:v>88.313000000000002</c:v>
                </c:pt>
                <c:pt idx="347">
                  <c:v>91.983999999999995</c:v>
                </c:pt>
                <c:pt idx="348">
                  <c:v>94.624999999999986</c:v>
                </c:pt>
                <c:pt idx="349">
                  <c:v>99.887999999999991</c:v>
                </c:pt>
                <c:pt idx="350">
                  <c:v>94.64</c:v>
                </c:pt>
                <c:pt idx="351">
                  <c:v>87.377999999999986</c:v>
                </c:pt>
                <c:pt idx="352">
                  <c:v>99.512</c:v>
                </c:pt>
                <c:pt idx="353">
                  <c:v>100.17799999999998</c:v>
                </c:pt>
                <c:pt idx="354">
                  <c:v>90.670999999999978</c:v>
                </c:pt>
                <c:pt idx="355">
                  <c:v>74.251999999999995</c:v>
                </c:pt>
                <c:pt idx="356">
                  <c:v>46.344000000000001</c:v>
                </c:pt>
                <c:pt idx="357">
                  <c:v>55.204000000000001</c:v>
                </c:pt>
                <c:pt idx="358">
                  <c:v>64.739999999999995</c:v>
                </c:pt>
                <c:pt idx="359">
                  <c:v>58.91</c:v>
                </c:pt>
                <c:pt idx="360">
                  <c:v>46.324000000000005</c:v>
                </c:pt>
                <c:pt idx="361">
                  <c:v>53.417999999999999</c:v>
                </c:pt>
                <c:pt idx="362">
                  <c:v>69.236000000000004</c:v>
                </c:pt>
                <c:pt idx="363">
                  <c:v>70.259</c:v>
                </c:pt>
                <c:pt idx="364">
                  <c:v>74.975999999999999</c:v>
                </c:pt>
                <c:pt idx="365">
                  <c:v>80.337000000000003</c:v>
                </c:pt>
                <c:pt idx="366">
                  <c:v>66.557000000000002</c:v>
                </c:pt>
                <c:pt idx="367">
                  <c:v>60.929000000000002</c:v>
                </c:pt>
                <c:pt idx="368">
                  <c:v>51.825000000000003</c:v>
                </c:pt>
                <c:pt idx="369">
                  <c:v>54.271000000000001</c:v>
                </c:pt>
                <c:pt idx="370">
                  <c:v>59.684000000000005</c:v>
                </c:pt>
                <c:pt idx="371">
                  <c:v>66.453999999999994</c:v>
                </c:pt>
                <c:pt idx="372">
                  <c:v>86.342000000000013</c:v>
                </c:pt>
                <c:pt idx="373">
                  <c:v>71.334000000000003</c:v>
                </c:pt>
                <c:pt idx="374">
                  <c:v>53.38</c:v>
                </c:pt>
                <c:pt idx="375">
                  <c:v>47.375</c:v>
                </c:pt>
                <c:pt idx="376">
                  <c:v>55.771000000000001</c:v>
                </c:pt>
                <c:pt idx="377">
                  <c:v>83.789000000000001</c:v>
                </c:pt>
                <c:pt idx="378">
                  <c:v>61.793000000000013</c:v>
                </c:pt>
                <c:pt idx="379">
                  <c:v>77.510000000000005</c:v>
                </c:pt>
                <c:pt idx="380">
                  <c:v>68.284999999999997</c:v>
                </c:pt>
                <c:pt idx="381">
                  <c:v>66.272999999999982</c:v>
                </c:pt>
                <c:pt idx="382">
                  <c:v>65.599000000000004</c:v>
                </c:pt>
                <c:pt idx="383">
                  <c:v>59.917000000000002</c:v>
                </c:pt>
                <c:pt idx="384">
                  <c:v>56.234000000000002</c:v>
                </c:pt>
                <c:pt idx="385">
                  <c:v>51.889000000000003</c:v>
                </c:pt>
                <c:pt idx="386">
                  <c:v>57.118000000000002</c:v>
                </c:pt>
                <c:pt idx="387">
                  <c:v>64.649000000000001</c:v>
                </c:pt>
                <c:pt idx="388">
                  <c:v>71.988</c:v>
                </c:pt>
                <c:pt idx="389">
                  <c:v>73.343999999999994</c:v>
                </c:pt>
                <c:pt idx="390">
                  <c:v>67.367000000000004</c:v>
                </c:pt>
                <c:pt idx="391">
                  <c:v>62.15</c:v>
                </c:pt>
                <c:pt idx="392">
                  <c:v>62.566000000000003</c:v>
                </c:pt>
                <c:pt idx="393">
                  <c:v>67.209000000000003</c:v>
                </c:pt>
                <c:pt idx="394">
                  <c:v>69.381</c:v>
                </c:pt>
                <c:pt idx="395">
                  <c:v>63.847000000000001</c:v>
                </c:pt>
                <c:pt idx="396">
                  <c:v>62.419000000000004</c:v>
                </c:pt>
                <c:pt idx="397">
                  <c:v>82.613</c:v>
                </c:pt>
                <c:pt idx="398">
                  <c:v>51.585000000000001</c:v>
                </c:pt>
                <c:pt idx="399">
                  <c:v>48.001000000000005</c:v>
                </c:pt>
                <c:pt idx="400">
                  <c:v>42.474000000000004</c:v>
                </c:pt>
                <c:pt idx="401">
                  <c:v>43.554000000000002</c:v>
                </c:pt>
                <c:pt idx="402">
                  <c:v>44.107000000000006</c:v>
                </c:pt>
                <c:pt idx="403">
                  <c:v>39.223000000000013</c:v>
                </c:pt>
                <c:pt idx="404">
                  <c:v>47.272000000000013</c:v>
                </c:pt>
                <c:pt idx="405">
                  <c:v>51.356999999999999</c:v>
                </c:pt>
                <c:pt idx="406">
                  <c:v>99.082999999999998</c:v>
                </c:pt>
                <c:pt idx="407">
                  <c:v>103.23699999999999</c:v>
                </c:pt>
                <c:pt idx="408">
                  <c:v>82.51</c:v>
                </c:pt>
                <c:pt idx="409">
                  <c:v>84.095000000000013</c:v>
                </c:pt>
                <c:pt idx="410">
                  <c:v>58.31</c:v>
                </c:pt>
                <c:pt idx="411">
                  <c:v>48.543000000000006</c:v>
                </c:pt>
                <c:pt idx="412">
                  <c:v>49.498000000000012</c:v>
                </c:pt>
                <c:pt idx="413">
                  <c:v>51.977000000000004</c:v>
                </c:pt>
                <c:pt idx="414">
                  <c:v>50.194000000000003</c:v>
                </c:pt>
                <c:pt idx="415">
                  <c:v>43.597000000000001</c:v>
                </c:pt>
                <c:pt idx="416">
                  <c:v>46.331000000000003</c:v>
                </c:pt>
                <c:pt idx="417">
                  <c:v>45.688000000000002</c:v>
                </c:pt>
                <c:pt idx="418">
                  <c:v>47.6</c:v>
                </c:pt>
                <c:pt idx="419">
                  <c:v>51.779000000000003</c:v>
                </c:pt>
                <c:pt idx="420">
                  <c:v>48.194000000000003</c:v>
                </c:pt>
                <c:pt idx="421">
                  <c:v>50.266000000000012</c:v>
                </c:pt>
                <c:pt idx="422">
                  <c:v>53.673000000000002</c:v>
                </c:pt>
                <c:pt idx="423">
                  <c:v>52.878</c:v>
                </c:pt>
                <c:pt idx="424">
                  <c:v>51.834000000000003</c:v>
                </c:pt>
                <c:pt idx="425">
                  <c:v>53.069000000000003</c:v>
                </c:pt>
                <c:pt idx="426">
                  <c:v>57.772000000000013</c:v>
                </c:pt>
                <c:pt idx="427">
                  <c:v>65.146000000000001</c:v>
                </c:pt>
                <c:pt idx="428">
                  <c:v>63.85</c:v>
                </c:pt>
                <c:pt idx="429">
                  <c:v>52.025000000000013</c:v>
                </c:pt>
                <c:pt idx="430">
                  <c:v>47.307000000000002</c:v>
                </c:pt>
                <c:pt idx="431">
                  <c:v>53.132000000000012</c:v>
                </c:pt>
                <c:pt idx="432">
                  <c:v>53.454000000000001</c:v>
                </c:pt>
                <c:pt idx="433">
                  <c:v>51.242000000000012</c:v>
                </c:pt>
                <c:pt idx="434">
                  <c:v>51.515000000000001</c:v>
                </c:pt>
                <c:pt idx="435">
                  <c:v>48.061</c:v>
                </c:pt>
                <c:pt idx="436">
                  <c:v>84.343000000000004</c:v>
                </c:pt>
                <c:pt idx="437">
                  <c:v>78.14</c:v>
                </c:pt>
                <c:pt idx="438">
                  <c:v>79.762</c:v>
                </c:pt>
                <c:pt idx="439">
                  <c:v>88.007999999999996</c:v>
                </c:pt>
                <c:pt idx="440">
                  <c:v>90.257000000000005</c:v>
                </c:pt>
                <c:pt idx="441">
                  <c:v>91.292000000000002</c:v>
                </c:pt>
                <c:pt idx="442">
                  <c:v>88.090999999999994</c:v>
                </c:pt>
                <c:pt idx="443">
                  <c:v>87.834000000000003</c:v>
                </c:pt>
                <c:pt idx="444">
                  <c:v>89.10599999999998</c:v>
                </c:pt>
                <c:pt idx="445">
                  <c:v>53.644000000000005</c:v>
                </c:pt>
                <c:pt idx="446">
                  <c:v>49.096000000000011</c:v>
                </c:pt>
                <c:pt idx="447">
                  <c:v>52.189</c:v>
                </c:pt>
                <c:pt idx="448">
                  <c:v>53.633000000000003</c:v>
                </c:pt>
                <c:pt idx="449">
                  <c:v>52.908000000000001</c:v>
                </c:pt>
                <c:pt idx="450">
                  <c:v>50.447000000000003</c:v>
                </c:pt>
                <c:pt idx="451">
                  <c:v>49.617000000000004</c:v>
                </c:pt>
                <c:pt idx="452">
                  <c:v>48.129000000000012</c:v>
                </c:pt>
                <c:pt idx="453">
                  <c:v>46.668000000000013</c:v>
                </c:pt>
                <c:pt idx="454">
                  <c:v>47.42</c:v>
                </c:pt>
                <c:pt idx="455">
                  <c:v>48.949000000000005</c:v>
                </c:pt>
                <c:pt idx="456">
                  <c:v>47.537000000000006</c:v>
                </c:pt>
                <c:pt idx="457">
                  <c:v>48.823</c:v>
                </c:pt>
                <c:pt idx="458">
                  <c:v>49.243000000000002</c:v>
                </c:pt>
                <c:pt idx="459">
                  <c:v>65.296000000000006</c:v>
                </c:pt>
                <c:pt idx="460">
                  <c:v>97.486999999999995</c:v>
                </c:pt>
                <c:pt idx="461">
                  <c:v>96.903000000000006</c:v>
                </c:pt>
                <c:pt idx="462">
                  <c:v>89.42</c:v>
                </c:pt>
                <c:pt idx="463">
                  <c:v>94.337000000000003</c:v>
                </c:pt>
                <c:pt idx="464">
                  <c:v>102.651</c:v>
                </c:pt>
                <c:pt idx="465">
                  <c:v>100.41900000000012</c:v>
                </c:pt>
                <c:pt idx="466">
                  <c:v>96.815000000000012</c:v>
                </c:pt>
                <c:pt idx="467">
                  <c:v>99.448000000000022</c:v>
                </c:pt>
                <c:pt idx="468">
                  <c:v>87.888999999999982</c:v>
                </c:pt>
                <c:pt idx="469">
                  <c:v>88.718000000000004</c:v>
                </c:pt>
                <c:pt idx="470">
                  <c:v>89.224000000000004</c:v>
                </c:pt>
                <c:pt idx="471">
                  <c:v>92.787000000000006</c:v>
                </c:pt>
                <c:pt idx="472">
                  <c:v>83.164000000000001</c:v>
                </c:pt>
                <c:pt idx="473">
                  <c:v>98.959000000000003</c:v>
                </c:pt>
                <c:pt idx="474">
                  <c:v>99.440000000000026</c:v>
                </c:pt>
                <c:pt idx="475">
                  <c:v>95.11999999999999</c:v>
                </c:pt>
                <c:pt idx="476">
                  <c:v>95.222999999999999</c:v>
                </c:pt>
                <c:pt idx="477">
                  <c:v>92.944000000000727</c:v>
                </c:pt>
                <c:pt idx="478">
                  <c:v>92.203999999999994</c:v>
                </c:pt>
                <c:pt idx="479">
                  <c:v>90.616</c:v>
                </c:pt>
                <c:pt idx="480">
                  <c:v>91.887</c:v>
                </c:pt>
                <c:pt idx="481">
                  <c:v>86.53</c:v>
                </c:pt>
                <c:pt idx="482">
                  <c:v>84.575000000000003</c:v>
                </c:pt>
                <c:pt idx="483">
                  <c:v>85.214000000000027</c:v>
                </c:pt>
                <c:pt idx="484">
                  <c:v>89.651999999999987</c:v>
                </c:pt>
                <c:pt idx="485">
                  <c:v>88.754999999999995</c:v>
                </c:pt>
                <c:pt idx="486">
                  <c:v>86.727999999999994</c:v>
                </c:pt>
                <c:pt idx="487">
                  <c:v>84.798000000000002</c:v>
                </c:pt>
                <c:pt idx="488">
                  <c:v>44.262000000000263</c:v>
                </c:pt>
                <c:pt idx="489">
                  <c:v>41.528000000000013</c:v>
                </c:pt>
                <c:pt idx="490">
                  <c:v>39.618000000000002</c:v>
                </c:pt>
                <c:pt idx="491">
                  <c:v>41.697000000000003</c:v>
                </c:pt>
                <c:pt idx="492">
                  <c:v>43.011000000000003</c:v>
                </c:pt>
                <c:pt idx="493">
                  <c:v>48.007000000000005</c:v>
                </c:pt>
                <c:pt idx="494">
                  <c:v>47.726000000000013</c:v>
                </c:pt>
                <c:pt idx="495">
                  <c:v>48.236000000000011</c:v>
                </c:pt>
                <c:pt idx="496">
                  <c:v>50.816000000000003</c:v>
                </c:pt>
                <c:pt idx="497">
                  <c:v>45.091000000000001</c:v>
                </c:pt>
                <c:pt idx="498">
                  <c:v>44.751000000000005</c:v>
                </c:pt>
                <c:pt idx="499">
                  <c:v>41.973000000000006</c:v>
                </c:pt>
                <c:pt idx="500">
                  <c:v>48.552</c:v>
                </c:pt>
                <c:pt idx="501">
                  <c:v>54.543000000000006</c:v>
                </c:pt>
                <c:pt idx="502">
                  <c:v>66.796999999999997</c:v>
                </c:pt>
                <c:pt idx="503">
                  <c:v>70.801999999999992</c:v>
                </c:pt>
                <c:pt idx="504">
                  <c:v>66.227000000000004</c:v>
                </c:pt>
                <c:pt idx="505">
                  <c:v>79.801000000000002</c:v>
                </c:pt>
                <c:pt idx="506">
                  <c:v>76.018000000000001</c:v>
                </c:pt>
                <c:pt idx="507">
                  <c:v>67.617999999999995</c:v>
                </c:pt>
                <c:pt idx="508">
                  <c:v>66.289000000000001</c:v>
                </c:pt>
                <c:pt idx="509">
                  <c:v>67.036000000000001</c:v>
                </c:pt>
                <c:pt idx="510">
                  <c:v>62.169000000000011</c:v>
                </c:pt>
                <c:pt idx="511">
                  <c:v>60.573</c:v>
                </c:pt>
                <c:pt idx="512">
                  <c:v>62.774000000000001</c:v>
                </c:pt>
                <c:pt idx="513">
                  <c:v>65.637999999999991</c:v>
                </c:pt>
                <c:pt idx="514">
                  <c:v>72.760000000000005</c:v>
                </c:pt>
                <c:pt idx="515">
                  <c:v>64.152999999999949</c:v>
                </c:pt>
                <c:pt idx="516">
                  <c:v>64.248000000000005</c:v>
                </c:pt>
                <c:pt idx="517">
                  <c:v>69.301000000000002</c:v>
                </c:pt>
                <c:pt idx="518">
                  <c:v>70.531999999999996</c:v>
                </c:pt>
                <c:pt idx="519">
                  <c:v>75.235000000000014</c:v>
                </c:pt>
                <c:pt idx="520">
                  <c:v>77.35599999999998</c:v>
                </c:pt>
                <c:pt idx="521">
                  <c:v>73.10599999999998</c:v>
                </c:pt>
                <c:pt idx="522">
                  <c:v>71.900999999999996</c:v>
                </c:pt>
                <c:pt idx="523">
                  <c:v>72.155999999999949</c:v>
                </c:pt>
                <c:pt idx="524">
                  <c:v>71.251000000000005</c:v>
                </c:pt>
                <c:pt idx="525">
                  <c:v>70.224000000000004</c:v>
                </c:pt>
                <c:pt idx="526">
                  <c:v>66.66</c:v>
                </c:pt>
                <c:pt idx="527">
                  <c:v>69.778999999999982</c:v>
                </c:pt>
                <c:pt idx="528">
                  <c:v>65.35499999999999</c:v>
                </c:pt>
                <c:pt idx="529">
                  <c:v>63.142000000000003</c:v>
                </c:pt>
                <c:pt idx="530">
                  <c:v>69.540000000000006</c:v>
                </c:pt>
                <c:pt idx="531">
                  <c:v>76.13</c:v>
                </c:pt>
                <c:pt idx="532">
                  <c:v>72.257999999999996</c:v>
                </c:pt>
                <c:pt idx="533">
                  <c:v>68.042000000000002</c:v>
                </c:pt>
                <c:pt idx="534">
                  <c:v>62.851999999999997</c:v>
                </c:pt>
                <c:pt idx="535">
                  <c:v>64.274999999999991</c:v>
                </c:pt>
                <c:pt idx="536">
                  <c:v>66.864999999999995</c:v>
                </c:pt>
                <c:pt idx="537">
                  <c:v>68.172999999999988</c:v>
                </c:pt>
                <c:pt idx="538">
                  <c:v>81.60499999999999</c:v>
                </c:pt>
                <c:pt idx="539">
                  <c:v>68.60299999999998</c:v>
                </c:pt>
                <c:pt idx="540">
                  <c:v>64.474000000000004</c:v>
                </c:pt>
                <c:pt idx="541">
                  <c:v>68.263999999999996</c:v>
                </c:pt>
                <c:pt idx="542">
                  <c:v>67.812000000000012</c:v>
                </c:pt>
                <c:pt idx="543">
                  <c:v>65.596000000000004</c:v>
                </c:pt>
                <c:pt idx="544">
                  <c:v>67.031000000000006</c:v>
                </c:pt>
                <c:pt idx="545">
                  <c:v>69.593999999999994</c:v>
                </c:pt>
                <c:pt idx="546">
                  <c:v>65.518000000000001</c:v>
                </c:pt>
                <c:pt idx="547">
                  <c:v>64.575999999999979</c:v>
                </c:pt>
                <c:pt idx="548">
                  <c:v>63.582000000000001</c:v>
                </c:pt>
                <c:pt idx="549">
                  <c:v>63.628000000000213</c:v>
                </c:pt>
                <c:pt idx="550">
                  <c:v>90.790999999999997</c:v>
                </c:pt>
                <c:pt idx="551">
                  <c:v>95.627999999999986</c:v>
                </c:pt>
                <c:pt idx="552">
                  <c:v>83.284999999999997</c:v>
                </c:pt>
                <c:pt idx="553">
                  <c:v>105.545</c:v>
                </c:pt>
                <c:pt idx="554">
                  <c:v>94.66</c:v>
                </c:pt>
                <c:pt idx="555">
                  <c:v>83.171999999999983</c:v>
                </c:pt>
                <c:pt idx="556">
                  <c:v>90.977999999999994</c:v>
                </c:pt>
                <c:pt idx="557">
                  <c:v>89.171999999999983</c:v>
                </c:pt>
                <c:pt idx="558">
                  <c:v>83.745000000000005</c:v>
                </c:pt>
                <c:pt idx="559">
                  <c:v>95.76</c:v>
                </c:pt>
                <c:pt idx="560">
                  <c:v>94.271000000000001</c:v>
                </c:pt>
                <c:pt idx="561">
                  <c:v>81.763000000000005</c:v>
                </c:pt>
                <c:pt idx="562">
                  <c:v>96.54</c:v>
                </c:pt>
                <c:pt idx="563">
                  <c:v>97.968000000000004</c:v>
                </c:pt>
                <c:pt idx="564">
                  <c:v>93.414000000000527</c:v>
                </c:pt>
                <c:pt idx="565">
                  <c:v>92.691999999999993</c:v>
                </c:pt>
                <c:pt idx="566">
                  <c:v>93.307999999999993</c:v>
                </c:pt>
                <c:pt idx="567">
                  <c:v>94.049000000000007</c:v>
                </c:pt>
                <c:pt idx="568">
                  <c:v>99.702000000000012</c:v>
                </c:pt>
                <c:pt idx="569">
                  <c:v>93.301000000000002</c:v>
                </c:pt>
                <c:pt idx="570">
                  <c:v>85.691999999999993</c:v>
                </c:pt>
                <c:pt idx="571">
                  <c:v>85.968999999999994</c:v>
                </c:pt>
                <c:pt idx="572">
                  <c:v>86.254999999999995</c:v>
                </c:pt>
                <c:pt idx="573">
                  <c:v>82.346999999999994</c:v>
                </c:pt>
                <c:pt idx="574">
                  <c:v>91.131999999999991</c:v>
                </c:pt>
                <c:pt idx="575">
                  <c:v>88.685999999999979</c:v>
                </c:pt>
                <c:pt idx="576">
                  <c:v>86.475999999999999</c:v>
                </c:pt>
                <c:pt idx="577">
                  <c:v>80.468000000000004</c:v>
                </c:pt>
                <c:pt idx="578">
                  <c:v>84.10899999999998</c:v>
                </c:pt>
                <c:pt idx="579">
                  <c:v>89.732000000000014</c:v>
                </c:pt>
                <c:pt idx="580">
                  <c:v>62.878</c:v>
                </c:pt>
                <c:pt idx="581">
                  <c:v>60.218000000000011</c:v>
                </c:pt>
                <c:pt idx="582">
                  <c:v>70.581000000000003</c:v>
                </c:pt>
                <c:pt idx="583">
                  <c:v>79.85899999999998</c:v>
                </c:pt>
                <c:pt idx="584">
                  <c:v>64.278999999999982</c:v>
                </c:pt>
                <c:pt idx="585">
                  <c:v>63.190000000000012</c:v>
                </c:pt>
                <c:pt idx="586">
                  <c:v>67.664000000000001</c:v>
                </c:pt>
                <c:pt idx="587">
                  <c:v>66.760000000000005</c:v>
                </c:pt>
                <c:pt idx="588">
                  <c:v>63.281000000000006</c:v>
                </c:pt>
                <c:pt idx="589">
                  <c:v>62.374000000000002</c:v>
                </c:pt>
                <c:pt idx="590">
                  <c:v>63.147000000000006</c:v>
                </c:pt>
                <c:pt idx="591">
                  <c:v>64.057000000000002</c:v>
                </c:pt>
                <c:pt idx="592">
                  <c:v>68.414000000000527</c:v>
                </c:pt>
                <c:pt idx="593">
                  <c:v>64.793000000000006</c:v>
                </c:pt>
                <c:pt idx="594">
                  <c:v>62.933</c:v>
                </c:pt>
                <c:pt idx="595">
                  <c:v>86.914000000000527</c:v>
                </c:pt>
                <c:pt idx="596">
                  <c:v>83.566999999999993</c:v>
                </c:pt>
                <c:pt idx="597">
                  <c:v>91.846999999999994</c:v>
                </c:pt>
                <c:pt idx="598">
                  <c:v>88.635999999999981</c:v>
                </c:pt>
                <c:pt idx="599">
                  <c:v>82.191999999999993</c:v>
                </c:pt>
                <c:pt idx="600">
                  <c:v>90.551000000000002</c:v>
                </c:pt>
                <c:pt idx="601">
                  <c:v>104.74600000000002</c:v>
                </c:pt>
                <c:pt idx="602">
                  <c:v>104.645</c:v>
                </c:pt>
                <c:pt idx="603">
                  <c:v>96.654999999999987</c:v>
                </c:pt>
                <c:pt idx="604">
                  <c:v>104.066</c:v>
                </c:pt>
                <c:pt idx="605">
                  <c:v>98.980999999999995</c:v>
                </c:pt>
                <c:pt idx="606">
                  <c:v>90.506</c:v>
                </c:pt>
                <c:pt idx="607">
                  <c:v>98.103999999999999</c:v>
                </c:pt>
                <c:pt idx="608">
                  <c:v>71.394000000000005</c:v>
                </c:pt>
                <c:pt idx="609">
                  <c:v>64.406000000000006</c:v>
                </c:pt>
                <c:pt idx="610">
                  <c:v>67.611000000000004</c:v>
                </c:pt>
                <c:pt idx="611">
                  <c:v>63.753</c:v>
                </c:pt>
                <c:pt idx="612">
                  <c:v>62.243000000000002</c:v>
                </c:pt>
                <c:pt idx="613">
                  <c:v>67.989000000000004</c:v>
                </c:pt>
                <c:pt idx="614">
                  <c:v>62.841999999999999</c:v>
                </c:pt>
                <c:pt idx="615">
                  <c:v>61.484000000000002</c:v>
                </c:pt>
                <c:pt idx="616">
                  <c:v>65.051000000000002</c:v>
                </c:pt>
                <c:pt idx="617">
                  <c:v>63.962000000000003</c:v>
                </c:pt>
                <c:pt idx="618">
                  <c:v>74.878999999999948</c:v>
                </c:pt>
                <c:pt idx="619">
                  <c:v>79.394999999999996</c:v>
                </c:pt>
                <c:pt idx="620">
                  <c:v>85.433000000000007</c:v>
                </c:pt>
                <c:pt idx="621">
                  <c:v>99.543999999999997</c:v>
                </c:pt>
                <c:pt idx="622">
                  <c:v>109.398</c:v>
                </c:pt>
                <c:pt idx="623">
                  <c:v>103.721</c:v>
                </c:pt>
                <c:pt idx="624">
                  <c:v>102.92</c:v>
                </c:pt>
                <c:pt idx="625">
                  <c:v>98.540999999999997</c:v>
                </c:pt>
                <c:pt idx="626">
                  <c:v>93.774999999999991</c:v>
                </c:pt>
                <c:pt idx="627">
                  <c:v>76.563000000000002</c:v>
                </c:pt>
                <c:pt idx="628">
                  <c:v>83.051999999999992</c:v>
                </c:pt>
                <c:pt idx="629">
                  <c:v>80.007000000000005</c:v>
                </c:pt>
                <c:pt idx="630">
                  <c:v>79.744000000000227</c:v>
                </c:pt>
                <c:pt idx="631">
                  <c:v>92.760999999999996</c:v>
                </c:pt>
                <c:pt idx="632">
                  <c:v>87.644999999999996</c:v>
                </c:pt>
                <c:pt idx="633">
                  <c:v>52.178000000000011</c:v>
                </c:pt>
                <c:pt idx="634">
                  <c:v>93.35799999999999</c:v>
                </c:pt>
                <c:pt idx="635">
                  <c:v>93.837000000000003</c:v>
                </c:pt>
                <c:pt idx="636">
                  <c:v>82.209000000000003</c:v>
                </c:pt>
                <c:pt idx="637">
                  <c:v>57.256</c:v>
                </c:pt>
                <c:pt idx="638">
                  <c:v>53.278000000000013</c:v>
                </c:pt>
                <c:pt idx="639">
                  <c:v>53.831000000000003</c:v>
                </c:pt>
                <c:pt idx="640">
                  <c:v>52.468000000000011</c:v>
                </c:pt>
                <c:pt idx="641">
                  <c:v>52.531000000000006</c:v>
                </c:pt>
                <c:pt idx="642">
                  <c:v>54.174000000000007</c:v>
                </c:pt>
                <c:pt idx="643">
                  <c:v>61.336000000000006</c:v>
                </c:pt>
                <c:pt idx="644">
                  <c:v>59.893000000000001</c:v>
                </c:pt>
                <c:pt idx="645">
                  <c:v>56.788000000000011</c:v>
                </c:pt>
                <c:pt idx="646">
                  <c:v>58.589000000000006</c:v>
                </c:pt>
                <c:pt idx="647">
                  <c:v>59.310999999999993</c:v>
                </c:pt>
                <c:pt idx="648">
                  <c:v>56.322000000000003</c:v>
                </c:pt>
                <c:pt idx="649">
                  <c:v>57.628000000000213</c:v>
                </c:pt>
                <c:pt idx="650">
                  <c:v>55.933</c:v>
                </c:pt>
                <c:pt idx="651">
                  <c:v>55.913000000000004</c:v>
                </c:pt>
                <c:pt idx="652">
                  <c:v>56.772000000000013</c:v>
                </c:pt>
                <c:pt idx="653">
                  <c:v>56.908000000000001</c:v>
                </c:pt>
                <c:pt idx="654">
                  <c:v>55.748000000000012</c:v>
                </c:pt>
                <c:pt idx="655">
                  <c:v>59.08</c:v>
                </c:pt>
                <c:pt idx="656">
                  <c:v>52.808</c:v>
                </c:pt>
                <c:pt idx="657">
                  <c:v>49.944000000000003</c:v>
                </c:pt>
                <c:pt idx="658">
                  <c:v>47.053000000000004</c:v>
                </c:pt>
                <c:pt idx="659">
                  <c:v>50.206000000000003</c:v>
                </c:pt>
                <c:pt idx="660">
                  <c:v>47.464000000000006</c:v>
                </c:pt>
                <c:pt idx="661">
                  <c:v>48.4</c:v>
                </c:pt>
                <c:pt idx="662">
                  <c:v>47.671000000000006</c:v>
                </c:pt>
                <c:pt idx="663">
                  <c:v>48.042000000000002</c:v>
                </c:pt>
                <c:pt idx="664">
                  <c:v>49.989000000000004</c:v>
                </c:pt>
                <c:pt idx="665">
                  <c:v>48.38</c:v>
                </c:pt>
                <c:pt idx="666">
                  <c:v>48.077000000000005</c:v>
                </c:pt>
                <c:pt idx="667">
                  <c:v>44.126000000000012</c:v>
                </c:pt>
                <c:pt idx="668">
                  <c:v>45.837000000000003</c:v>
                </c:pt>
                <c:pt idx="669">
                  <c:v>46.197000000000003</c:v>
                </c:pt>
                <c:pt idx="670">
                  <c:v>45.016000000000005</c:v>
                </c:pt>
                <c:pt idx="671">
                  <c:v>47.993000000000002</c:v>
                </c:pt>
                <c:pt idx="672">
                  <c:v>46.778000000000013</c:v>
                </c:pt>
                <c:pt idx="673">
                  <c:v>46.696000000000012</c:v>
                </c:pt>
                <c:pt idx="674">
                  <c:v>48.162000000000013</c:v>
                </c:pt>
                <c:pt idx="675">
                  <c:v>49.756</c:v>
                </c:pt>
                <c:pt idx="676">
                  <c:v>85.705000000000013</c:v>
                </c:pt>
                <c:pt idx="677">
                  <c:v>101.19499999999999</c:v>
                </c:pt>
                <c:pt idx="678">
                  <c:v>97.157999999999987</c:v>
                </c:pt>
                <c:pt idx="679">
                  <c:v>89.069000000000003</c:v>
                </c:pt>
                <c:pt idx="680">
                  <c:v>83.754000000000005</c:v>
                </c:pt>
                <c:pt idx="681">
                  <c:v>92.891999999999996</c:v>
                </c:pt>
                <c:pt idx="682">
                  <c:v>100.30800000000001</c:v>
                </c:pt>
                <c:pt idx="683">
                  <c:v>104.881</c:v>
                </c:pt>
                <c:pt idx="684">
                  <c:v>82.771000000000001</c:v>
                </c:pt>
                <c:pt idx="685">
                  <c:v>89.248000000000005</c:v>
                </c:pt>
                <c:pt idx="686">
                  <c:v>74.721000000000004</c:v>
                </c:pt>
                <c:pt idx="687">
                  <c:v>66.599999999999994</c:v>
                </c:pt>
                <c:pt idx="688">
                  <c:v>70.218999999999994</c:v>
                </c:pt>
                <c:pt idx="689">
                  <c:v>68.488</c:v>
                </c:pt>
                <c:pt idx="690">
                  <c:v>66.881</c:v>
                </c:pt>
                <c:pt idx="691">
                  <c:v>63.423000000000002</c:v>
                </c:pt>
                <c:pt idx="692">
                  <c:v>59.711000000000006</c:v>
                </c:pt>
                <c:pt idx="693">
                  <c:v>58.379000000000005</c:v>
                </c:pt>
                <c:pt idx="694">
                  <c:v>59.957000000000001</c:v>
                </c:pt>
                <c:pt idx="695">
                  <c:v>59.87</c:v>
                </c:pt>
                <c:pt idx="696">
                  <c:v>55.994</c:v>
                </c:pt>
                <c:pt idx="697">
                  <c:v>57.809000000000005</c:v>
                </c:pt>
                <c:pt idx="698">
                  <c:v>61.216000000000001</c:v>
                </c:pt>
                <c:pt idx="699">
                  <c:v>61.537000000000006</c:v>
                </c:pt>
                <c:pt idx="700">
                  <c:v>70.474999999999994</c:v>
                </c:pt>
                <c:pt idx="701">
                  <c:v>69.263999999999996</c:v>
                </c:pt>
                <c:pt idx="702">
                  <c:v>64.962000000000003</c:v>
                </c:pt>
                <c:pt idx="703">
                  <c:v>67.153999999999982</c:v>
                </c:pt>
                <c:pt idx="704">
                  <c:v>74.046999999999997</c:v>
                </c:pt>
                <c:pt idx="705">
                  <c:v>68.838999999999999</c:v>
                </c:pt>
                <c:pt idx="706">
                  <c:v>70.361000000000004</c:v>
                </c:pt>
                <c:pt idx="707">
                  <c:v>64.403999999999996</c:v>
                </c:pt>
                <c:pt idx="708">
                  <c:v>62.097000000000001</c:v>
                </c:pt>
                <c:pt idx="709">
                  <c:v>69.783000000000001</c:v>
                </c:pt>
                <c:pt idx="710">
                  <c:v>69.85599999999998</c:v>
                </c:pt>
                <c:pt idx="711">
                  <c:v>64.318000000000012</c:v>
                </c:pt>
                <c:pt idx="712">
                  <c:v>69.11999999999999</c:v>
                </c:pt>
                <c:pt idx="713">
                  <c:v>69.043000000000006</c:v>
                </c:pt>
                <c:pt idx="714">
                  <c:v>67.284999999999997</c:v>
                </c:pt>
                <c:pt idx="715">
                  <c:v>77.429000000000002</c:v>
                </c:pt>
                <c:pt idx="716">
                  <c:v>69.459000000000003</c:v>
                </c:pt>
                <c:pt idx="717">
                  <c:v>58.67</c:v>
                </c:pt>
                <c:pt idx="718">
                  <c:v>66.938000000000002</c:v>
                </c:pt>
                <c:pt idx="719">
                  <c:v>65.85499999999999</c:v>
                </c:pt>
                <c:pt idx="720">
                  <c:v>62.158000000000001</c:v>
                </c:pt>
                <c:pt idx="721">
                  <c:v>66.790999999999997</c:v>
                </c:pt>
                <c:pt idx="722">
                  <c:v>64.081000000000003</c:v>
                </c:pt>
                <c:pt idx="723">
                  <c:v>63.037000000000006</c:v>
                </c:pt>
                <c:pt idx="724">
                  <c:v>72.667000000000002</c:v>
                </c:pt>
                <c:pt idx="725">
                  <c:v>67.492000000000004</c:v>
                </c:pt>
                <c:pt idx="726">
                  <c:v>69.542000000000002</c:v>
                </c:pt>
                <c:pt idx="727">
                  <c:v>67.930000000000007</c:v>
                </c:pt>
                <c:pt idx="728">
                  <c:v>67.298000000000002</c:v>
                </c:pt>
                <c:pt idx="729">
                  <c:v>67.311000000000007</c:v>
                </c:pt>
                <c:pt idx="730">
                  <c:v>72.049000000000007</c:v>
                </c:pt>
                <c:pt idx="731">
                  <c:v>65.59</c:v>
                </c:pt>
                <c:pt idx="732">
                  <c:v>65.227999999999994</c:v>
                </c:pt>
                <c:pt idx="733">
                  <c:v>75.643000000000001</c:v>
                </c:pt>
                <c:pt idx="734">
                  <c:v>70.513000000000005</c:v>
                </c:pt>
                <c:pt idx="735">
                  <c:v>65.657999999999987</c:v>
                </c:pt>
                <c:pt idx="736">
                  <c:v>75.819000000000003</c:v>
                </c:pt>
                <c:pt idx="737">
                  <c:v>69.60799999999999</c:v>
                </c:pt>
                <c:pt idx="738">
                  <c:v>70.781000000000006</c:v>
                </c:pt>
                <c:pt idx="739">
                  <c:v>80.491000000000227</c:v>
                </c:pt>
                <c:pt idx="740">
                  <c:v>70.819000000000003</c:v>
                </c:pt>
                <c:pt idx="741">
                  <c:v>66.903000000000006</c:v>
                </c:pt>
                <c:pt idx="742">
                  <c:v>72.53</c:v>
                </c:pt>
                <c:pt idx="743">
                  <c:v>65.180999999999983</c:v>
                </c:pt>
                <c:pt idx="744">
                  <c:v>63.433</c:v>
                </c:pt>
                <c:pt idx="745">
                  <c:v>74.211000000000027</c:v>
                </c:pt>
                <c:pt idx="746">
                  <c:v>74.921000000000006</c:v>
                </c:pt>
                <c:pt idx="747">
                  <c:v>68.455000000000013</c:v>
                </c:pt>
                <c:pt idx="748">
                  <c:v>75.575999999999979</c:v>
                </c:pt>
                <c:pt idx="749">
                  <c:v>68.930000000000007</c:v>
                </c:pt>
                <c:pt idx="750">
                  <c:v>65.84</c:v>
                </c:pt>
                <c:pt idx="751">
                  <c:v>74.504999999999995</c:v>
                </c:pt>
                <c:pt idx="752">
                  <c:v>78.063999999999993</c:v>
                </c:pt>
                <c:pt idx="753">
                  <c:v>70.875999999999948</c:v>
                </c:pt>
                <c:pt idx="754">
                  <c:v>72.445000000000007</c:v>
                </c:pt>
                <c:pt idx="755">
                  <c:v>64.10799999999999</c:v>
                </c:pt>
                <c:pt idx="756">
                  <c:v>63.442</c:v>
                </c:pt>
                <c:pt idx="757">
                  <c:v>64.527000000000001</c:v>
                </c:pt>
                <c:pt idx="758">
                  <c:v>65.822999999999979</c:v>
                </c:pt>
                <c:pt idx="759">
                  <c:v>61.867000000000004</c:v>
                </c:pt>
                <c:pt idx="760">
                  <c:v>68.318000000000012</c:v>
                </c:pt>
                <c:pt idx="761">
                  <c:v>67.985000000000014</c:v>
                </c:pt>
                <c:pt idx="762">
                  <c:v>68.168999999999983</c:v>
                </c:pt>
                <c:pt idx="763">
                  <c:v>69.155999999999949</c:v>
                </c:pt>
                <c:pt idx="764">
                  <c:v>68.35199999999999</c:v>
                </c:pt>
                <c:pt idx="765">
                  <c:v>66.637</c:v>
                </c:pt>
                <c:pt idx="766">
                  <c:v>61.826000000000001</c:v>
                </c:pt>
                <c:pt idx="767">
                  <c:v>63.193000000000012</c:v>
                </c:pt>
                <c:pt idx="768">
                  <c:v>64.116</c:v>
                </c:pt>
                <c:pt idx="769">
                  <c:v>65.415999999999997</c:v>
                </c:pt>
                <c:pt idx="770">
                  <c:v>67.867999999999995</c:v>
                </c:pt>
                <c:pt idx="771">
                  <c:v>66.715999999999994</c:v>
                </c:pt>
                <c:pt idx="772">
                  <c:v>60.555</c:v>
                </c:pt>
                <c:pt idx="773">
                  <c:v>63.017000000000003</c:v>
                </c:pt>
                <c:pt idx="774">
                  <c:v>63.313000000000002</c:v>
                </c:pt>
                <c:pt idx="775">
                  <c:v>61.09</c:v>
                </c:pt>
                <c:pt idx="776">
                  <c:v>63.716000000000001</c:v>
                </c:pt>
                <c:pt idx="777">
                  <c:v>67.60599999999998</c:v>
                </c:pt>
                <c:pt idx="778">
                  <c:v>65.468000000000004</c:v>
                </c:pt>
                <c:pt idx="779">
                  <c:v>62.850999999999999</c:v>
                </c:pt>
                <c:pt idx="780">
                  <c:v>61.031000000000006</c:v>
                </c:pt>
                <c:pt idx="781">
                  <c:v>63.035000000000011</c:v>
                </c:pt>
                <c:pt idx="782">
                  <c:v>61.135000000000012</c:v>
                </c:pt>
                <c:pt idx="783">
                  <c:v>60.524000000000001</c:v>
                </c:pt>
                <c:pt idx="784">
                  <c:v>62.543000000000006</c:v>
                </c:pt>
                <c:pt idx="785">
                  <c:v>64.174999999999983</c:v>
                </c:pt>
                <c:pt idx="786">
                  <c:v>64.60599999999998</c:v>
                </c:pt>
                <c:pt idx="787">
                  <c:v>61.198000000000263</c:v>
                </c:pt>
                <c:pt idx="788">
                  <c:v>62.425000000000011</c:v>
                </c:pt>
                <c:pt idx="789">
                  <c:v>61.034000000000006</c:v>
                </c:pt>
                <c:pt idx="790">
                  <c:v>62.173000000000002</c:v>
                </c:pt>
                <c:pt idx="791">
                  <c:v>70.361000000000004</c:v>
                </c:pt>
                <c:pt idx="792">
                  <c:v>64.385999999999981</c:v>
                </c:pt>
                <c:pt idx="793">
                  <c:v>64.637999999999991</c:v>
                </c:pt>
                <c:pt idx="794">
                  <c:v>69.596000000000004</c:v>
                </c:pt>
                <c:pt idx="795">
                  <c:v>61.564</c:v>
                </c:pt>
                <c:pt idx="796">
                  <c:v>60.447000000000003</c:v>
                </c:pt>
                <c:pt idx="797">
                  <c:v>62.512</c:v>
                </c:pt>
                <c:pt idx="798">
                  <c:v>63.518000000000001</c:v>
                </c:pt>
                <c:pt idx="799">
                  <c:v>64.459999999999994</c:v>
                </c:pt>
                <c:pt idx="800">
                  <c:v>69.534999999999997</c:v>
                </c:pt>
                <c:pt idx="801">
                  <c:v>63.777000000000001</c:v>
                </c:pt>
                <c:pt idx="802">
                  <c:v>62.946000000000005</c:v>
                </c:pt>
                <c:pt idx="803">
                  <c:v>66.293000000000006</c:v>
                </c:pt>
                <c:pt idx="804">
                  <c:v>62.86</c:v>
                </c:pt>
                <c:pt idx="805">
                  <c:v>61.058</c:v>
                </c:pt>
                <c:pt idx="806">
                  <c:v>61.367000000000004</c:v>
                </c:pt>
                <c:pt idx="807">
                  <c:v>67.093000000000004</c:v>
                </c:pt>
                <c:pt idx="808">
                  <c:v>74.185999999999979</c:v>
                </c:pt>
                <c:pt idx="809">
                  <c:v>72.643000000000001</c:v>
                </c:pt>
                <c:pt idx="810">
                  <c:v>65.370999999999981</c:v>
                </c:pt>
                <c:pt idx="811">
                  <c:v>73.284000000000006</c:v>
                </c:pt>
                <c:pt idx="812">
                  <c:v>65.627999999999986</c:v>
                </c:pt>
                <c:pt idx="813">
                  <c:v>62.078000000000003</c:v>
                </c:pt>
                <c:pt idx="814">
                  <c:v>62.922000000000011</c:v>
                </c:pt>
                <c:pt idx="815">
                  <c:v>63.067</c:v>
                </c:pt>
                <c:pt idx="816">
                  <c:v>65.489999999999995</c:v>
                </c:pt>
                <c:pt idx="817">
                  <c:v>71.397000000000006</c:v>
                </c:pt>
                <c:pt idx="818">
                  <c:v>69.090999999999994</c:v>
                </c:pt>
                <c:pt idx="819">
                  <c:v>65.877999999999986</c:v>
                </c:pt>
                <c:pt idx="820">
                  <c:v>72.361999999999995</c:v>
                </c:pt>
                <c:pt idx="821">
                  <c:v>66.85799999999999</c:v>
                </c:pt>
                <c:pt idx="822">
                  <c:v>62.064</c:v>
                </c:pt>
                <c:pt idx="823">
                  <c:v>68.682999999999979</c:v>
                </c:pt>
                <c:pt idx="824">
                  <c:v>69.302999999999983</c:v>
                </c:pt>
                <c:pt idx="825">
                  <c:v>67.284000000000006</c:v>
                </c:pt>
                <c:pt idx="826">
                  <c:v>78.733999999999995</c:v>
                </c:pt>
                <c:pt idx="827">
                  <c:v>68.308999999999983</c:v>
                </c:pt>
                <c:pt idx="828">
                  <c:v>65.933000000000007</c:v>
                </c:pt>
                <c:pt idx="829">
                  <c:v>64.790000000000006</c:v>
                </c:pt>
                <c:pt idx="830">
                  <c:v>63.576000000000001</c:v>
                </c:pt>
                <c:pt idx="831">
                  <c:v>66.876999999999981</c:v>
                </c:pt>
                <c:pt idx="832">
                  <c:v>71.043999999999997</c:v>
                </c:pt>
                <c:pt idx="833">
                  <c:v>66.611000000000004</c:v>
                </c:pt>
                <c:pt idx="834">
                  <c:v>68.983000000000004</c:v>
                </c:pt>
                <c:pt idx="835">
                  <c:v>68.884999999999991</c:v>
                </c:pt>
                <c:pt idx="836">
                  <c:v>72.760000000000005</c:v>
                </c:pt>
                <c:pt idx="837">
                  <c:v>69.562000000000012</c:v>
                </c:pt>
                <c:pt idx="838">
                  <c:v>65.137</c:v>
                </c:pt>
                <c:pt idx="839">
                  <c:v>66.266999999999996</c:v>
                </c:pt>
                <c:pt idx="840">
                  <c:v>64.86</c:v>
                </c:pt>
                <c:pt idx="841">
                  <c:v>69.453000000000003</c:v>
                </c:pt>
                <c:pt idx="842">
                  <c:v>69.722999999999999</c:v>
                </c:pt>
                <c:pt idx="843">
                  <c:v>64.23</c:v>
                </c:pt>
                <c:pt idx="844">
                  <c:v>67.926000000000002</c:v>
                </c:pt>
                <c:pt idx="845">
                  <c:v>65.212000000000003</c:v>
                </c:pt>
                <c:pt idx="846">
                  <c:v>65.172999999999988</c:v>
                </c:pt>
                <c:pt idx="847">
                  <c:v>68.978999999999999</c:v>
                </c:pt>
                <c:pt idx="848">
                  <c:v>67.400000000000006</c:v>
                </c:pt>
                <c:pt idx="849">
                  <c:v>65.903000000000006</c:v>
                </c:pt>
                <c:pt idx="850">
                  <c:v>66.944000000000727</c:v>
                </c:pt>
                <c:pt idx="851">
                  <c:v>68.647999999999996</c:v>
                </c:pt>
                <c:pt idx="852">
                  <c:v>68.36999999999999</c:v>
                </c:pt>
                <c:pt idx="853">
                  <c:v>70.715999999999994</c:v>
                </c:pt>
                <c:pt idx="854">
                  <c:v>69.991000000000227</c:v>
                </c:pt>
                <c:pt idx="855">
                  <c:v>60.787000000000006</c:v>
                </c:pt>
                <c:pt idx="856">
                  <c:v>61.053000000000004</c:v>
                </c:pt>
                <c:pt idx="857">
                  <c:v>65.325999999999979</c:v>
                </c:pt>
                <c:pt idx="858">
                  <c:v>68.394999999999996</c:v>
                </c:pt>
                <c:pt idx="859">
                  <c:v>66.85299999999998</c:v>
                </c:pt>
                <c:pt idx="860">
                  <c:v>63.216000000000001</c:v>
                </c:pt>
                <c:pt idx="861">
                  <c:v>65.593999999999994</c:v>
                </c:pt>
                <c:pt idx="862">
                  <c:v>63.306000000000004</c:v>
                </c:pt>
                <c:pt idx="863">
                  <c:v>63.92</c:v>
                </c:pt>
                <c:pt idx="864">
                  <c:v>63.931000000000004</c:v>
                </c:pt>
                <c:pt idx="865">
                  <c:v>61.047000000000004</c:v>
                </c:pt>
                <c:pt idx="866">
                  <c:v>62.984999999999999</c:v>
                </c:pt>
                <c:pt idx="867">
                  <c:v>63.311999999999998</c:v>
                </c:pt>
                <c:pt idx="868">
                  <c:v>58.279000000000003</c:v>
                </c:pt>
                <c:pt idx="869">
                  <c:v>60.906000000000006</c:v>
                </c:pt>
                <c:pt idx="870">
                  <c:v>60.223000000000013</c:v>
                </c:pt>
                <c:pt idx="871">
                  <c:v>67.127999999999986</c:v>
                </c:pt>
                <c:pt idx="872">
                  <c:v>66.121999999999986</c:v>
                </c:pt>
                <c:pt idx="873">
                  <c:v>66.626999999999981</c:v>
                </c:pt>
                <c:pt idx="874">
                  <c:v>64.781000000000006</c:v>
                </c:pt>
                <c:pt idx="875">
                  <c:v>63.877000000000002</c:v>
                </c:pt>
                <c:pt idx="876">
                  <c:v>60.949000000000005</c:v>
                </c:pt>
                <c:pt idx="877">
                  <c:v>65.343999999999994</c:v>
                </c:pt>
                <c:pt idx="878">
                  <c:v>65.384</c:v>
                </c:pt>
                <c:pt idx="879">
                  <c:v>66.557000000000002</c:v>
                </c:pt>
                <c:pt idx="880">
                  <c:v>67.691000000000003</c:v>
                </c:pt>
                <c:pt idx="881">
                  <c:v>73.218999999999994</c:v>
                </c:pt>
                <c:pt idx="882">
                  <c:v>67.977999999999994</c:v>
                </c:pt>
                <c:pt idx="883">
                  <c:v>68.516999999999996</c:v>
                </c:pt>
                <c:pt idx="884">
                  <c:v>65.2</c:v>
                </c:pt>
                <c:pt idx="885">
                  <c:v>60.655000000000001</c:v>
                </c:pt>
                <c:pt idx="886">
                  <c:v>59.532000000000011</c:v>
                </c:pt>
                <c:pt idx="887">
                  <c:v>62.636000000000003</c:v>
                </c:pt>
                <c:pt idx="888">
                  <c:v>64.85899999999998</c:v>
                </c:pt>
                <c:pt idx="889">
                  <c:v>61.074000000000005</c:v>
                </c:pt>
                <c:pt idx="890">
                  <c:v>64.927999999999997</c:v>
                </c:pt>
                <c:pt idx="891">
                  <c:v>64.878999999999948</c:v>
                </c:pt>
                <c:pt idx="892">
                  <c:v>66.318000000000012</c:v>
                </c:pt>
                <c:pt idx="893">
                  <c:v>62.49</c:v>
                </c:pt>
                <c:pt idx="894">
                  <c:v>62.93</c:v>
                </c:pt>
                <c:pt idx="895">
                  <c:v>64.652999999999949</c:v>
                </c:pt>
                <c:pt idx="896">
                  <c:v>64.757999999999996</c:v>
                </c:pt>
                <c:pt idx="897">
                  <c:v>63.257000000000005</c:v>
                </c:pt>
                <c:pt idx="898">
                  <c:v>62.192000000000213</c:v>
                </c:pt>
                <c:pt idx="899">
                  <c:v>66.177999999999983</c:v>
                </c:pt>
                <c:pt idx="900">
                  <c:v>62.066000000000003</c:v>
                </c:pt>
                <c:pt idx="901">
                  <c:v>60.892000000000003</c:v>
                </c:pt>
                <c:pt idx="902">
                  <c:v>63.794000000000011</c:v>
                </c:pt>
                <c:pt idx="903">
                  <c:v>64.374999999999986</c:v>
                </c:pt>
                <c:pt idx="904">
                  <c:v>59.791000000000011</c:v>
                </c:pt>
                <c:pt idx="905">
                  <c:v>62.055</c:v>
                </c:pt>
                <c:pt idx="906">
                  <c:v>64.394000000000005</c:v>
                </c:pt>
                <c:pt idx="907">
                  <c:v>66.777999999999992</c:v>
                </c:pt>
                <c:pt idx="908">
                  <c:v>65.446000000000026</c:v>
                </c:pt>
                <c:pt idx="909">
                  <c:v>67.066999999999993</c:v>
                </c:pt>
                <c:pt idx="910">
                  <c:v>66.157999999999987</c:v>
                </c:pt>
                <c:pt idx="911">
                  <c:v>63.653000000000006</c:v>
                </c:pt>
                <c:pt idx="912">
                  <c:v>65.427999999999997</c:v>
                </c:pt>
                <c:pt idx="913">
                  <c:v>63.252000000000002</c:v>
                </c:pt>
                <c:pt idx="914">
                  <c:v>65.471000000000004</c:v>
                </c:pt>
                <c:pt idx="915">
                  <c:v>65.326999999999998</c:v>
                </c:pt>
                <c:pt idx="916">
                  <c:v>64.66</c:v>
                </c:pt>
                <c:pt idx="917">
                  <c:v>65.641999999999996</c:v>
                </c:pt>
                <c:pt idx="918">
                  <c:v>66.290000000000006</c:v>
                </c:pt>
                <c:pt idx="919">
                  <c:v>65.501000000000005</c:v>
                </c:pt>
                <c:pt idx="920">
                  <c:v>62.551000000000002</c:v>
                </c:pt>
                <c:pt idx="921">
                  <c:v>61.94</c:v>
                </c:pt>
                <c:pt idx="922">
                  <c:v>57.07</c:v>
                </c:pt>
                <c:pt idx="923">
                  <c:v>58.383000000000003</c:v>
                </c:pt>
                <c:pt idx="924">
                  <c:v>62.289000000000001</c:v>
                </c:pt>
                <c:pt idx="925">
                  <c:v>62.279000000000003</c:v>
                </c:pt>
                <c:pt idx="926">
                  <c:v>63.542000000000002</c:v>
                </c:pt>
                <c:pt idx="927">
                  <c:v>62.339000000000006</c:v>
                </c:pt>
                <c:pt idx="928">
                  <c:v>60.162000000000013</c:v>
                </c:pt>
                <c:pt idx="929">
                  <c:v>59.438000000000002</c:v>
                </c:pt>
                <c:pt idx="930">
                  <c:v>62.267000000000003</c:v>
                </c:pt>
                <c:pt idx="931">
                  <c:v>60.86</c:v>
                </c:pt>
                <c:pt idx="932">
                  <c:v>64.942000000000007</c:v>
                </c:pt>
                <c:pt idx="933">
                  <c:v>66.125999999999948</c:v>
                </c:pt>
                <c:pt idx="934">
                  <c:v>66.468999999999994</c:v>
                </c:pt>
                <c:pt idx="935">
                  <c:v>77.268000000000001</c:v>
                </c:pt>
                <c:pt idx="936">
                  <c:v>85.350999999999999</c:v>
                </c:pt>
                <c:pt idx="937">
                  <c:v>95.435000000000002</c:v>
                </c:pt>
                <c:pt idx="938">
                  <c:v>66.266999999999996</c:v>
                </c:pt>
                <c:pt idx="939">
                  <c:v>63.904000000000003</c:v>
                </c:pt>
                <c:pt idx="940">
                  <c:v>52.15</c:v>
                </c:pt>
                <c:pt idx="941">
                  <c:v>50.518000000000001</c:v>
                </c:pt>
                <c:pt idx="942">
                  <c:v>49.356999999999999</c:v>
                </c:pt>
                <c:pt idx="943">
                  <c:v>54.27</c:v>
                </c:pt>
                <c:pt idx="944">
                  <c:v>53.59</c:v>
                </c:pt>
                <c:pt idx="945">
                  <c:v>51.905000000000001</c:v>
                </c:pt>
                <c:pt idx="946">
                  <c:v>81.072999999999979</c:v>
                </c:pt>
                <c:pt idx="947">
                  <c:v>95.427000000000007</c:v>
                </c:pt>
                <c:pt idx="948">
                  <c:v>81.581000000000003</c:v>
                </c:pt>
                <c:pt idx="949">
                  <c:v>92.410000000000025</c:v>
                </c:pt>
                <c:pt idx="950">
                  <c:v>93.627999999999986</c:v>
                </c:pt>
                <c:pt idx="951">
                  <c:v>82.938000000000002</c:v>
                </c:pt>
                <c:pt idx="952">
                  <c:v>88.661999999999992</c:v>
                </c:pt>
                <c:pt idx="953">
                  <c:v>103.526</c:v>
                </c:pt>
                <c:pt idx="954">
                  <c:v>101.758</c:v>
                </c:pt>
                <c:pt idx="955">
                  <c:v>91.143000000000001</c:v>
                </c:pt>
                <c:pt idx="956">
                  <c:v>85.337000000000003</c:v>
                </c:pt>
                <c:pt idx="957">
                  <c:v>92.436000000000007</c:v>
                </c:pt>
                <c:pt idx="958">
                  <c:v>99.88</c:v>
                </c:pt>
                <c:pt idx="959">
                  <c:v>101.312</c:v>
                </c:pt>
                <c:pt idx="960">
                  <c:v>77.081999999999994</c:v>
                </c:pt>
                <c:pt idx="961">
                  <c:v>82.024999999999991</c:v>
                </c:pt>
                <c:pt idx="962">
                  <c:v>92.180999999999983</c:v>
                </c:pt>
                <c:pt idx="963">
                  <c:v>82.313999999999993</c:v>
                </c:pt>
                <c:pt idx="964">
                  <c:v>80.221999999999994</c:v>
                </c:pt>
                <c:pt idx="965">
                  <c:v>64.956000000000003</c:v>
                </c:pt>
                <c:pt idx="966">
                  <c:v>61.65</c:v>
                </c:pt>
                <c:pt idx="967">
                  <c:v>55.827000000000005</c:v>
                </c:pt>
                <c:pt idx="968">
                  <c:v>58.834000000000003</c:v>
                </c:pt>
                <c:pt idx="969">
                  <c:v>62.422000000000011</c:v>
                </c:pt>
                <c:pt idx="970">
                  <c:v>64.459000000000003</c:v>
                </c:pt>
                <c:pt idx="971">
                  <c:v>65.570999999999998</c:v>
                </c:pt>
                <c:pt idx="972">
                  <c:v>70.289000000000001</c:v>
                </c:pt>
                <c:pt idx="973">
                  <c:v>98.39</c:v>
                </c:pt>
                <c:pt idx="974">
                  <c:v>100.505</c:v>
                </c:pt>
                <c:pt idx="975">
                  <c:v>78.569999999999993</c:v>
                </c:pt>
                <c:pt idx="976">
                  <c:v>73.878999999999948</c:v>
                </c:pt>
                <c:pt idx="977">
                  <c:v>65.175999999999988</c:v>
                </c:pt>
                <c:pt idx="978">
                  <c:v>62.686</c:v>
                </c:pt>
                <c:pt idx="979">
                  <c:v>61.329000000000001</c:v>
                </c:pt>
                <c:pt idx="980">
                  <c:v>62.702000000000012</c:v>
                </c:pt>
                <c:pt idx="981">
                  <c:v>66.728999999999999</c:v>
                </c:pt>
                <c:pt idx="982">
                  <c:v>79.363</c:v>
                </c:pt>
                <c:pt idx="983">
                  <c:v>63.868000000000002</c:v>
                </c:pt>
                <c:pt idx="984">
                  <c:v>59.2</c:v>
                </c:pt>
                <c:pt idx="985">
                  <c:v>66.319999999999993</c:v>
                </c:pt>
                <c:pt idx="986">
                  <c:v>68.372999999999948</c:v>
                </c:pt>
                <c:pt idx="987">
                  <c:v>62.262000000000263</c:v>
                </c:pt>
                <c:pt idx="988">
                  <c:v>60.949000000000005</c:v>
                </c:pt>
                <c:pt idx="989">
                  <c:v>61.790000000000013</c:v>
                </c:pt>
                <c:pt idx="990">
                  <c:v>60.379000000000005</c:v>
                </c:pt>
                <c:pt idx="991">
                  <c:v>65.711000000000027</c:v>
                </c:pt>
                <c:pt idx="992">
                  <c:v>65.606999999999999</c:v>
                </c:pt>
                <c:pt idx="993">
                  <c:v>63.294000000000011</c:v>
                </c:pt>
                <c:pt idx="994">
                  <c:v>63.153000000000006</c:v>
                </c:pt>
                <c:pt idx="995">
                  <c:v>63.487000000000002</c:v>
                </c:pt>
                <c:pt idx="996">
                  <c:v>62.891000000000005</c:v>
                </c:pt>
                <c:pt idx="997">
                  <c:v>63.329000000000001</c:v>
                </c:pt>
                <c:pt idx="998">
                  <c:v>64.384999999999991</c:v>
                </c:pt>
                <c:pt idx="999">
                  <c:v>62.719000000000001</c:v>
                </c:pt>
                <c:pt idx="1000">
                  <c:v>62.596000000000011</c:v>
                </c:pt>
                <c:pt idx="1001">
                  <c:v>64.027999999999992</c:v>
                </c:pt>
                <c:pt idx="1002">
                  <c:v>62.854999999999997</c:v>
                </c:pt>
                <c:pt idx="1003">
                  <c:v>61.344000000000001</c:v>
                </c:pt>
                <c:pt idx="1004">
                  <c:v>63.939</c:v>
                </c:pt>
                <c:pt idx="1005">
                  <c:v>62.6</c:v>
                </c:pt>
                <c:pt idx="1006">
                  <c:v>76.796000000000006</c:v>
                </c:pt>
                <c:pt idx="1007">
                  <c:v>100.49700000000072</c:v>
                </c:pt>
                <c:pt idx="1008">
                  <c:v>95.203999999999994</c:v>
                </c:pt>
                <c:pt idx="1009">
                  <c:v>96.036000000000001</c:v>
                </c:pt>
                <c:pt idx="1010">
                  <c:v>93.949000000000026</c:v>
                </c:pt>
                <c:pt idx="1011">
                  <c:v>88.417000000000527</c:v>
                </c:pt>
                <c:pt idx="1012">
                  <c:v>95.507000000000005</c:v>
                </c:pt>
                <c:pt idx="1013">
                  <c:v>95.293999999999997</c:v>
                </c:pt>
                <c:pt idx="1014">
                  <c:v>89.784999999999997</c:v>
                </c:pt>
                <c:pt idx="1015">
                  <c:v>99.034000000000006</c:v>
                </c:pt>
                <c:pt idx="1016">
                  <c:v>93.394000000000005</c:v>
                </c:pt>
                <c:pt idx="1017">
                  <c:v>89.595000000000013</c:v>
                </c:pt>
                <c:pt idx="1018">
                  <c:v>95.614999999999995</c:v>
                </c:pt>
                <c:pt idx="1019">
                  <c:v>94.3</c:v>
                </c:pt>
                <c:pt idx="1020">
                  <c:v>96.23</c:v>
                </c:pt>
                <c:pt idx="1021">
                  <c:v>99.51</c:v>
                </c:pt>
                <c:pt idx="1022">
                  <c:v>99.149000000000001</c:v>
                </c:pt>
                <c:pt idx="1023">
                  <c:v>96.471000000000004</c:v>
                </c:pt>
                <c:pt idx="1024">
                  <c:v>100.35299999999998</c:v>
                </c:pt>
                <c:pt idx="1025">
                  <c:v>96.485000000000014</c:v>
                </c:pt>
                <c:pt idx="1026">
                  <c:v>85.452000000000012</c:v>
                </c:pt>
                <c:pt idx="1027">
                  <c:v>89.619</c:v>
                </c:pt>
                <c:pt idx="1028">
                  <c:v>91.816999999999993</c:v>
                </c:pt>
                <c:pt idx="1029">
                  <c:v>89.626999999999981</c:v>
                </c:pt>
                <c:pt idx="1030">
                  <c:v>103.63200000000001</c:v>
                </c:pt>
                <c:pt idx="1031">
                  <c:v>98.873999999999981</c:v>
                </c:pt>
                <c:pt idx="1032">
                  <c:v>93.674999999999983</c:v>
                </c:pt>
                <c:pt idx="1033">
                  <c:v>99.796999999999997</c:v>
                </c:pt>
                <c:pt idx="1034">
                  <c:v>92.593999999999994</c:v>
                </c:pt>
                <c:pt idx="1035">
                  <c:v>93.127999999999986</c:v>
                </c:pt>
                <c:pt idx="1036">
                  <c:v>94.566999999999993</c:v>
                </c:pt>
                <c:pt idx="1037">
                  <c:v>89.378999999999948</c:v>
                </c:pt>
                <c:pt idx="1038">
                  <c:v>86.313000000000002</c:v>
                </c:pt>
                <c:pt idx="1039">
                  <c:v>85.522999999999982</c:v>
                </c:pt>
                <c:pt idx="1040">
                  <c:v>93.474000000000004</c:v>
                </c:pt>
                <c:pt idx="1041">
                  <c:v>89.013000000000005</c:v>
                </c:pt>
                <c:pt idx="1042">
                  <c:v>89.956000000000003</c:v>
                </c:pt>
                <c:pt idx="1043">
                  <c:v>93.287000000000006</c:v>
                </c:pt>
                <c:pt idx="1044">
                  <c:v>88.35899999999998</c:v>
                </c:pt>
                <c:pt idx="1045">
                  <c:v>87.870999999999981</c:v>
                </c:pt>
                <c:pt idx="1046">
                  <c:v>86.894999999999996</c:v>
                </c:pt>
                <c:pt idx="1047">
                  <c:v>82.07</c:v>
                </c:pt>
                <c:pt idx="1048">
                  <c:v>99.796999999999997</c:v>
                </c:pt>
                <c:pt idx="1049">
                  <c:v>102.85499999999999</c:v>
                </c:pt>
                <c:pt idx="1050">
                  <c:v>96.933000000000007</c:v>
                </c:pt>
                <c:pt idx="1051">
                  <c:v>98.004999999999995</c:v>
                </c:pt>
                <c:pt idx="1052">
                  <c:v>96.021000000000001</c:v>
                </c:pt>
                <c:pt idx="1053">
                  <c:v>95.230999999999995</c:v>
                </c:pt>
                <c:pt idx="1054">
                  <c:v>95.891000000000005</c:v>
                </c:pt>
                <c:pt idx="1055">
                  <c:v>91.35199999999999</c:v>
                </c:pt>
                <c:pt idx="1056">
                  <c:v>98.461000000000027</c:v>
                </c:pt>
                <c:pt idx="1057">
                  <c:v>62.107000000000006</c:v>
                </c:pt>
                <c:pt idx="1058">
                  <c:v>60.701000000000001</c:v>
                </c:pt>
                <c:pt idx="1059">
                  <c:v>61.808</c:v>
                </c:pt>
                <c:pt idx="1060">
                  <c:v>60.756</c:v>
                </c:pt>
                <c:pt idx="1061">
                  <c:v>62.101000000000006</c:v>
                </c:pt>
                <c:pt idx="1062">
                  <c:v>63.762000000000263</c:v>
                </c:pt>
                <c:pt idx="1063">
                  <c:v>62.803000000000004</c:v>
                </c:pt>
                <c:pt idx="1064">
                  <c:v>62.594000000000001</c:v>
                </c:pt>
                <c:pt idx="1065">
                  <c:v>64.578000000000003</c:v>
                </c:pt>
                <c:pt idx="1066">
                  <c:v>74.501000000000005</c:v>
                </c:pt>
                <c:pt idx="1067">
                  <c:v>67.915999999999997</c:v>
                </c:pt>
                <c:pt idx="1068">
                  <c:v>59.756</c:v>
                </c:pt>
                <c:pt idx="1069">
                  <c:v>64.387999999999991</c:v>
                </c:pt>
                <c:pt idx="1070">
                  <c:v>61.859000000000002</c:v>
                </c:pt>
                <c:pt idx="1071">
                  <c:v>60.586000000000006</c:v>
                </c:pt>
                <c:pt idx="1072">
                  <c:v>64.587999999999994</c:v>
                </c:pt>
                <c:pt idx="1073">
                  <c:v>67.988</c:v>
                </c:pt>
                <c:pt idx="1074">
                  <c:v>58.967000000000006</c:v>
                </c:pt>
                <c:pt idx="1075">
                  <c:v>62.853999999999999</c:v>
                </c:pt>
                <c:pt idx="1076">
                  <c:v>62.853999999999999</c:v>
                </c:pt>
                <c:pt idx="1077">
                  <c:v>59.057000000000002</c:v>
                </c:pt>
                <c:pt idx="1078">
                  <c:v>105.83799999999999</c:v>
                </c:pt>
                <c:pt idx="1079">
                  <c:v>99.783000000000001</c:v>
                </c:pt>
                <c:pt idx="1080">
                  <c:v>94.542000000000002</c:v>
                </c:pt>
                <c:pt idx="1081">
                  <c:v>96.965000000000003</c:v>
                </c:pt>
                <c:pt idx="1082">
                  <c:v>92.751999999999995</c:v>
                </c:pt>
                <c:pt idx="1083">
                  <c:v>96.519000000000005</c:v>
                </c:pt>
                <c:pt idx="1084">
                  <c:v>102.318</c:v>
                </c:pt>
                <c:pt idx="1085">
                  <c:v>99.164999999999992</c:v>
                </c:pt>
                <c:pt idx="1086">
                  <c:v>94.881</c:v>
                </c:pt>
                <c:pt idx="1087">
                  <c:v>103.242</c:v>
                </c:pt>
                <c:pt idx="1088">
                  <c:v>97.073999999999998</c:v>
                </c:pt>
                <c:pt idx="1089">
                  <c:v>87.322999999999979</c:v>
                </c:pt>
                <c:pt idx="1090">
                  <c:v>91.311000000000007</c:v>
                </c:pt>
                <c:pt idx="1091">
                  <c:v>86.394000000000005</c:v>
                </c:pt>
                <c:pt idx="1092">
                  <c:v>87.004999999999995</c:v>
                </c:pt>
                <c:pt idx="1093">
                  <c:v>88.415000000000006</c:v>
                </c:pt>
                <c:pt idx="1094">
                  <c:v>97.98</c:v>
                </c:pt>
              </c:numCache>
            </c:numRef>
          </c:val>
        </c:ser>
        <c:marker val="1"/>
        <c:axId val="66844160"/>
        <c:axId val="79067392"/>
      </c:lineChart>
      <c:catAx>
        <c:axId val="66844160"/>
        <c:scaling>
          <c:orientation val="minMax"/>
        </c:scaling>
        <c:axPos val="b"/>
        <c:majorTickMark val="none"/>
        <c:tickLblPos val="nextTo"/>
        <c:crossAx val="79067392"/>
        <c:crosses val="autoZero"/>
        <c:auto val="1"/>
        <c:lblAlgn val="ctr"/>
        <c:lblOffset val="100"/>
      </c:catAx>
      <c:valAx>
        <c:axId val="79067392"/>
        <c:scaling>
          <c:orientation val="minMax"/>
          <c:max val="115"/>
          <c:min val="35"/>
        </c:scaling>
        <c:axPos val="l"/>
        <c:majorGridlines/>
        <c:numFmt formatCode="General" sourceLinked="1"/>
        <c:majorTickMark val="none"/>
        <c:tickLblPos val="nextTo"/>
        <c:crossAx val="66844160"/>
        <c:crosses val="autoZero"/>
        <c:crossBetween val="between"/>
      </c:valAx>
    </c:plotArea>
    <c:legend>
      <c:legendPos val="r"/>
      <c:layout/>
    </c:legend>
    <c:plotVisOnly val="1"/>
    <c:dispBlanksAs val="zero"/>
  </c:chart>
  <c:spPr>
    <a:solidFill>
      <a:schemeClr val="bg1"/>
    </a:solidFill>
    <a:ln>
      <a:solidFill>
        <a:schemeClr val="accent1">
          <a:lumMod val="50000"/>
        </a:schemeClr>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diamond"/>
            <c:size val="3"/>
            <c:spPr>
              <a:solidFill>
                <a:srgbClr val="002060"/>
              </a:solidFill>
              <a:ln>
                <a:solidFill>
                  <a:srgbClr val="002060"/>
                </a:solidFill>
              </a:ln>
            </c:spPr>
          </c:marker>
          <c:trendline>
            <c:trendlineType val="linear"/>
            <c:dispRSqr val="1"/>
            <c:dispEq val="1"/>
            <c:trendlineLbl>
              <c:layout>
                <c:manualLayout>
                  <c:x val="0.2785498401959553"/>
                  <c:y val="-3.3585482404380055E-4"/>
                </c:manualLayout>
              </c:layout>
              <c:numFmt formatCode="General" sourceLinked="0"/>
            </c:trendlineLbl>
          </c:trendline>
          <c:xVal>
            <c:numRef>
              <c:f>Sheet1!$I$2:$I$1096</c:f>
              <c:numCache>
                <c:formatCode>General</c:formatCode>
                <c:ptCount val="1095"/>
                <c:pt idx="0">
                  <c:v>68</c:v>
                </c:pt>
                <c:pt idx="1">
                  <c:v>87</c:v>
                </c:pt>
                <c:pt idx="2">
                  <c:v>88.8</c:v>
                </c:pt>
                <c:pt idx="3">
                  <c:v>91.3</c:v>
                </c:pt>
                <c:pt idx="4">
                  <c:v>98</c:v>
                </c:pt>
                <c:pt idx="5">
                  <c:v>97</c:v>
                </c:pt>
                <c:pt idx="6">
                  <c:v>87</c:v>
                </c:pt>
                <c:pt idx="7">
                  <c:v>94</c:v>
                </c:pt>
                <c:pt idx="8">
                  <c:v>96.2</c:v>
                </c:pt>
                <c:pt idx="9">
                  <c:v>81.400000000000006</c:v>
                </c:pt>
                <c:pt idx="10">
                  <c:v>85.2</c:v>
                </c:pt>
                <c:pt idx="11">
                  <c:v>89</c:v>
                </c:pt>
                <c:pt idx="12">
                  <c:v>87.8</c:v>
                </c:pt>
                <c:pt idx="13">
                  <c:v>121.5</c:v>
                </c:pt>
                <c:pt idx="14">
                  <c:v>141</c:v>
                </c:pt>
                <c:pt idx="15">
                  <c:v>129</c:v>
                </c:pt>
                <c:pt idx="16">
                  <c:v>115.2</c:v>
                </c:pt>
                <c:pt idx="17">
                  <c:v>136.19999999999999</c:v>
                </c:pt>
                <c:pt idx="18">
                  <c:v>124.6</c:v>
                </c:pt>
                <c:pt idx="19">
                  <c:v>96.5</c:v>
                </c:pt>
                <c:pt idx="20">
                  <c:v>116</c:v>
                </c:pt>
                <c:pt idx="21">
                  <c:v>88.8</c:v>
                </c:pt>
                <c:pt idx="22">
                  <c:v>89.8</c:v>
                </c:pt>
                <c:pt idx="23">
                  <c:v>98.3</c:v>
                </c:pt>
                <c:pt idx="24">
                  <c:v>88.5</c:v>
                </c:pt>
                <c:pt idx="25">
                  <c:v>91.5</c:v>
                </c:pt>
                <c:pt idx="26">
                  <c:v>95</c:v>
                </c:pt>
                <c:pt idx="27">
                  <c:v>110</c:v>
                </c:pt>
                <c:pt idx="28">
                  <c:v>112.7</c:v>
                </c:pt>
                <c:pt idx="29">
                  <c:v>97.3</c:v>
                </c:pt>
                <c:pt idx="30">
                  <c:v>88</c:v>
                </c:pt>
                <c:pt idx="31">
                  <c:v>94.5</c:v>
                </c:pt>
                <c:pt idx="32">
                  <c:v>101</c:v>
                </c:pt>
                <c:pt idx="33">
                  <c:v>101</c:v>
                </c:pt>
                <c:pt idx="34">
                  <c:v>89</c:v>
                </c:pt>
                <c:pt idx="35">
                  <c:v>94</c:v>
                </c:pt>
                <c:pt idx="36">
                  <c:v>102.5</c:v>
                </c:pt>
                <c:pt idx="37">
                  <c:v>91.5</c:v>
                </c:pt>
                <c:pt idx="38">
                  <c:v>92.5</c:v>
                </c:pt>
                <c:pt idx="39">
                  <c:v>99</c:v>
                </c:pt>
                <c:pt idx="40">
                  <c:v>96</c:v>
                </c:pt>
                <c:pt idx="41">
                  <c:v>94.4</c:v>
                </c:pt>
                <c:pt idx="42">
                  <c:v>94</c:v>
                </c:pt>
                <c:pt idx="43">
                  <c:v>96</c:v>
                </c:pt>
                <c:pt idx="44">
                  <c:v>98.4</c:v>
                </c:pt>
                <c:pt idx="45">
                  <c:v>91</c:v>
                </c:pt>
                <c:pt idx="46">
                  <c:v>91</c:v>
                </c:pt>
                <c:pt idx="47">
                  <c:v>90.5</c:v>
                </c:pt>
                <c:pt idx="48">
                  <c:v>80.5</c:v>
                </c:pt>
                <c:pt idx="49">
                  <c:v>87.5</c:v>
                </c:pt>
                <c:pt idx="50">
                  <c:v>94.8</c:v>
                </c:pt>
                <c:pt idx="51">
                  <c:v>91.1</c:v>
                </c:pt>
                <c:pt idx="52">
                  <c:v>48.5</c:v>
                </c:pt>
                <c:pt idx="53">
                  <c:v>43.5</c:v>
                </c:pt>
                <c:pt idx="54">
                  <c:v>43</c:v>
                </c:pt>
                <c:pt idx="55">
                  <c:v>43.5</c:v>
                </c:pt>
                <c:pt idx="56">
                  <c:v>48.7</c:v>
                </c:pt>
                <c:pt idx="57">
                  <c:v>51.7</c:v>
                </c:pt>
                <c:pt idx="58">
                  <c:v>69.8</c:v>
                </c:pt>
                <c:pt idx="59">
                  <c:v>75</c:v>
                </c:pt>
                <c:pt idx="60">
                  <c:v>64.7</c:v>
                </c:pt>
                <c:pt idx="61">
                  <c:v>98</c:v>
                </c:pt>
                <c:pt idx="62">
                  <c:v>100</c:v>
                </c:pt>
                <c:pt idx="63">
                  <c:v>93.4</c:v>
                </c:pt>
                <c:pt idx="64">
                  <c:v>92</c:v>
                </c:pt>
                <c:pt idx="65">
                  <c:v>109</c:v>
                </c:pt>
                <c:pt idx="66">
                  <c:v>105.4</c:v>
                </c:pt>
                <c:pt idx="67">
                  <c:v>100</c:v>
                </c:pt>
                <c:pt idx="68">
                  <c:v>83.5</c:v>
                </c:pt>
                <c:pt idx="69">
                  <c:v>89.4</c:v>
                </c:pt>
                <c:pt idx="70">
                  <c:v>88</c:v>
                </c:pt>
                <c:pt idx="71">
                  <c:v>99.7</c:v>
                </c:pt>
                <c:pt idx="72">
                  <c:v>99</c:v>
                </c:pt>
                <c:pt idx="73">
                  <c:v>91.7</c:v>
                </c:pt>
                <c:pt idx="74">
                  <c:v>99.4</c:v>
                </c:pt>
                <c:pt idx="75">
                  <c:v>95.2</c:v>
                </c:pt>
                <c:pt idx="76">
                  <c:v>87.2</c:v>
                </c:pt>
                <c:pt idx="77">
                  <c:v>86</c:v>
                </c:pt>
                <c:pt idx="78">
                  <c:v>90</c:v>
                </c:pt>
                <c:pt idx="79">
                  <c:v>69.599999999999994</c:v>
                </c:pt>
                <c:pt idx="80">
                  <c:v>66.599999999999994</c:v>
                </c:pt>
                <c:pt idx="81">
                  <c:v>63</c:v>
                </c:pt>
                <c:pt idx="82">
                  <c:v>61</c:v>
                </c:pt>
                <c:pt idx="83">
                  <c:v>65</c:v>
                </c:pt>
                <c:pt idx="84">
                  <c:v>68</c:v>
                </c:pt>
                <c:pt idx="85">
                  <c:v>65.5</c:v>
                </c:pt>
                <c:pt idx="86">
                  <c:v>64.5</c:v>
                </c:pt>
                <c:pt idx="87">
                  <c:v>64</c:v>
                </c:pt>
                <c:pt idx="88">
                  <c:v>62.3</c:v>
                </c:pt>
                <c:pt idx="89">
                  <c:v>65</c:v>
                </c:pt>
                <c:pt idx="90">
                  <c:v>64.900000000000006</c:v>
                </c:pt>
                <c:pt idx="91">
                  <c:v>64.3</c:v>
                </c:pt>
                <c:pt idx="92">
                  <c:v>65.5</c:v>
                </c:pt>
                <c:pt idx="93">
                  <c:v>67.5</c:v>
                </c:pt>
                <c:pt idx="94">
                  <c:v>75</c:v>
                </c:pt>
                <c:pt idx="95">
                  <c:v>65</c:v>
                </c:pt>
                <c:pt idx="96">
                  <c:v>64.5</c:v>
                </c:pt>
                <c:pt idx="97">
                  <c:v>59</c:v>
                </c:pt>
                <c:pt idx="98">
                  <c:v>61</c:v>
                </c:pt>
                <c:pt idx="99">
                  <c:v>71.5</c:v>
                </c:pt>
                <c:pt idx="100">
                  <c:v>73</c:v>
                </c:pt>
                <c:pt idx="101">
                  <c:v>87.5</c:v>
                </c:pt>
                <c:pt idx="102">
                  <c:v>96.5</c:v>
                </c:pt>
                <c:pt idx="103">
                  <c:v>92</c:v>
                </c:pt>
                <c:pt idx="104">
                  <c:v>88</c:v>
                </c:pt>
                <c:pt idx="105">
                  <c:v>91.4</c:v>
                </c:pt>
                <c:pt idx="106">
                  <c:v>85.8</c:v>
                </c:pt>
                <c:pt idx="107">
                  <c:v>86</c:v>
                </c:pt>
                <c:pt idx="108">
                  <c:v>92.7</c:v>
                </c:pt>
                <c:pt idx="109">
                  <c:v>99</c:v>
                </c:pt>
                <c:pt idx="110">
                  <c:v>45.3</c:v>
                </c:pt>
                <c:pt idx="111">
                  <c:v>91</c:v>
                </c:pt>
                <c:pt idx="112">
                  <c:v>88.5</c:v>
                </c:pt>
                <c:pt idx="113">
                  <c:v>90</c:v>
                </c:pt>
                <c:pt idx="114">
                  <c:v>92.8</c:v>
                </c:pt>
                <c:pt idx="115">
                  <c:v>93.8</c:v>
                </c:pt>
                <c:pt idx="116">
                  <c:v>99</c:v>
                </c:pt>
                <c:pt idx="117">
                  <c:v>91.5</c:v>
                </c:pt>
                <c:pt idx="118">
                  <c:v>82.5</c:v>
                </c:pt>
                <c:pt idx="119">
                  <c:v>81.400000000000006</c:v>
                </c:pt>
                <c:pt idx="120">
                  <c:v>90</c:v>
                </c:pt>
                <c:pt idx="121">
                  <c:v>93.5</c:v>
                </c:pt>
                <c:pt idx="122">
                  <c:v>94</c:v>
                </c:pt>
                <c:pt idx="123">
                  <c:v>94</c:v>
                </c:pt>
                <c:pt idx="124">
                  <c:v>96.5</c:v>
                </c:pt>
                <c:pt idx="125">
                  <c:v>98.8</c:v>
                </c:pt>
                <c:pt idx="126">
                  <c:v>130.9</c:v>
                </c:pt>
                <c:pt idx="127">
                  <c:v>107</c:v>
                </c:pt>
                <c:pt idx="128">
                  <c:v>88.7</c:v>
                </c:pt>
                <c:pt idx="129">
                  <c:v>94</c:v>
                </c:pt>
                <c:pt idx="130">
                  <c:v>98</c:v>
                </c:pt>
                <c:pt idx="131">
                  <c:v>101</c:v>
                </c:pt>
                <c:pt idx="132">
                  <c:v>106</c:v>
                </c:pt>
                <c:pt idx="133">
                  <c:v>70</c:v>
                </c:pt>
                <c:pt idx="134">
                  <c:v>40</c:v>
                </c:pt>
                <c:pt idx="135">
                  <c:v>36.5</c:v>
                </c:pt>
                <c:pt idx="136">
                  <c:v>43.5</c:v>
                </c:pt>
                <c:pt idx="137">
                  <c:v>44.7</c:v>
                </c:pt>
                <c:pt idx="138">
                  <c:v>40</c:v>
                </c:pt>
                <c:pt idx="139">
                  <c:v>39.800000000000004</c:v>
                </c:pt>
                <c:pt idx="140">
                  <c:v>39.5</c:v>
                </c:pt>
                <c:pt idx="141">
                  <c:v>39.6</c:v>
                </c:pt>
                <c:pt idx="142">
                  <c:v>41</c:v>
                </c:pt>
                <c:pt idx="143">
                  <c:v>45.5</c:v>
                </c:pt>
                <c:pt idx="144">
                  <c:v>45.2</c:v>
                </c:pt>
                <c:pt idx="145">
                  <c:v>47.8</c:v>
                </c:pt>
                <c:pt idx="146">
                  <c:v>50</c:v>
                </c:pt>
                <c:pt idx="147">
                  <c:v>49.4</c:v>
                </c:pt>
                <c:pt idx="148">
                  <c:v>53</c:v>
                </c:pt>
                <c:pt idx="149">
                  <c:v>61</c:v>
                </c:pt>
                <c:pt idx="150">
                  <c:v>63.3</c:v>
                </c:pt>
                <c:pt idx="151">
                  <c:v>71</c:v>
                </c:pt>
                <c:pt idx="152">
                  <c:v>73</c:v>
                </c:pt>
                <c:pt idx="153">
                  <c:v>68</c:v>
                </c:pt>
                <c:pt idx="154">
                  <c:v>68</c:v>
                </c:pt>
                <c:pt idx="155">
                  <c:v>64</c:v>
                </c:pt>
                <c:pt idx="156">
                  <c:v>59.3</c:v>
                </c:pt>
                <c:pt idx="157">
                  <c:v>52.4</c:v>
                </c:pt>
                <c:pt idx="158">
                  <c:v>54</c:v>
                </c:pt>
                <c:pt idx="159">
                  <c:v>65.8</c:v>
                </c:pt>
                <c:pt idx="160">
                  <c:v>72.900000000000006</c:v>
                </c:pt>
                <c:pt idx="161">
                  <c:v>71.5</c:v>
                </c:pt>
                <c:pt idx="162">
                  <c:v>71.8</c:v>
                </c:pt>
                <c:pt idx="163">
                  <c:v>94.7</c:v>
                </c:pt>
                <c:pt idx="164">
                  <c:v>88</c:v>
                </c:pt>
                <c:pt idx="165">
                  <c:v>89</c:v>
                </c:pt>
                <c:pt idx="166">
                  <c:v>93.4</c:v>
                </c:pt>
                <c:pt idx="167">
                  <c:v>90.8</c:v>
                </c:pt>
                <c:pt idx="168">
                  <c:v>89.8</c:v>
                </c:pt>
                <c:pt idx="169">
                  <c:v>90.4</c:v>
                </c:pt>
                <c:pt idx="170">
                  <c:v>85.6</c:v>
                </c:pt>
                <c:pt idx="171">
                  <c:v>92.5</c:v>
                </c:pt>
                <c:pt idx="172">
                  <c:v>93.9</c:v>
                </c:pt>
                <c:pt idx="173">
                  <c:v>97.3</c:v>
                </c:pt>
                <c:pt idx="174">
                  <c:v>93.8</c:v>
                </c:pt>
                <c:pt idx="175">
                  <c:v>101.2</c:v>
                </c:pt>
                <c:pt idx="176">
                  <c:v>106.2</c:v>
                </c:pt>
                <c:pt idx="177">
                  <c:v>95</c:v>
                </c:pt>
                <c:pt idx="178">
                  <c:v>102</c:v>
                </c:pt>
                <c:pt idx="179">
                  <c:v>92.4</c:v>
                </c:pt>
                <c:pt idx="180">
                  <c:v>96.5</c:v>
                </c:pt>
                <c:pt idx="181">
                  <c:v>104</c:v>
                </c:pt>
                <c:pt idx="182">
                  <c:v>74</c:v>
                </c:pt>
                <c:pt idx="183">
                  <c:v>63</c:v>
                </c:pt>
                <c:pt idx="184">
                  <c:v>65.5</c:v>
                </c:pt>
                <c:pt idx="185">
                  <c:v>65</c:v>
                </c:pt>
                <c:pt idx="186">
                  <c:v>71</c:v>
                </c:pt>
                <c:pt idx="187">
                  <c:v>75</c:v>
                </c:pt>
                <c:pt idx="188">
                  <c:v>70.5</c:v>
                </c:pt>
                <c:pt idx="189">
                  <c:v>68.7</c:v>
                </c:pt>
                <c:pt idx="190">
                  <c:v>67.5</c:v>
                </c:pt>
                <c:pt idx="191">
                  <c:v>67.3</c:v>
                </c:pt>
                <c:pt idx="192">
                  <c:v>66.5</c:v>
                </c:pt>
                <c:pt idx="193">
                  <c:v>70.5</c:v>
                </c:pt>
                <c:pt idx="194">
                  <c:v>66.2</c:v>
                </c:pt>
                <c:pt idx="195">
                  <c:v>65</c:v>
                </c:pt>
                <c:pt idx="196">
                  <c:v>108</c:v>
                </c:pt>
                <c:pt idx="197">
                  <c:v>105</c:v>
                </c:pt>
                <c:pt idx="198">
                  <c:v>88</c:v>
                </c:pt>
                <c:pt idx="199">
                  <c:v>96</c:v>
                </c:pt>
                <c:pt idx="200">
                  <c:v>98</c:v>
                </c:pt>
                <c:pt idx="201">
                  <c:v>95.7</c:v>
                </c:pt>
                <c:pt idx="202">
                  <c:v>97.2</c:v>
                </c:pt>
                <c:pt idx="203">
                  <c:v>97</c:v>
                </c:pt>
                <c:pt idx="204">
                  <c:v>93.7</c:v>
                </c:pt>
                <c:pt idx="205">
                  <c:v>100</c:v>
                </c:pt>
                <c:pt idx="206">
                  <c:v>87</c:v>
                </c:pt>
                <c:pt idx="207">
                  <c:v>77.5</c:v>
                </c:pt>
                <c:pt idx="208">
                  <c:v>92.2</c:v>
                </c:pt>
                <c:pt idx="209">
                  <c:v>89</c:v>
                </c:pt>
                <c:pt idx="210">
                  <c:v>87</c:v>
                </c:pt>
                <c:pt idx="211">
                  <c:v>92.5</c:v>
                </c:pt>
                <c:pt idx="212">
                  <c:v>95</c:v>
                </c:pt>
                <c:pt idx="213">
                  <c:v>104.5</c:v>
                </c:pt>
                <c:pt idx="214">
                  <c:v>98</c:v>
                </c:pt>
                <c:pt idx="215">
                  <c:v>98.5</c:v>
                </c:pt>
                <c:pt idx="216">
                  <c:v>92</c:v>
                </c:pt>
                <c:pt idx="217">
                  <c:v>85</c:v>
                </c:pt>
                <c:pt idx="218">
                  <c:v>82.5</c:v>
                </c:pt>
                <c:pt idx="219">
                  <c:v>88.3</c:v>
                </c:pt>
                <c:pt idx="220">
                  <c:v>97.6</c:v>
                </c:pt>
                <c:pt idx="221">
                  <c:v>94.6</c:v>
                </c:pt>
                <c:pt idx="222">
                  <c:v>94.7</c:v>
                </c:pt>
                <c:pt idx="223">
                  <c:v>97.6</c:v>
                </c:pt>
                <c:pt idx="224">
                  <c:v>91.8</c:v>
                </c:pt>
                <c:pt idx="225">
                  <c:v>86</c:v>
                </c:pt>
                <c:pt idx="226">
                  <c:v>95</c:v>
                </c:pt>
                <c:pt idx="227">
                  <c:v>88.6</c:v>
                </c:pt>
                <c:pt idx="228">
                  <c:v>90</c:v>
                </c:pt>
                <c:pt idx="229">
                  <c:v>83</c:v>
                </c:pt>
                <c:pt idx="230">
                  <c:v>82.4</c:v>
                </c:pt>
                <c:pt idx="231">
                  <c:v>85.1</c:v>
                </c:pt>
                <c:pt idx="232">
                  <c:v>91.5</c:v>
                </c:pt>
                <c:pt idx="233">
                  <c:v>86.5</c:v>
                </c:pt>
                <c:pt idx="234">
                  <c:v>88</c:v>
                </c:pt>
                <c:pt idx="235">
                  <c:v>95.5</c:v>
                </c:pt>
                <c:pt idx="236">
                  <c:v>67.7</c:v>
                </c:pt>
                <c:pt idx="237">
                  <c:v>94.3</c:v>
                </c:pt>
                <c:pt idx="238">
                  <c:v>91</c:v>
                </c:pt>
                <c:pt idx="239">
                  <c:v>105.5</c:v>
                </c:pt>
                <c:pt idx="240">
                  <c:v>104.5</c:v>
                </c:pt>
                <c:pt idx="241">
                  <c:v>99</c:v>
                </c:pt>
                <c:pt idx="242">
                  <c:v>92.5</c:v>
                </c:pt>
                <c:pt idx="243">
                  <c:v>88.9</c:v>
                </c:pt>
                <c:pt idx="244">
                  <c:v>94.5</c:v>
                </c:pt>
                <c:pt idx="245">
                  <c:v>86.8</c:v>
                </c:pt>
                <c:pt idx="246">
                  <c:v>94.5</c:v>
                </c:pt>
                <c:pt idx="247">
                  <c:v>96</c:v>
                </c:pt>
                <c:pt idx="248">
                  <c:v>93</c:v>
                </c:pt>
                <c:pt idx="249">
                  <c:v>96</c:v>
                </c:pt>
                <c:pt idx="250">
                  <c:v>96</c:v>
                </c:pt>
                <c:pt idx="251">
                  <c:v>93.5</c:v>
                </c:pt>
                <c:pt idx="252">
                  <c:v>97.2</c:v>
                </c:pt>
                <c:pt idx="253">
                  <c:v>88.3</c:v>
                </c:pt>
                <c:pt idx="254">
                  <c:v>73</c:v>
                </c:pt>
                <c:pt idx="255">
                  <c:v>75</c:v>
                </c:pt>
                <c:pt idx="256">
                  <c:v>94</c:v>
                </c:pt>
                <c:pt idx="257">
                  <c:v>100</c:v>
                </c:pt>
                <c:pt idx="258">
                  <c:v>89.6</c:v>
                </c:pt>
                <c:pt idx="259">
                  <c:v>94.6</c:v>
                </c:pt>
                <c:pt idx="260">
                  <c:v>90</c:v>
                </c:pt>
                <c:pt idx="261">
                  <c:v>81</c:v>
                </c:pt>
                <c:pt idx="262">
                  <c:v>91</c:v>
                </c:pt>
                <c:pt idx="263">
                  <c:v>89</c:v>
                </c:pt>
                <c:pt idx="264">
                  <c:v>84</c:v>
                </c:pt>
                <c:pt idx="265">
                  <c:v>96</c:v>
                </c:pt>
                <c:pt idx="266">
                  <c:v>97</c:v>
                </c:pt>
                <c:pt idx="267">
                  <c:v>86</c:v>
                </c:pt>
                <c:pt idx="268">
                  <c:v>94</c:v>
                </c:pt>
                <c:pt idx="269">
                  <c:v>92</c:v>
                </c:pt>
                <c:pt idx="270">
                  <c:v>90</c:v>
                </c:pt>
                <c:pt idx="271">
                  <c:v>95</c:v>
                </c:pt>
                <c:pt idx="272">
                  <c:v>88</c:v>
                </c:pt>
                <c:pt idx="273">
                  <c:v>98</c:v>
                </c:pt>
                <c:pt idx="274">
                  <c:v>96</c:v>
                </c:pt>
                <c:pt idx="275">
                  <c:v>95</c:v>
                </c:pt>
                <c:pt idx="276">
                  <c:v>93</c:v>
                </c:pt>
                <c:pt idx="277">
                  <c:v>96</c:v>
                </c:pt>
                <c:pt idx="278">
                  <c:v>100</c:v>
                </c:pt>
                <c:pt idx="279">
                  <c:v>90</c:v>
                </c:pt>
                <c:pt idx="280">
                  <c:v>92</c:v>
                </c:pt>
                <c:pt idx="281">
                  <c:v>97</c:v>
                </c:pt>
                <c:pt idx="282">
                  <c:v>95</c:v>
                </c:pt>
                <c:pt idx="283">
                  <c:v>95</c:v>
                </c:pt>
                <c:pt idx="284">
                  <c:v>92</c:v>
                </c:pt>
                <c:pt idx="285">
                  <c:v>85</c:v>
                </c:pt>
                <c:pt idx="286">
                  <c:v>87</c:v>
                </c:pt>
                <c:pt idx="287">
                  <c:v>83</c:v>
                </c:pt>
                <c:pt idx="288">
                  <c:v>85</c:v>
                </c:pt>
                <c:pt idx="289">
                  <c:v>52</c:v>
                </c:pt>
                <c:pt idx="290">
                  <c:v>53</c:v>
                </c:pt>
                <c:pt idx="291">
                  <c:v>52</c:v>
                </c:pt>
                <c:pt idx="292">
                  <c:v>55</c:v>
                </c:pt>
                <c:pt idx="293">
                  <c:v>51</c:v>
                </c:pt>
                <c:pt idx="294">
                  <c:v>65</c:v>
                </c:pt>
                <c:pt idx="295">
                  <c:v>82</c:v>
                </c:pt>
                <c:pt idx="296">
                  <c:v>91</c:v>
                </c:pt>
                <c:pt idx="297">
                  <c:v>90</c:v>
                </c:pt>
                <c:pt idx="298">
                  <c:v>89</c:v>
                </c:pt>
                <c:pt idx="299">
                  <c:v>91</c:v>
                </c:pt>
                <c:pt idx="300">
                  <c:v>95</c:v>
                </c:pt>
                <c:pt idx="301">
                  <c:v>105</c:v>
                </c:pt>
                <c:pt idx="302">
                  <c:v>91</c:v>
                </c:pt>
                <c:pt idx="303">
                  <c:v>87</c:v>
                </c:pt>
                <c:pt idx="304">
                  <c:v>92</c:v>
                </c:pt>
                <c:pt idx="305">
                  <c:v>84</c:v>
                </c:pt>
                <c:pt idx="306">
                  <c:v>91</c:v>
                </c:pt>
                <c:pt idx="307">
                  <c:v>89</c:v>
                </c:pt>
                <c:pt idx="308">
                  <c:v>82</c:v>
                </c:pt>
                <c:pt idx="309">
                  <c:v>87</c:v>
                </c:pt>
                <c:pt idx="310">
                  <c:v>85</c:v>
                </c:pt>
                <c:pt idx="311">
                  <c:v>89</c:v>
                </c:pt>
                <c:pt idx="312">
                  <c:v>91</c:v>
                </c:pt>
                <c:pt idx="313">
                  <c:v>95</c:v>
                </c:pt>
                <c:pt idx="314">
                  <c:v>93</c:v>
                </c:pt>
                <c:pt idx="315">
                  <c:v>94</c:v>
                </c:pt>
                <c:pt idx="316">
                  <c:v>99</c:v>
                </c:pt>
                <c:pt idx="317">
                  <c:v>93</c:v>
                </c:pt>
                <c:pt idx="318">
                  <c:v>88</c:v>
                </c:pt>
                <c:pt idx="319">
                  <c:v>92</c:v>
                </c:pt>
                <c:pt idx="320">
                  <c:v>93</c:v>
                </c:pt>
                <c:pt idx="321">
                  <c:v>90</c:v>
                </c:pt>
                <c:pt idx="322">
                  <c:v>64</c:v>
                </c:pt>
                <c:pt idx="323">
                  <c:v>56</c:v>
                </c:pt>
                <c:pt idx="324">
                  <c:v>59</c:v>
                </c:pt>
                <c:pt idx="325">
                  <c:v>62</c:v>
                </c:pt>
                <c:pt idx="326">
                  <c:v>67</c:v>
                </c:pt>
                <c:pt idx="327">
                  <c:v>67</c:v>
                </c:pt>
                <c:pt idx="328">
                  <c:v>65</c:v>
                </c:pt>
                <c:pt idx="329">
                  <c:v>64</c:v>
                </c:pt>
                <c:pt idx="330">
                  <c:v>66</c:v>
                </c:pt>
                <c:pt idx="331">
                  <c:v>70</c:v>
                </c:pt>
                <c:pt idx="332">
                  <c:v>63</c:v>
                </c:pt>
                <c:pt idx="333">
                  <c:v>63</c:v>
                </c:pt>
                <c:pt idx="334">
                  <c:v>66</c:v>
                </c:pt>
                <c:pt idx="335">
                  <c:v>59</c:v>
                </c:pt>
                <c:pt idx="336">
                  <c:v>59</c:v>
                </c:pt>
                <c:pt idx="337">
                  <c:v>63</c:v>
                </c:pt>
                <c:pt idx="338">
                  <c:v>63</c:v>
                </c:pt>
                <c:pt idx="339">
                  <c:v>71</c:v>
                </c:pt>
                <c:pt idx="340">
                  <c:v>93</c:v>
                </c:pt>
                <c:pt idx="341">
                  <c:v>101</c:v>
                </c:pt>
                <c:pt idx="342">
                  <c:v>107</c:v>
                </c:pt>
                <c:pt idx="343">
                  <c:v>102</c:v>
                </c:pt>
                <c:pt idx="344">
                  <c:v>93</c:v>
                </c:pt>
                <c:pt idx="345">
                  <c:v>83</c:v>
                </c:pt>
                <c:pt idx="346">
                  <c:v>87</c:v>
                </c:pt>
                <c:pt idx="347">
                  <c:v>92</c:v>
                </c:pt>
                <c:pt idx="348">
                  <c:v>101</c:v>
                </c:pt>
                <c:pt idx="349">
                  <c:v>99</c:v>
                </c:pt>
                <c:pt idx="350">
                  <c:v>87</c:v>
                </c:pt>
                <c:pt idx="351">
                  <c:v>104</c:v>
                </c:pt>
                <c:pt idx="352">
                  <c:v>104</c:v>
                </c:pt>
                <c:pt idx="353">
                  <c:v>92</c:v>
                </c:pt>
                <c:pt idx="354">
                  <c:v>85</c:v>
                </c:pt>
                <c:pt idx="355">
                  <c:v>59</c:v>
                </c:pt>
                <c:pt idx="356">
                  <c:v>49</c:v>
                </c:pt>
                <c:pt idx="357">
                  <c:v>56</c:v>
                </c:pt>
                <c:pt idx="358">
                  <c:v>66</c:v>
                </c:pt>
                <c:pt idx="359">
                  <c:v>52</c:v>
                </c:pt>
                <c:pt idx="360">
                  <c:v>51</c:v>
                </c:pt>
                <c:pt idx="361">
                  <c:v>57</c:v>
                </c:pt>
                <c:pt idx="362">
                  <c:v>69</c:v>
                </c:pt>
                <c:pt idx="363">
                  <c:v>65</c:v>
                </c:pt>
                <c:pt idx="364">
                  <c:v>69</c:v>
                </c:pt>
                <c:pt idx="365">
                  <c:v>74</c:v>
                </c:pt>
                <c:pt idx="366">
                  <c:v>69</c:v>
                </c:pt>
                <c:pt idx="367">
                  <c:v>60</c:v>
                </c:pt>
                <c:pt idx="368">
                  <c:v>54</c:v>
                </c:pt>
                <c:pt idx="369">
                  <c:v>57</c:v>
                </c:pt>
                <c:pt idx="370">
                  <c:v>59</c:v>
                </c:pt>
                <c:pt idx="371">
                  <c:v>64</c:v>
                </c:pt>
                <c:pt idx="372">
                  <c:v>70</c:v>
                </c:pt>
                <c:pt idx="373">
                  <c:v>62</c:v>
                </c:pt>
                <c:pt idx="374">
                  <c:v>48</c:v>
                </c:pt>
                <c:pt idx="375">
                  <c:v>37</c:v>
                </c:pt>
                <c:pt idx="376">
                  <c:v>49</c:v>
                </c:pt>
                <c:pt idx="377">
                  <c:v>53</c:v>
                </c:pt>
                <c:pt idx="378">
                  <c:v>58</c:v>
                </c:pt>
                <c:pt idx="379">
                  <c:v>75</c:v>
                </c:pt>
                <c:pt idx="380">
                  <c:v>66</c:v>
                </c:pt>
                <c:pt idx="381">
                  <c:v>68</c:v>
                </c:pt>
                <c:pt idx="382">
                  <c:v>70</c:v>
                </c:pt>
                <c:pt idx="383">
                  <c:v>60</c:v>
                </c:pt>
                <c:pt idx="384">
                  <c:v>54</c:v>
                </c:pt>
                <c:pt idx="385">
                  <c:v>53</c:v>
                </c:pt>
                <c:pt idx="386">
                  <c:v>58</c:v>
                </c:pt>
                <c:pt idx="387">
                  <c:v>69</c:v>
                </c:pt>
                <c:pt idx="388">
                  <c:v>67</c:v>
                </c:pt>
                <c:pt idx="389">
                  <c:v>64</c:v>
                </c:pt>
                <c:pt idx="390">
                  <c:v>63</c:v>
                </c:pt>
                <c:pt idx="391">
                  <c:v>60</c:v>
                </c:pt>
                <c:pt idx="392">
                  <c:v>59</c:v>
                </c:pt>
                <c:pt idx="393">
                  <c:v>66</c:v>
                </c:pt>
                <c:pt idx="394">
                  <c:v>69</c:v>
                </c:pt>
                <c:pt idx="395">
                  <c:v>88</c:v>
                </c:pt>
                <c:pt idx="396">
                  <c:v>63</c:v>
                </c:pt>
                <c:pt idx="397">
                  <c:v>84</c:v>
                </c:pt>
                <c:pt idx="398">
                  <c:v>43</c:v>
                </c:pt>
                <c:pt idx="399">
                  <c:v>38</c:v>
                </c:pt>
                <c:pt idx="400">
                  <c:v>37</c:v>
                </c:pt>
                <c:pt idx="401">
                  <c:v>38</c:v>
                </c:pt>
                <c:pt idx="402">
                  <c:v>36</c:v>
                </c:pt>
                <c:pt idx="403">
                  <c:v>39</c:v>
                </c:pt>
                <c:pt idx="404">
                  <c:v>48</c:v>
                </c:pt>
                <c:pt idx="405">
                  <c:v>51</c:v>
                </c:pt>
                <c:pt idx="406">
                  <c:v>115</c:v>
                </c:pt>
                <c:pt idx="407">
                  <c:v>94</c:v>
                </c:pt>
                <c:pt idx="408">
                  <c:v>93</c:v>
                </c:pt>
                <c:pt idx="409">
                  <c:v>90</c:v>
                </c:pt>
                <c:pt idx="410">
                  <c:v>54</c:v>
                </c:pt>
                <c:pt idx="411">
                  <c:v>47</c:v>
                </c:pt>
                <c:pt idx="412">
                  <c:v>48</c:v>
                </c:pt>
                <c:pt idx="413">
                  <c:v>52</c:v>
                </c:pt>
                <c:pt idx="414">
                  <c:v>46</c:v>
                </c:pt>
                <c:pt idx="415">
                  <c:v>45</c:v>
                </c:pt>
                <c:pt idx="416">
                  <c:v>45</c:v>
                </c:pt>
                <c:pt idx="417">
                  <c:v>46</c:v>
                </c:pt>
                <c:pt idx="418">
                  <c:v>52</c:v>
                </c:pt>
                <c:pt idx="419">
                  <c:v>57</c:v>
                </c:pt>
                <c:pt idx="420">
                  <c:v>49</c:v>
                </c:pt>
                <c:pt idx="421">
                  <c:v>50</c:v>
                </c:pt>
                <c:pt idx="422">
                  <c:v>58</c:v>
                </c:pt>
                <c:pt idx="423">
                  <c:v>54</c:v>
                </c:pt>
                <c:pt idx="424">
                  <c:v>54</c:v>
                </c:pt>
                <c:pt idx="425">
                  <c:v>55</c:v>
                </c:pt>
                <c:pt idx="426">
                  <c:v>56</c:v>
                </c:pt>
                <c:pt idx="427">
                  <c:v>64</c:v>
                </c:pt>
                <c:pt idx="428">
                  <c:v>62</c:v>
                </c:pt>
                <c:pt idx="429">
                  <c:v>56</c:v>
                </c:pt>
                <c:pt idx="430">
                  <c:v>44</c:v>
                </c:pt>
                <c:pt idx="431">
                  <c:v>49</c:v>
                </c:pt>
                <c:pt idx="432">
                  <c:v>53</c:v>
                </c:pt>
                <c:pt idx="433">
                  <c:v>55</c:v>
                </c:pt>
                <c:pt idx="434">
                  <c:v>52</c:v>
                </c:pt>
                <c:pt idx="435">
                  <c:v>47</c:v>
                </c:pt>
                <c:pt idx="436">
                  <c:v>144</c:v>
                </c:pt>
                <c:pt idx="437">
                  <c:v>90</c:v>
                </c:pt>
                <c:pt idx="438">
                  <c:v>84</c:v>
                </c:pt>
                <c:pt idx="439">
                  <c:v>87</c:v>
                </c:pt>
                <c:pt idx="440">
                  <c:v>88</c:v>
                </c:pt>
                <c:pt idx="441">
                  <c:v>97</c:v>
                </c:pt>
                <c:pt idx="442">
                  <c:v>100</c:v>
                </c:pt>
                <c:pt idx="443">
                  <c:v>93</c:v>
                </c:pt>
                <c:pt idx="444">
                  <c:v>91</c:v>
                </c:pt>
                <c:pt idx="445">
                  <c:v>56</c:v>
                </c:pt>
                <c:pt idx="446">
                  <c:v>44</c:v>
                </c:pt>
                <c:pt idx="447">
                  <c:v>52.2</c:v>
                </c:pt>
                <c:pt idx="448">
                  <c:v>51</c:v>
                </c:pt>
                <c:pt idx="449">
                  <c:v>51.8</c:v>
                </c:pt>
                <c:pt idx="450">
                  <c:v>51</c:v>
                </c:pt>
                <c:pt idx="451">
                  <c:v>50</c:v>
                </c:pt>
                <c:pt idx="452">
                  <c:v>51</c:v>
                </c:pt>
                <c:pt idx="453">
                  <c:v>48</c:v>
                </c:pt>
                <c:pt idx="454">
                  <c:v>51</c:v>
                </c:pt>
                <c:pt idx="455">
                  <c:v>51</c:v>
                </c:pt>
                <c:pt idx="456">
                  <c:v>46</c:v>
                </c:pt>
                <c:pt idx="457">
                  <c:v>52</c:v>
                </c:pt>
                <c:pt idx="458">
                  <c:v>48</c:v>
                </c:pt>
                <c:pt idx="459">
                  <c:v>94</c:v>
                </c:pt>
                <c:pt idx="460">
                  <c:v>99</c:v>
                </c:pt>
                <c:pt idx="461">
                  <c:v>98</c:v>
                </c:pt>
                <c:pt idx="462">
                  <c:v>104</c:v>
                </c:pt>
                <c:pt idx="463">
                  <c:v>93</c:v>
                </c:pt>
                <c:pt idx="464">
                  <c:v>118</c:v>
                </c:pt>
                <c:pt idx="465">
                  <c:v>101</c:v>
                </c:pt>
                <c:pt idx="466">
                  <c:v>110</c:v>
                </c:pt>
                <c:pt idx="467">
                  <c:v>103</c:v>
                </c:pt>
                <c:pt idx="468">
                  <c:v>86</c:v>
                </c:pt>
                <c:pt idx="469">
                  <c:v>87</c:v>
                </c:pt>
                <c:pt idx="470">
                  <c:v>88</c:v>
                </c:pt>
                <c:pt idx="471">
                  <c:v>91</c:v>
                </c:pt>
                <c:pt idx="472">
                  <c:v>103</c:v>
                </c:pt>
                <c:pt idx="473">
                  <c:v>103</c:v>
                </c:pt>
                <c:pt idx="474">
                  <c:v>101</c:v>
                </c:pt>
                <c:pt idx="475">
                  <c:v>108</c:v>
                </c:pt>
                <c:pt idx="476">
                  <c:v>94</c:v>
                </c:pt>
                <c:pt idx="477">
                  <c:v>92</c:v>
                </c:pt>
                <c:pt idx="478">
                  <c:v>97</c:v>
                </c:pt>
                <c:pt idx="479">
                  <c:v>88</c:v>
                </c:pt>
                <c:pt idx="480">
                  <c:v>83</c:v>
                </c:pt>
                <c:pt idx="481">
                  <c:v>85</c:v>
                </c:pt>
                <c:pt idx="482">
                  <c:v>86</c:v>
                </c:pt>
                <c:pt idx="483">
                  <c:v>83</c:v>
                </c:pt>
                <c:pt idx="484">
                  <c:v>90</c:v>
                </c:pt>
                <c:pt idx="485">
                  <c:v>87</c:v>
                </c:pt>
                <c:pt idx="486">
                  <c:v>81</c:v>
                </c:pt>
                <c:pt idx="487">
                  <c:v>89</c:v>
                </c:pt>
                <c:pt idx="488">
                  <c:v>43</c:v>
                </c:pt>
                <c:pt idx="489">
                  <c:v>45</c:v>
                </c:pt>
                <c:pt idx="490">
                  <c:v>46</c:v>
                </c:pt>
                <c:pt idx="491">
                  <c:v>47</c:v>
                </c:pt>
                <c:pt idx="492">
                  <c:v>45</c:v>
                </c:pt>
                <c:pt idx="493">
                  <c:v>48</c:v>
                </c:pt>
                <c:pt idx="494">
                  <c:v>49</c:v>
                </c:pt>
                <c:pt idx="495">
                  <c:v>49</c:v>
                </c:pt>
                <c:pt idx="496">
                  <c:v>54</c:v>
                </c:pt>
                <c:pt idx="497">
                  <c:v>54</c:v>
                </c:pt>
                <c:pt idx="498">
                  <c:v>46</c:v>
                </c:pt>
                <c:pt idx="499">
                  <c:v>50</c:v>
                </c:pt>
                <c:pt idx="500">
                  <c:v>57</c:v>
                </c:pt>
                <c:pt idx="501">
                  <c:v>60</c:v>
                </c:pt>
                <c:pt idx="502">
                  <c:v>65</c:v>
                </c:pt>
                <c:pt idx="503">
                  <c:v>69</c:v>
                </c:pt>
                <c:pt idx="504">
                  <c:v>69</c:v>
                </c:pt>
                <c:pt idx="505">
                  <c:v>71</c:v>
                </c:pt>
                <c:pt idx="506">
                  <c:v>70</c:v>
                </c:pt>
                <c:pt idx="507">
                  <c:v>65</c:v>
                </c:pt>
                <c:pt idx="508">
                  <c:v>64</c:v>
                </c:pt>
                <c:pt idx="509">
                  <c:v>67</c:v>
                </c:pt>
                <c:pt idx="510">
                  <c:v>66</c:v>
                </c:pt>
                <c:pt idx="511">
                  <c:v>62</c:v>
                </c:pt>
                <c:pt idx="512">
                  <c:v>59</c:v>
                </c:pt>
                <c:pt idx="513">
                  <c:v>63</c:v>
                </c:pt>
                <c:pt idx="514">
                  <c:v>63</c:v>
                </c:pt>
                <c:pt idx="515">
                  <c:v>63</c:v>
                </c:pt>
                <c:pt idx="516">
                  <c:v>60</c:v>
                </c:pt>
                <c:pt idx="517">
                  <c:v>61</c:v>
                </c:pt>
                <c:pt idx="518">
                  <c:v>63</c:v>
                </c:pt>
                <c:pt idx="519">
                  <c:v>71</c:v>
                </c:pt>
                <c:pt idx="520">
                  <c:v>64</c:v>
                </c:pt>
                <c:pt idx="521">
                  <c:v>64</c:v>
                </c:pt>
                <c:pt idx="522">
                  <c:v>64</c:v>
                </c:pt>
                <c:pt idx="523">
                  <c:v>67</c:v>
                </c:pt>
                <c:pt idx="524">
                  <c:v>64</c:v>
                </c:pt>
                <c:pt idx="525">
                  <c:v>65</c:v>
                </c:pt>
                <c:pt idx="526">
                  <c:v>64</c:v>
                </c:pt>
                <c:pt idx="527">
                  <c:v>61</c:v>
                </c:pt>
                <c:pt idx="528">
                  <c:v>62</c:v>
                </c:pt>
                <c:pt idx="529">
                  <c:v>61</c:v>
                </c:pt>
                <c:pt idx="530">
                  <c:v>64</c:v>
                </c:pt>
                <c:pt idx="531">
                  <c:v>68</c:v>
                </c:pt>
                <c:pt idx="532">
                  <c:v>64</c:v>
                </c:pt>
                <c:pt idx="533">
                  <c:v>61</c:v>
                </c:pt>
                <c:pt idx="534">
                  <c:v>60</c:v>
                </c:pt>
                <c:pt idx="535">
                  <c:v>58</c:v>
                </c:pt>
                <c:pt idx="536">
                  <c:v>59</c:v>
                </c:pt>
                <c:pt idx="537">
                  <c:v>65</c:v>
                </c:pt>
                <c:pt idx="538">
                  <c:v>71</c:v>
                </c:pt>
                <c:pt idx="539">
                  <c:v>64</c:v>
                </c:pt>
                <c:pt idx="540">
                  <c:v>57</c:v>
                </c:pt>
                <c:pt idx="541">
                  <c:v>64</c:v>
                </c:pt>
                <c:pt idx="542">
                  <c:v>69</c:v>
                </c:pt>
                <c:pt idx="543">
                  <c:v>61</c:v>
                </c:pt>
                <c:pt idx="544">
                  <c:v>64</c:v>
                </c:pt>
                <c:pt idx="545">
                  <c:v>65</c:v>
                </c:pt>
                <c:pt idx="546">
                  <c:v>64</c:v>
                </c:pt>
                <c:pt idx="547">
                  <c:v>63</c:v>
                </c:pt>
                <c:pt idx="548">
                  <c:v>61</c:v>
                </c:pt>
                <c:pt idx="549">
                  <c:v>58</c:v>
                </c:pt>
                <c:pt idx="550">
                  <c:v>96</c:v>
                </c:pt>
                <c:pt idx="551">
                  <c:v>91</c:v>
                </c:pt>
                <c:pt idx="552">
                  <c:v>76</c:v>
                </c:pt>
                <c:pt idx="553">
                  <c:v>122</c:v>
                </c:pt>
                <c:pt idx="554">
                  <c:v>76</c:v>
                </c:pt>
                <c:pt idx="555">
                  <c:v>89</c:v>
                </c:pt>
                <c:pt idx="556">
                  <c:v>89</c:v>
                </c:pt>
                <c:pt idx="557">
                  <c:v>89</c:v>
                </c:pt>
                <c:pt idx="558">
                  <c:v>83</c:v>
                </c:pt>
                <c:pt idx="559">
                  <c:v>102</c:v>
                </c:pt>
                <c:pt idx="560">
                  <c:v>92</c:v>
                </c:pt>
                <c:pt idx="561">
                  <c:v>86</c:v>
                </c:pt>
                <c:pt idx="562">
                  <c:v>101</c:v>
                </c:pt>
                <c:pt idx="563">
                  <c:v>98</c:v>
                </c:pt>
                <c:pt idx="564">
                  <c:v>90</c:v>
                </c:pt>
                <c:pt idx="565">
                  <c:v>89</c:v>
                </c:pt>
                <c:pt idx="566">
                  <c:v>100</c:v>
                </c:pt>
                <c:pt idx="567">
                  <c:v>114</c:v>
                </c:pt>
                <c:pt idx="568">
                  <c:v>99</c:v>
                </c:pt>
                <c:pt idx="569">
                  <c:v>109</c:v>
                </c:pt>
                <c:pt idx="570">
                  <c:v>95</c:v>
                </c:pt>
                <c:pt idx="571">
                  <c:v>94</c:v>
                </c:pt>
                <c:pt idx="572">
                  <c:v>90</c:v>
                </c:pt>
                <c:pt idx="573">
                  <c:v>90</c:v>
                </c:pt>
                <c:pt idx="574">
                  <c:v>96</c:v>
                </c:pt>
                <c:pt idx="575">
                  <c:v>95</c:v>
                </c:pt>
                <c:pt idx="576">
                  <c:v>89</c:v>
                </c:pt>
                <c:pt idx="577">
                  <c:v>94</c:v>
                </c:pt>
                <c:pt idx="578">
                  <c:v>94</c:v>
                </c:pt>
                <c:pt idx="579">
                  <c:v>94</c:v>
                </c:pt>
                <c:pt idx="580">
                  <c:v>64</c:v>
                </c:pt>
                <c:pt idx="581">
                  <c:v>58</c:v>
                </c:pt>
                <c:pt idx="582">
                  <c:v>77</c:v>
                </c:pt>
                <c:pt idx="583">
                  <c:v>70</c:v>
                </c:pt>
                <c:pt idx="584">
                  <c:v>65</c:v>
                </c:pt>
                <c:pt idx="585">
                  <c:v>60</c:v>
                </c:pt>
                <c:pt idx="586">
                  <c:v>67</c:v>
                </c:pt>
                <c:pt idx="587">
                  <c:v>69</c:v>
                </c:pt>
                <c:pt idx="588">
                  <c:v>63</c:v>
                </c:pt>
                <c:pt idx="589">
                  <c:v>65</c:v>
                </c:pt>
                <c:pt idx="590">
                  <c:v>65</c:v>
                </c:pt>
                <c:pt idx="591">
                  <c:v>62</c:v>
                </c:pt>
                <c:pt idx="592">
                  <c:v>69</c:v>
                </c:pt>
                <c:pt idx="593">
                  <c:v>64</c:v>
                </c:pt>
                <c:pt idx="594">
                  <c:v>63</c:v>
                </c:pt>
                <c:pt idx="595">
                  <c:v>87</c:v>
                </c:pt>
                <c:pt idx="596">
                  <c:v>84</c:v>
                </c:pt>
                <c:pt idx="597">
                  <c:v>90</c:v>
                </c:pt>
                <c:pt idx="598">
                  <c:v>78</c:v>
                </c:pt>
                <c:pt idx="599">
                  <c:v>81</c:v>
                </c:pt>
                <c:pt idx="600">
                  <c:v>85</c:v>
                </c:pt>
                <c:pt idx="601">
                  <c:v>111</c:v>
                </c:pt>
                <c:pt idx="602">
                  <c:v>102</c:v>
                </c:pt>
                <c:pt idx="603">
                  <c:v>103</c:v>
                </c:pt>
                <c:pt idx="604">
                  <c:v>104</c:v>
                </c:pt>
                <c:pt idx="605">
                  <c:v>90</c:v>
                </c:pt>
                <c:pt idx="606">
                  <c:v>89</c:v>
                </c:pt>
                <c:pt idx="607">
                  <c:v>105</c:v>
                </c:pt>
                <c:pt idx="608">
                  <c:v>72</c:v>
                </c:pt>
                <c:pt idx="609">
                  <c:v>64</c:v>
                </c:pt>
                <c:pt idx="610">
                  <c:v>64</c:v>
                </c:pt>
                <c:pt idx="611">
                  <c:v>62</c:v>
                </c:pt>
                <c:pt idx="612">
                  <c:v>60</c:v>
                </c:pt>
                <c:pt idx="613">
                  <c:v>66</c:v>
                </c:pt>
                <c:pt idx="614">
                  <c:v>61</c:v>
                </c:pt>
                <c:pt idx="615">
                  <c:v>62</c:v>
                </c:pt>
                <c:pt idx="616">
                  <c:v>59</c:v>
                </c:pt>
                <c:pt idx="617">
                  <c:v>60</c:v>
                </c:pt>
                <c:pt idx="618">
                  <c:v>66</c:v>
                </c:pt>
                <c:pt idx="619">
                  <c:v>83</c:v>
                </c:pt>
                <c:pt idx="620">
                  <c:v>86</c:v>
                </c:pt>
                <c:pt idx="621">
                  <c:v>102</c:v>
                </c:pt>
                <c:pt idx="622">
                  <c:v>118</c:v>
                </c:pt>
                <c:pt idx="623">
                  <c:v>110</c:v>
                </c:pt>
                <c:pt idx="624">
                  <c:v>97</c:v>
                </c:pt>
                <c:pt idx="625">
                  <c:v>100</c:v>
                </c:pt>
                <c:pt idx="626">
                  <c:v>90</c:v>
                </c:pt>
                <c:pt idx="627">
                  <c:v>78</c:v>
                </c:pt>
                <c:pt idx="628">
                  <c:v>80</c:v>
                </c:pt>
                <c:pt idx="629">
                  <c:v>80</c:v>
                </c:pt>
                <c:pt idx="630">
                  <c:v>81</c:v>
                </c:pt>
                <c:pt idx="631">
                  <c:v>83</c:v>
                </c:pt>
                <c:pt idx="632">
                  <c:v>93</c:v>
                </c:pt>
                <c:pt idx="633">
                  <c:v>99</c:v>
                </c:pt>
                <c:pt idx="634">
                  <c:v>99</c:v>
                </c:pt>
                <c:pt idx="635">
                  <c:v>90</c:v>
                </c:pt>
                <c:pt idx="636">
                  <c:v>86</c:v>
                </c:pt>
                <c:pt idx="637">
                  <c:v>56</c:v>
                </c:pt>
                <c:pt idx="638">
                  <c:v>53</c:v>
                </c:pt>
                <c:pt idx="639">
                  <c:v>49</c:v>
                </c:pt>
                <c:pt idx="640">
                  <c:v>49</c:v>
                </c:pt>
                <c:pt idx="641">
                  <c:v>49</c:v>
                </c:pt>
                <c:pt idx="642">
                  <c:v>51</c:v>
                </c:pt>
                <c:pt idx="643">
                  <c:v>60</c:v>
                </c:pt>
                <c:pt idx="644">
                  <c:v>57</c:v>
                </c:pt>
                <c:pt idx="645">
                  <c:v>51</c:v>
                </c:pt>
                <c:pt idx="646">
                  <c:v>60</c:v>
                </c:pt>
                <c:pt idx="647">
                  <c:v>60</c:v>
                </c:pt>
                <c:pt idx="648">
                  <c:v>55</c:v>
                </c:pt>
                <c:pt idx="649">
                  <c:v>58</c:v>
                </c:pt>
                <c:pt idx="650">
                  <c:v>57</c:v>
                </c:pt>
                <c:pt idx="651">
                  <c:v>55</c:v>
                </c:pt>
                <c:pt idx="652">
                  <c:v>59</c:v>
                </c:pt>
                <c:pt idx="653">
                  <c:v>60</c:v>
                </c:pt>
                <c:pt idx="654">
                  <c:v>59</c:v>
                </c:pt>
                <c:pt idx="655">
                  <c:v>64</c:v>
                </c:pt>
                <c:pt idx="656">
                  <c:v>53</c:v>
                </c:pt>
                <c:pt idx="657">
                  <c:v>48</c:v>
                </c:pt>
                <c:pt idx="658">
                  <c:v>46</c:v>
                </c:pt>
                <c:pt idx="659">
                  <c:v>44</c:v>
                </c:pt>
                <c:pt idx="660">
                  <c:v>41</c:v>
                </c:pt>
                <c:pt idx="661">
                  <c:v>47</c:v>
                </c:pt>
                <c:pt idx="662">
                  <c:v>51</c:v>
                </c:pt>
                <c:pt idx="663">
                  <c:v>41</c:v>
                </c:pt>
                <c:pt idx="664">
                  <c:v>45</c:v>
                </c:pt>
                <c:pt idx="665">
                  <c:v>46</c:v>
                </c:pt>
                <c:pt idx="666">
                  <c:v>43</c:v>
                </c:pt>
                <c:pt idx="667">
                  <c:v>41</c:v>
                </c:pt>
                <c:pt idx="668">
                  <c:v>39</c:v>
                </c:pt>
                <c:pt idx="669">
                  <c:v>44</c:v>
                </c:pt>
                <c:pt idx="670">
                  <c:v>46</c:v>
                </c:pt>
                <c:pt idx="671">
                  <c:v>41</c:v>
                </c:pt>
                <c:pt idx="672">
                  <c:v>43</c:v>
                </c:pt>
                <c:pt idx="673">
                  <c:v>46</c:v>
                </c:pt>
                <c:pt idx="674">
                  <c:v>45</c:v>
                </c:pt>
                <c:pt idx="675">
                  <c:v>41</c:v>
                </c:pt>
                <c:pt idx="676">
                  <c:v>98</c:v>
                </c:pt>
                <c:pt idx="677">
                  <c:v>102</c:v>
                </c:pt>
                <c:pt idx="678">
                  <c:v>100</c:v>
                </c:pt>
                <c:pt idx="679">
                  <c:v>85</c:v>
                </c:pt>
                <c:pt idx="680">
                  <c:v>74</c:v>
                </c:pt>
                <c:pt idx="681">
                  <c:v>98</c:v>
                </c:pt>
                <c:pt idx="682">
                  <c:v>110</c:v>
                </c:pt>
                <c:pt idx="683">
                  <c:v>107</c:v>
                </c:pt>
                <c:pt idx="684">
                  <c:v>89</c:v>
                </c:pt>
                <c:pt idx="685">
                  <c:v>89</c:v>
                </c:pt>
                <c:pt idx="686">
                  <c:v>73</c:v>
                </c:pt>
                <c:pt idx="687">
                  <c:v>66</c:v>
                </c:pt>
                <c:pt idx="688">
                  <c:v>70</c:v>
                </c:pt>
                <c:pt idx="689">
                  <c:v>69</c:v>
                </c:pt>
                <c:pt idx="690">
                  <c:v>63</c:v>
                </c:pt>
                <c:pt idx="691">
                  <c:v>60</c:v>
                </c:pt>
                <c:pt idx="692">
                  <c:v>72</c:v>
                </c:pt>
                <c:pt idx="693">
                  <c:v>64</c:v>
                </c:pt>
                <c:pt idx="694">
                  <c:v>61</c:v>
                </c:pt>
                <c:pt idx="695">
                  <c:v>60</c:v>
                </c:pt>
                <c:pt idx="696">
                  <c:v>57</c:v>
                </c:pt>
                <c:pt idx="697">
                  <c:v>60</c:v>
                </c:pt>
                <c:pt idx="698">
                  <c:v>61</c:v>
                </c:pt>
                <c:pt idx="699">
                  <c:v>60</c:v>
                </c:pt>
                <c:pt idx="700">
                  <c:v>70</c:v>
                </c:pt>
                <c:pt idx="701">
                  <c:v>65</c:v>
                </c:pt>
                <c:pt idx="702">
                  <c:v>57</c:v>
                </c:pt>
                <c:pt idx="703">
                  <c:v>66</c:v>
                </c:pt>
                <c:pt idx="704">
                  <c:v>75</c:v>
                </c:pt>
                <c:pt idx="705">
                  <c:v>68</c:v>
                </c:pt>
                <c:pt idx="706">
                  <c:v>68</c:v>
                </c:pt>
                <c:pt idx="707">
                  <c:v>61</c:v>
                </c:pt>
                <c:pt idx="708">
                  <c:v>59</c:v>
                </c:pt>
                <c:pt idx="709">
                  <c:v>64</c:v>
                </c:pt>
                <c:pt idx="710">
                  <c:v>69</c:v>
                </c:pt>
                <c:pt idx="711">
                  <c:v>61</c:v>
                </c:pt>
                <c:pt idx="712">
                  <c:v>66</c:v>
                </c:pt>
                <c:pt idx="713">
                  <c:v>66</c:v>
                </c:pt>
                <c:pt idx="714">
                  <c:v>67</c:v>
                </c:pt>
                <c:pt idx="715">
                  <c:v>74</c:v>
                </c:pt>
                <c:pt idx="716">
                  <c:v>68</c:v>
                </c:pt>
                <c:pt idx="717">
                  <c:v>63</c:v>
                </c:pt>
                <c:pt idx="718">
                  <c:v>65</c:v>
                </c:pt>
                <c:pt idx="719">
                  <c:v>62</c:v>
                </c:pt>
                <c:pt idx="720">
                  <c:v>61</c:v>
                </c:pt>
                <c:pt idx="721">
                  <c:v>69</c:v>
                </c:pt>
                <c:pt idx="722">
                  <c:v>56</c:v>
                </c:pt>
                <c:pt idx="723">
                  <c:v>51</c:v>
                </c:pt>
                <c:pt idx="724">
                  <c:v>62</c:v>
                </c:pt>
                <c:pt idx="725">
                  <c:v>65</c:v>
                </c:pt>
                <c:pt idx="726">
                  <c:v>59</c:v>
                </c:pt>
                <c:pt idx="727">
                  <c:v>62</c:v>
                </c:pt>
                <c:pt idx="728">
                  <c:v>66</c:v>
                </c:pt>
                <c:pt idx="729">
                  <c:v>65</c:v>
                </c:pt>
                <c:pt idx="730">
                  <c:v>67</c:v>
                </c:pt>
                <c:pt idx="731">
                  <c:v>60</c:v>
                </c:pt>
                <c:pt idx="732">
                  <c:v>63</c:v>
                </c:pt>
                <c:pt idx="733">
                  <c:v>67</c:v>
                </c:pt>
                <c:pt idx="734">
                  <c:v>66</c:v>
                </c:pt>
                <c:pt idx="735">
                  <c:v>59</c:v>
                </c:pt>
                <c:pt idx="736">
                  <c:v>65</c:v>
                </c:pt>
                <c:pt idx="737">
                  <c:v>66</c:v>
                </c:pt>
                <c:pt idx="738">
                  <c:v>64</c:v>
                </c:pt>
                <c:pt idx="739">
                  <c:v>67</c:v>
                </c:pt>
                <c:pt idx="740">
                  <c:v>69</c:v>
                </c:pt>
                <c:pt idx="741">
                  <c:v>63</c:v>
                </c:pt>
                <c:pt idx="742">
                  <c:v>64</c:v>
                </c:pt>
                <c:pt idx="743">
                  <c:v>59</c:v>
                </c:pt>
                <c:pt idx="744">
                  <c:v>56</c:v>
                </c:pt>
                <c:pt idx="745">
                  <c:v>67</c:v>
                </c:pt>
                <c:pt idx="746">
                  <c:v>70</c:v>
                </c:pt>
                <c:pt idx="747">
                  <c:v>67</c:v>
                </c:pt>
                <c:pt idx="748">
                  <c:v>70</c:v>
                </c:pt>
                <c:pt idx="749">
                  <c:v>70</c:v>
                </c:pt>
                <c:pt idx="750">
                  <c:v>60</c:v>
                </c:pt>
                <c:pt idx="751">
                  <c:v>73</c:v>
                </c:pt>
                <c:pt idx="752">
                  <c:v>77</c:v>
                </c:pt>
                <c:pt idx="753">
                  <c:v>70</c:v>
                </c:pt>
                <c:pt idx="754">
                  <c:v>67</c:v>
                </c:pt>
                <c:pt idx="755">
                  <c:v>65</c:v>
                </c:pt>
                <c:pt idx="756">
                  <c:v>64</c:v>
                </c:pt>
                <c:pt idx="757">
                  <c:v>64</c:v>
                </c:pt>
                <c:pt idx="758">
                  <c:v>65</c:v>
                </c:pt>
                <c:pt idx="759">
                  <c:v>65</c:v>
                </c:pt>
                <c:pt idx="760">
                  <c:v>64</c:v>
                </c:pt>
                <c:pt idx="761">
                  <c:v>65</c:v>
                </c:pt>
                <c:pt idx="762">
                  <c:v>65</c:v>
                </c:pt>
                <c:pt idx="763">
                  <c:v>68</c:v>
                </c:pt>
                <c:pt idx="764">
                  <c:v>66</c:v>
                </c:pt>
                <c:pt idx="765">
                  <c:v>66</c:v>
                </c:pt>
                <c:pt idx="766">
                  <c:v>65</c:v>
                </c:pt>
                <c:pt idx="767">
                  <c:v>65</c:v>
                </c:pt>
                <c:pt idx="768">
                  <c:v>65</c:v>
                </c:pt>
                <c:pt idx="769">
                  <c:v>68</c:v>
                </c:pt>
                <c:pt idx="770">
                  <c:v>69</c:v>
                </c:pt>
                <c:pt idx="771">
                  <c:v>68</c:v>
                </c:pt>
                <c:pt idx="772">
                  <c:v>64</c:v>
                </c:pt>
                <c:pt idx="773">
                  <c:v>63</c:v>
                </c:pt>
                <c:pt idx="774">
                  <c:v>64</c:v>
                </c:pt>
                <c:pt idx="775">
                  <c:v>65</c:v>
                </c:pt>
                <c:pt idx="776">
                  <c:v>66</c:v>
                </c:pt>
                <c:pt idx="777">
                  <c:v>68</c:v>
                </c:pt>
                <c:pt idx="778">
                  <c:v>68</c:v>
                </c:pt>
                <c:pt idx="779">
                  <c:v>67</c:v>
                </c:pt>
                <c:pt idx="780">
                  <c:v>66</c:v>
                </c:pt>
                <c:pt idx="781">
                  <c:v>65</c:v>
                </c:pt>
                <c:pt idx="782">
                  <c:v>64</c:v>
                </c:pt>
                <c:pt idx="783">
                  <c:v>62</c:v>
                </c:pt>
                <c:pt idx="784">
                  <c:v>65</c:v>
                </c:pt>
                <c:pt idx="785">
                  <c:v>69</c:v>
                </c:pt>
                <c:pt idx="786">
                  <c:v>65</c:v>
                </c:pt>
                <c:pt idx="787">
                  <c:v>63</c:v>
                </c:pt>
                <c:pt idx="788">
                  <c:v>61</c:v>
                </c:pt>
                <c:pt idx="789">
                  <c:v>60</c:v>
                </c:pt>
                <c:pt idx="790">
                  <c:v>63</c:v>
                </c:pt>
                <c:pt idx="791">
                  <c:v>75</c:v>
                </c:pt>
                <c:pt idx="792">
                  <c:v>76</c:v>
                </c:pt>
                <c:pt idx="793">
                  <c:v>78</c:v>
                </c:pt>
                <c:pt idx="794">
                  <c:v>69</c:v>
                </c:pt>
                <c:pt idx="795">
                  <c:v>61</c:v>
                </c:pt>
                <c:pt idx="796">
                  <c:v>62</c:v>
                </c:pt>
                <c:pt idx="797">
                  <c:v>64</c:v>
                </c:pt>
                <c:pt idx="798">
                  <c:v>67</c:v>
                </c:pt>
                <c:pt idx="799">
                  <c:v>67</c:v>
                </c:pt>
                <c:pt idx="800">
                  <c:v>68</c:v>
                </c:pt>
                <c:pt idx="801">
                  <c:v>67</c:v>
                </c:pt>
                <c:pt idx="802">
                  <c:v>63</c:v>
                </c:pt>
                <c:pt idx="803">
                  <c:v>65</c:v>
                </c:pt>
                <c:pt idx="804">
                  <c:v>64</c:v>
                </c:pt>
                <c:pt idx="805">
                  <c:v>58</c:v>
                </c:pt>
                <c:pt idx="806">
                  <c:v>61</c:v>
                </c:pt>
                <c:pt idx="807">
                  <c:v>65</c:v>
                </c:pt>
                <c:pt idx="808">
                  <c:v>68</c:v>
                </c:pt>
                <c:pt idx="809">
                  <c:v>67</c:v>
                </c:pt>
                <c:pt idx="810">
                  <c:v>65</c:v>
                </c:pt>
                <c:pt idx="811">
                  <c:v>69</c:v>
                </c:pt>
                <c:pt idx="812">
                  <c:v>64</c:v>
                </c:pt>
                <c:pt idx="813">
                  <c:v>60</c:v>
                </c:pt>
                <c:pt idx="814">
                  <c:v>61</c:v>
                </c:pt>
                <c:pt idx="815">
                  <c:v>65</c:v>
                </c:pt>
                <c:pt idx="816">
                  <c:v>66</c:v>
                </c:pt>
                <c:pt idx="817">
                  <c:v>67</c:v>
                </c:pt>
                <c:pt idx="818">
                  <c:v>66</c:v>
                </c:pt>
                <c:pt idx="819">
                  <c:v>65</c:v>
                </c:pt>
                <c:pt idx="820">
                  <c:v>65</c:v>
                </c:pt>
                <c:pt idx="821">
                  <c:v>67</c:v>
                </c:pt>
                <c:pt idx="822">
                  <c:v>62</c:v>
                </c:pt>
                <c:pt idx="823">
                  <c:v>65</c:v>
                </c:pt>
                <c:pt idx="824">
                  <c:v>65</c:v>
                </c:pt>
                <c:pt idx="825">
                  <c:v>67</c:v>
                </c:pt>
                <c:pt idx="826">
                  <c:v>67.7</c:v>
                </c:pt>
                <c:pt idx="827">
                  <c:v>69</c:v>
                </c:pt>
                <c:pt idx="828">
                  <c:v>63</c:v>
                </c:pt>
                <c:pt idx="829">
                  <c:v>64</c:v>
                </c:pt>
                <c:pt idx="830">
                  <c:v>66</c:v>
                </c:pt>
                <c:pt idx="831">
                  <c:v>64</c:v>
                </c:pt>
                <c:pt idx="832">
                  <c:v>66</c:v>
                </c:pt>
                <c:pt idx="833">
                  <c:v>68</c:v>
                </c:pt>
                <c:pt idx="834">
                  <c:v>66</c:v>
                </c:pt>
                <c:pt idx="835">
                  <c:v>67</c:v>
                </c:pt>
                <c:pt idx="836">
                  <c:v>66</c:v>
                </c:pt>
                <c:pt idx="837">
                  <c:v>67</c:v>
                </c:pt>
                <c:pt idx="838">
                  <c:v>67</c:v>
                </c:pt>
                <c:pt idx="839">
                  <c:v>66</c:v>
                </c:pt>
                <c:pt idx="840">
                  <c:v>67</c:v>
                </c:pt>
                <c:pt idx="841">
                  <c:v>67</c:v>
                </c:pt>
                <c:pt idx="842">
                  <c:v>68</c:v>
                </c:pt>
                <c:pt idx="843">
                  <c:v>64</c:v>
                </c:pt>
                <c:pt idx="844">
                  <c:v>65</c:v>
                </c:pt>
                <c:pt idx="845">
                  <c:v>64</c:v>
                </c:pt>
                <c:pt idx="846">
                  <c:v>62</c:v>
                </c:pt>
                <c:pt idx="847">
                  <c:v>67</c:v>
                </c:pt>
                <c:pt idx="848">
                  <c:v>63</c:v>
                </c:pt>
                <c:pt idx="849">
                  <c:v>65</c:v>
                </c:pt>
                <c:pt idx="850">
                  <c:v>67</c:v>
                </c:pt>
                <c:pt idx="851">
                  <c:v>68</c:v>
                </c:pt>
                <c:pt idx="852">
                  <c:v>66</c:v>
                </c:pt>
                <c:pt idx="853">
                  <c:v>66</c:v>
                </c:pt>
                <c:pt idx="854">
                  <c:v>71</c:v>
                </c:pt>
                <c:pt idx="855">
                  <c:v>64</c:v>
                </c:pt>
                <c:pt idx="856">
                  <c:v>60</c:v>
                </c:pt>
                <c:pt idx="857">
                  <c:v>69</c:v>
                </c:pt>
                <c:pt idx="858">
                  <c:v>69</c:v>
                </c:pt>
                <c:pt idx="859">
                  <c:v>70</c:v>
                </c:pt>
                <c:pt idx="860">
                  <c:v>65</c:v>
                </c:pt>
                <c:pt idx="861">
                  <c:v>66</c:v>
                </c:pt>
                <c:pt idx="862">
                  <c:v>64</c:v>
                </c:pt>
                <c:pt idx="863">
                  <c:v>64</c:v>
                </c:pt>
                <c:pt idx="864">
                  <c:v>64</c:v>
                </c:pt>
                <c:pt idx="865">
                  <c:v>64</c:v>
                </c:pt>
                <c:pt idx="866">
                  <c:v>65</c:v>
                </c:pt>
                <c:pt idx="867">
                  <c:v>64</c:v>
                </c:pt>
                <c:pt idx="868">
                  <c:v>64</c:v>
                </c:pt>
                <c:pt idx="869">
                  <c:v>61</c:v>
                </c:pt>
                <c:pt idx="870">
                  <c:v>62</c:v>
                </c:pt>
                <c:pt idx="871">
                  <c:v>66</c:v>
                </c:pt>
                <c:pt idx="872">
                  <c:v>70</c:v>
                </c:pt>
                <c:pt idx="873">
                  <c:v>66</c:v>
                </c:pt>
                <c:pt idx="874">
                  <c:v>65</c:v>
                </c:pt>
                <c:pt idx="875">
                  <c:v>64</c:v>
                </c:pt>
                <c:pt idx="876">
                  <c:v>63</c:v>
                </c:pt>
                <c:pt idx="877">
                  <c:v>64</c:v>
                </c:pt>
                <c:pt idx="878">
                  <c:v>65</c:v>
                </c:pt>
                <c:pt idx="879">
                  <c:v>66</c:v>
                </c:pt>
                <c:pt idx="880">
                  <c:v>69</c:v>
                </c:pt>
                <c:pt idx="881">
                  <c:v>70</c:v>
                </c:pt>
                <c:pt idx="882">
                  <c:v>71</c:v>
                </c:pt>
                <c:pt idx="883">
                  <c:v>70</c:v>
                </c:pt>
                <c:pt idx="884">
                  <c:v>64</c:v>
                </c:pt>
                <c:pt idx="885">
                  <c:v>58</c:v>
                </c:pt>
                <c:pt idx="886">
                  <c:v>65</c:v>
                </c:pt>
                <c:pt idx="887">
                  <c:v>66</c:v>
                </c:pt>
                <c:pt idx="888">
                  <c:v>63</c:v>
                </c:pt>
                <c:pt idx="889">
                  <c:v>66</c:v>
                </c:pt>
                <c:pt idx="890">
                  <c:v>66</c:v>
                </c:pt>
                <c:pt idx="891">
                  <c:v>63</c:v>
                </c:pt>
                <c:pt idx="892">
                  <c:v>64</c:v>
                </c:pt>
                <c:pt idx="893">
                  <c:v>62</c:v>
                </c:pt>
                <c:pt idx="894">
                  <c:v>61</c:v>
                </c:pt>
                <c:pt idx="895">
                  <c:v>65</c:v>
                </c:pt>
                <c:pt idx="896">
                  <c:v>64</c:v>
                </c:pt>
                <c:pt idx="897">
                  <c:v>65</c:v>
                </c:pt>
                <c:pt idx="898">
                  <c:v>65</c:v>
                </c:pt>
                <c:pt idx="899">
                  <c:v>63</c:v>
                </c:pt>
                <c:pt idx="900">
                  <c:v>63</c:v>
                </c:pt>
                <c:pt idx="901">
                  <c:v>65</c:v>
                </c:pt>
                <c:pt idx="902">
                  <c:v>68</c:v>
                </c:pt>
                <c:pt idx="903">
                  <c:v>64</c:v>
                </c:pt>
                <c:pt idx="904">
                  <c:v>64</c:v>
                </c:pt>
                <c:pt idx="905">
                  <c:v>65</c:v>
                </c:pt>
                <c:pt idx="906">
                  <c:v>62</c:v>
                </c:pt>
                <c:pt idx="907">
                  <c:v>65</c:v>
                </c:pt>
                <c:pt idx="908">
                  <c:v>62</c:v>
                </c:pt>
                <c:pt idx="909">
                  <c:v>66</c:v>
                </c:pt>
                <c:pt idx="910">
                  <c:v>65</c:v>
                </c:pt>
                <c:pt idx="911">
                  <c:v>62</c:v>
                </c:pt>
                <c:pt idx="912">
                  <c:v>63</c:v>
                </c:pt>
                <c:pt idx="913">
                  <c:v>65</c:v>
                </c:pt>
                <c:pt idx="914">
                  <c:v>65</c:v>
                </c:pt>
                <c:pt idx="915">
                  <c:v>65</c:v>
                </c:pt>
                <c:pt idx="916">
                  <c:v>65</c:v>
                </c:pt>
                <c:pt idx="917">
                  <c:v>65</c:v>
                </c:pt>
                <c:pt idx="918">
                  <c:v>66</c:v>
                </c:pt>
                <c:pt idx="919">
                  <c:v>68</c:v>
                </c:pt>
                <c:pt idx="920">
                  <c:v>70</c:v>
                </c:pt>
                <c:pt idx="921">
                  <c:v>65</c:v>
                </c:pt>
                <c:pt idx="922">
                  <c:v>60</c:v>
                </c:pt>
                <c:pt idx="923">
                  <c:v>64</c:v>
                </c:pt>
                <c:pt idx="924">
                  <c:v>64</c:v>
                </c:pt>
                <c:pt idx="925">
                  <c:v>66</c:v>
                </c:pt>
                <c:pt idx="926">
                  <c:v>69</c:v>
                </c:pt>
                <c:pt idx="927">
                  <c:v>65</c:v>
                </c:pt>
                <c:pt idx="928">
                  <c:v>66</c:v>
                </c:pt>
                <c:pt idx="929">
                  <c:v>64</c:v>
                </c:pt>
                <c:pt idx="930">
                  <c:v>63</c:v>
                </c:pt>
                <c:pt idx="931">
                  <c:v>67</c:v>
                </c:pt>
                <c:pt idx="932">
                  <c:v>77</c:v>
                </c:pt>
                <c:pt idx="933">
                  <c:v>68</c:v>
                </c:pt>
                <c:pt idx="934">
                  <c:v>72</c:v>
                </c:pt>
                <c:pt idx="935">
                  <c:v>80</c:v>
                </c:pt>
                <c:pt idx="936">
                  <c:v>91</c:v>
                </c:pt>
                <c:pt idx="937">
                  <c:v>97</c:v>
                </c:pt>
                <c:pt idx="938">
                  <c:v>66</c:v>
                </c:pt>
                <c:pt idx="939">
                  <c:v>62</c:v>
                </c:pt>
                <c:pt idx="940">
                  <c:v>47</c:v>
                </c:pt>
                <c:pt idx="941">
                  <c:v>48</c:v>
                </c:pt>
                <c:pt idx="942">
                  <c:v>42</c:v>
                </c:pt>
                <c:pt idx="943">
                  <c:v>52</c:v>
                </c:pt>
                <c:pt idx="944">
                  <c:v>48</c:v>
                </c:pt>
                <c:pt idx="945">
                  <c:v>45</c:v>
                </c:pt>
                <c:pt idx="946">
                  <c:v>93</c:v>
                </c:pt>
                <c:pt idx="947">
                  <c:v>90</c:v>
                </c:pt>
                <c:pt idx="948">
                  <c:v>84</c:v>
                </c:pt>
                <c:pt idx="949">
                  <c:v>96</c:v>
                </c:pt>
                <c:pt idx="950">
                  <c:v>88</c:v>
                </c:pt>
                <c:pt idx="951">
                  <c:v>83</c:v>
                </c:pt>
                <c:pt idx="952">
                  <c:v>94</c:v>
                </c:pt>
                <c:pt idx="953">
                  <c:v>131</c:v>
                </c:pt>
                <c:pt idx="954">
                  <c:v>92</c:v>
                </c:pt>
                <c:pt idx="955">
                  <c:v>86</c:v>
                </c:pt>
                <c:pt idx="956">
                  <c:v>88</c:v>
                </c:pt>
                <c:pt idx="957">
                  <c:v>87</c:v>
                </c:pt>
                <c:pt idx="958">
                  <c:v>120</c:v>
                </c:pt>
                <c:pt idx="959">
                  <c:v>97</c:v>
                </c:pt>
                <c:pt idx="960">
                  <c:v>74</c:v>
                </c:pt>
                <c:pt idx="961">
                  <c:v>81</c:v>
                </c:pt>
                <c:pt idx="962">
                  <c:v>95</c:v>
                </c:pt>
                <c:pt idx="963">
                  <c:v>90</c:v>
                </c:pt>
                <c:pt idx="964">
                  <c:v>76</c:v>
                </c:pt>
                <c:pt idx="965">
                  <c:v>71</c:v>
                </c:pt>
                <c:pt idx="966">
                  <c:v>58</c:v>
                </c:pt>
                <c:pt idx="967">
                  <c:v>55</c:v>
                </c:pt>
                <c:pt idx="968">
                  <c:v>61</c:v>
                </c:pt>
                <c:pt idx="969">
                  <c:v>60</c:v>
                </c:pt>
                <c:pt idx="970">
                  <c:v>69</c:v>
                </c:pt>
                <c:pt idx="971">
                  <c:v>73</c:v>
                </c:pt>
                <c:pt idx="972">
                  <c:v>79</c:v>
                </c:pt>
                <c:pt idx="973">
                  <c:v>71</c:v>
                </c:pt>
                <c:pt idx="974">
                  <c:v>108</c:v>
                </c:pt>
                <c:pt idx="975">
                  <c:v>79</c:v>
                </c:pt>
                <c:pt idx="976">
                  <c:v>75</c:v>
                </c:pt>
                <c:pt idx="977">
                  <c:v>68</c:v>
                </c:pt>
                <c:pt idx="978">
                  <c:v>68</c:v>
                </c:pt>
                <c:pt idx="979">
                  <c:v>64</c:v>
                </c:pt>
                <c:pt idx="980">
                  <c:v>63</c:v>
                </c:pt>
                <c:pt idx="981">
                  <c:v>71</c:v>
                </c:pt>
                <c:pt idx="982">
                  <c:v>80</c:v>
                </c:pt>
                <c:pt idx="983">
                  <c:v>58</c:v>
                </c:pt>
                <c:pt idx="984">
                  <c:v>59</c:v>
                </c:pt>
                <c:pt idx="985">
                  <c:v>73</c:v>
                </c:pt>
                <c:pt idx="986">
                  <c:v>69</c:v>
                </c:pt>
                <c:pt idx="987">
                  <c:v>64</c:v>
                </c:pt>
                <c:pt idx="988">
                  <c:v>66</c:v>
                </c:pt>
                <c:pt idx="989">
                  <c:v>66</c:v>
                </c:pt>
                <c:pt idx="990">
                  <c:v>62</c:v>
                </c:pt>
                <c:pt idx="991">
                  <c:v>66</c:v>
                </c:pt>
                <c:pt idx="992">
                  <c:v>68</c:v>
                </c:pt>
                <c:pt idx="993">
                  <c:v>66</c:v>
                </c:pt>
                <c:pt idx="994">
                  <c:v>67</c:v>
                </c:pt>
                <c:pt idx="995">
                  <c:v>65</c:v>
                </c:pt>
                <c:pt idx="996">
                  <c:v>66</c:v>
                </c:pt>
                <c:pt idx="997">
                  <c:v>64</c:v>
                </c:pt>
                <c:pt idx="998">
                  <c:v>66</c:v>
                </c:pt>
                <c:pt idx="999">
                  <c:v>66</c:v>
                </c:pt>
                <c:pt idx="1000">
                  <c:v>66</c:v>
                </c:pt>
                <c:pt idx="1001">
                  <c:v>68</c:v>
                </c:pt>
                <c:pt idx="1002">
                  <c:v>64</c:v>
                </c:pt>
                <c:pt idx="1003">
                  <c:v>65</c:v>
                </c:pt>
                <c:pt idx="1004">
                  <c:v>70</c:v>
                </c:pt>
                <c:pt idx="1005">
                  <c:v>63</c:v>
                </c:pt>
                <c:pt idx="1006">
                  <c:v>77</c:v>
                </c:pt>
                <c:pt idx="1007">
                  <c:v>101</c:v>
                </c:pt>
                <c:pt idx="1008">
                  <c:v>96</c:v>
                </c:pt>
                <c:pt idx="1009">
                  <c:v>95</c:v>
                </c:pt>
                <c:pt idx="1010">
                  <c:v>93</c:v>
                </c:pt>
                <c:pt idx="1011">
                  <c:v>86</c:v>
                </c:pt>
                <c:pt idx="1012">
                  <c:v>91</c:v>
                </c:pt>
                <c:pt idx="1013">
                  <c:v>93</c:v>
                </c:pt>
                <c:pt idx="1014">
                  <c:v>92</c:v>
                </c:pt>
                <c:pt idx="1015">
                  <c:v>96</c:v>
                </c:pt>
                <c:pt idx="1016">
                  <c:v>97</c:v>
                </c:pt>
                <c:pt idx="1017">
                  <c:v>89</c:v>
                </c:pt>
                <c:pt idx="1018">
                  <c:v>90</c:v>
                </c:pt>
                <c:pt idx="1019">
                  <c:v>93</c:v>
                </c:pt>
                <c:pt idx="1020">
                  <c:v>92</c:v>
                </c:pt>
                <c:pt idx="1021">
                  <c:v>92</c:v>
                </c:pt>
                <c:pt idx="1022">
                  <c:v>96</c:v>
                </c:pt>
                <c:pt idx="1023">
                  <c:v>98</c:v>
                </c:pt>
                <c:pt idx="1024">
                  <c:v>98</c:v>
                </c:pt>
                <c:pt idx="1025">
                  <c:v>98</c:v>
                </c:pt>
                <c:pt idx="1026">
                  <c:v>91</c:v>
                </c:pt>
                <c:pt idx="1027">
                  <c:v>94</c:v>
                </c:pt>
                <c:pt idx="1028">
                  <c:v>93</c:v>
                </c:pt>
                <c:pt idx="1029">
                  <c:v>91</c:v>
                </c:pt>
                <c:pt idx="1030">
                  <c:v>99</c:v>
                </c:pt>
                <c:pt idx="1031">
                  <c:v>92</c:v>
                </c:pt>
                <c:pt idx="1032">
                  <c:v>86</c:v>
                </c:pt>
                <c:pt idx="1033">
                  <c:v>94</c:v>
                </c:pt>
                <c:pt idx="1034">
                  <c:v>94</c:v>
                </c:pt>
                <c:pt idx="1035">
                  <c:v>97</c:v>
                </c:pt>
                <c:pt idx="1036">
                  <c:v>95</c:v>
                </c:pt>
                <c:pt idx="1037">
                  <c:v>92</c:v>
                </c:pt>
                <c:pt idx="1038">
                  <c:v>88</c:v>
                </c:pt>
                <c:pt idx="1039">
                  <c:v>93</c:v>
                </c:pt>
                <c:pt idx="1040">
                  <c:v>87</c:v>
                </c:pt>
                <c:pt idx="1041">
                  <c:v>86</c:v>
                </c:pt>
                <c:pt idx="1042">
                  <c:v>92</c:v>
                </c:pt>
                <c:pt idx="1043">
                  <c:v>92</c:v>
                </c:pt>
                <c:pt idx="1044">
                  <c:v>89</c:v>
                </c:pt>
                <c:pt idx="1045">
                  <c:v>86</c:v>
                </c:pt>
                <c:pt idx="1046">
                  <c:v>86</c:v>
                </c:pt>
                <c:pt idx="1047">
                  <c:v>88</c:v>
                </c:pt>
                <c:pt idx="1048">
                  <c:v>94</c:v>
                </c:pt>
                <c:pt idx="1049">
                  <c:v>97</c:v>
                </c:pt>
                <c:pt idx="1050">
                  <c:v>92</c:v>
                </c:pt>
                <c:pt idx="1051">
                  <c:v>94</c:v>
                </c:pt>
                <c:pt idx="1052">
                  <c:v>91</c:v>
                </c:pt>
                <c:pt idx="1053">
                  <c:v>88</c:v>
                </c:pt>
                <c:pt idx="1054">
                  <c:v>91</c:v>
                </c:pt>
                <c:pt idx="1055">
                  <c:v>93</c:v>
                </c:pt>
                <c:pt idx="1056">
                  <c:v>93</c:v>
                </c:pt>
                <c:pt idx="1057">
                  <c:v>65</c:v>
                </c:pt>
                <c:pt idx="1058">
                  <c:v>62</c:v>
                </c:pt>
                <c:pt idx="1059">
                  <c:v>60</c:v>
                </c:pt>
                <c:pt idx="1060">
                  <c:v>66</c:v>
                </c:pt>
                <c:pt idx="1061">
                  <c:v>66</c:v>
                </c:pt>
                <c:pt idx="1062">
                  <c:v>65</c:v>
                </c:pt>
                <c:pt idx="1063">
                  <c:v>66</c:v>
                </c:pt>
                <c:pt idx="1064">
                  <c:v>66</c:v>
                </c:pt>
                <c:pt idx="1065">
                  <c:v>69</c:v>
                </c:pt>
                <c:pt idx="1066">
                  <c:v>79</c:v>
                </c:pt>
                <c:pt idx="1067">
                  <c:v>67</c:v>
                </c:pt>
                <c:pt idx="1068">
                  <c:v>64</c:v>
                </c:pt>
                <c:pt idx="1069">
                  <c:v>65</c:v>
                </c:pt>
                <c:pt idx="1070">
                  <c:v>70</c:v>
                </c:pt>
                <c:pt idx="1071">
                  <c:v>64</c:v>
                </c:pt>
                <c:pt idx="1072">
                  <c:v>70</c:v>
                </c:pt>
                <c:pt idx="1073">
                  <c:v>72</c:v>
                </c:pt>
                <c:pt idx="1074">
                  <c:v>64</c:v>
                </c:pt>
                <c:pt idx="1075">
                  <c:v>67</c:v>
                </c:pt>
                <c:pt idx="1076">
                  <c:v>67</c:v>
                </c:pt>
                <c:pt idx="1077">
                  <c:v>63</c:v>
                </c:pt>
                <c:pt idx="1078">
                  <c:v>104</c:v>
                </c:pt>
                <c:pt idx="1079">
                  <c:v>95</c:v>
                </c:pt>
                <c:pt idx="1080">
                  <c:v>87</c:v>
                </c:pt>
                <c:pt idx="1081">
                  <c:v>92</c:v>
                </c:pt>
                <c:pt idx="1082">
                  <c:v>90</c:v>
                </c:pt>
                <c:pt idx="1083">
                  <c:v>91</c:v>
                </c:pt>
                <c:pt idx="1084">
                  <c:v>100</c:v>
                </c:pt>
                <c:pt idx="1085">
                  <c:v>91</c:v>
                </c:pt>
                <c:pt idx="1086">
                  <c:v>95</c:v>
                </c:pt>
                <c:pt idx="1087">
                  <c:v>100</c:v>
                </c:pt>
                <c:pt idx="1088">
                  <c:v>99</c:v>
                </c:pt>
                <c:pt idx="1089">
                  <c:v>88</c:v>
                </c:pt>
                <c:pt idx="1090">
                  <c:v>85</c:v>
                </c:pt>
                <c:pt idx="1091">
                  <c:v>90</c:v>
                </c:pt>
                <c:pt idx="1092">
                  <c:v>88</c:v>
                </c:pt>
                <c:pt idx="1093">
                  <c:v>90</c:v>
                </c:pt>
                <c:pt idx="1094">
                  <c:v>93</c:v>
                </c:pt>
              </c:numCache>
            </c:numRef>
          </c:xVal>
          <c:yVal>
            <c:numRef>
              <c:f>Sheet1!$K$2:$K$1096</c:f>
              <c:numCache>
                <c:formatCode>General</c:formatCode>
                <c:ptCount val="1095"/>
                <c:pt idx="0">
                  <c:v>61.429000000000002</c:v>
                </c:pt>
                <c:pt idx="1">
                  <c:v>85.834999999999994</c:v>
                </c:pt>
                <c:pt idx="2">
                  <c:v>83.16</c:v>
                </c:pt>
                <c:pt idx="3">
                  <c:v>84.287999999999997</c:v>
                </c:pt>
                <c:pt idx="4">
                  <c:v>93.584000000000003</c:v>
                </c:pt>
                <c:pt idx="5">
                  <c:v>86.911000000000527</c:v>
                </c:pt>
                <c:pt idx="6">
                  <c:v>80.732000000000014</c:v>
                </c:pt>
                <c:pt idx="7">
                  <c:v>79.980999999999995</c:v>
                </c:pt>
                <c:pt idx="8">
                  <c:v>82.587999999999994</c:v>
                </c:pt>
                <c:pt idx="9">
                  <c:v>81.542000000000002</c:v>
                </c:pt>
                <c:pt idx="10">
                  <c:v>80.406000000000006</c:v>
                </c:pt>
                <c:pt idx="11">
                  <c:v>80.703999999999994</c:v>
                </c:pt>
                <c:pt idx="12">
                  <c:v>77.84</c:v>
                </c:pt>
                <c:pt idx="13">
                  <c:v>99.426000000000002</c:v>
                </c:pt>
                <c:pt idx="14">
                  <c:v>108.163</c:v>
                </c:pt>
                <c:pt idx="15">
                  <c:v>109.15900000000001</c:v>
                </c:pt>
                <c:pt idx="16">
                  <c:v>91.724000000000004</c:v>
                </c:pt>
                <c:pt idx="17">
                  <c:v>100.17299999999985</c:v>
                </c:pt>
                <c:pt idx="18">
                  <c:v>107.63800000000001</c:v>
                </c:pt>
                <c:pt idx="19">
                  <c:v>83.227999999999994</c:v>
                </c:pt>
                <c:pt idx="20">
                  <c:v>84.016000000000005</c:v>
                </c:pt>
                <c:pt idx="21">
                  <c:v>93.575999999999979</c:v>
                </c:pt>
                <c:pt idx="22">
                  <c:v>92.153999999999982</c:v>
                </c:pt>
                <c:pt idx="23">
                  <c:v>90.218000000000004</c:v>
                </c:pt>
                <c:pt idx="24">
                  <c:v>89.709000000000003</c:v>
                </c:pt>
                <c:pt idx="25">
                  <c:v>92.456999999999994</c:v>
                </c:pt>
                <c:pt idx="26">
                  <c:v>90.527000000000001</c:v>
                </c:pt>
                <c:pt idx="27">
                  <c:v>99.61999999999999</c:v>
                </c:pt>
                <c:pt idx="28">
                  <c:v>103.752</c:v>
                </c:pt>
                <c:pt idx="29">
                  <c:v>95.543000000000006</c:v>
                </c:pt>
                <c:pt idx="30">
                  <c:v>87.218000000000004</c:v>
                </c:pt>
                <c:pt idx="31">
                  <c:v>93.657999999999987</c:v>
                </c:pt>
                <c:pt idx="32">
                  <c:v>95.873999999999981</c:v>
                </c:pt>
                <c:pt idx="33">
                  <c:v>92.843000000000004</c:v>
                </c:pt>
                <c:pt idx="34">
                  <c:v>89.066000000000003</c:v>
                </c:pt>
                <c:pt idx="35">
                  <c:v>86.278999999999982</c:v>
                </c:pt>
                <c:pt idx="36">
                  <c:v>91.374999999999986</c:v>
                </c:pt>
                <c:pt idx="37">
                  <c:v>84.706999999999994</c:v>
                </c:pt>
                <c:pt idx="38">
                  <c:v>85.048000000000002</c:v>
                </c:pt>
                <c:pt idx="39">
                  <c:v>89.561000000000007</c:v>
                </c:pt>
                <c:pt idx="40">
                  <c:v>92.367999999999995</c:v>
                </c:pt>
                <c:pt idx="41">
                  <c:v>87.001999999999995</c:v>
                </c:pt>
                <c:pt idx="42">
                  <c:v>83.992999999999995</c:v>
                </c:pt>
                <c:pt idx="43">
                  <c:v>90.668999999999983</c:v>
                </c:pt>
                <c:pt idx="44">
                  <c:v>89.471000000000004</c:v>
                </c:pt>
                <c:pt idx="45">
                  <c:v>86.722999999999999</c:v>
                </c:pt>
                <c:pt idx="46">
                  <c:v>88.054999999999993</c:v>
                </c:pt>
                <c:pt idx="47">
                  <c:v>82.405000000000001</c:v>
                </c:pt>
                <c:pt idx="48">
                  <c:v>78.924999999999997</c:v>
                </c:pt>
                <c:pt idx="49">
                  <c:v>89.269000000000005</c:v>
                </c:pt>
                <c:pt idx="50">
                  <c:v>86.960000000000022</c:v>
                </c:pt>
                <c:pt idx="51">
                  <c:v>85.06</c:v>
                </c:pt>
                <c:pt idx="52">
                  <c:v>51.51</c:v>
                </c:pt>
                <c:pt idx="53">
                  <c:v>49.185000000000002</c:v>
                </c:pt>
                <c:pt idx="54">
                  <c:v>51.086000000000006</c:v>
                </c:pt>
                <c:pt idx="55">
                  <c:v>48.865000000000002</c:v>
                </c:pt>
                <c:pt idx="56">
                  <c:v>50.837000000000003</c:v>
                </c:pt>
                <c:pt idx="57">
                  <c:v>54.160000000000011</c:v>
                </c:pt>
                <c:pt idx="58">
                  <c:v>68.649000000000001</c:v>
                </c:pt>
                <c:pt idx="59">
                  <c:v>60.709000000000003</c:v>
                </c:pt>
                <c:pt idx="60">
                  <c:v>57.14</c:v>
                </c:pt>
                <c:pt idx="61">
                  <c:v>78.706000000000003</c:v>
                </c:pt>
                <c:pt idx="62">
                  <c:v>87.6</c:v>
                </c:pt>
                <c:pt idx="63">
                  <c:v>84.070999999999998</c:v>
                </c:pt>
                <c:pt idx="64">
                  <c:v>86.691999999999993</c:v>
                </c:pt>
                <c:pt idx="65">
                  <c:v>95.989000000000004</c:v>
                </c:pt>
                <c:pt idx="66">
                  <c:v>92.144000000000005</c:v>
                </c:pt>
                <c:pt idx="67">
                  <c:v>94.039000000000001</c:v>
                </c:pt>
                <c:pt idx="68">
                  <c:v>79.154999999999987</c:v>
                </c:pt>
                <c:pt idx="69">
                  <c:v>82.531000000000006</c:v>
                </c:pt>
                <c:pt idx="70">
                  <c:v>87.929000000000002</c:v>
                </c:pt>
                <c:pt idx="71">
                  <c:v>86.218999999999994</c:v>
                </c:pt>
                <c:pt idx="72">
                  <c:v>89.86</c:v>
                </c:pt>
                <c:pt idx="73">
                  <c:v>89.215000000000003</c:v>
                </c:pt>
                <c:pt idx="74">
                  <c:v>90.945000000000007</c:v>
                </c:pt>
                <c:pt idx="75">
                  <c:v>89.866</c:v>
                </c:pt>
                <c:pt idx="76">
                  <c:v>88.061000000000007</c:v>
                </c:pt>
                <c:pt idx="77">
                  <c:v>79.820999999999998</c:v>
                </c:pt>
                <c:pt idx="78">
                  <c:v>85.641000000000005</c:v>
                </c:pt>
                <c:pt idx="79">
                  <c:v>71.131</c:v>
                </c:pt>
                <c:pt idx="80">
                  <c:v>66.792000000000002</c:v>
                </c:pt>
                <c:pt idx="81">
                  <c:v>63.984000000000002</c:v>
                </c:pt>
                <c:pt idx="82">
                  <c:v>59.95</c:v>
                </c:pt>
                <c:pt idx="83">
                  <c:v>60.595000000000013</c:v>
                </c:pt>
                <c:pt idx="84">
                  <c:v>64.2</c:v>
                </c:pt>
                <c:pt idx="85">
                  <c:v>67.578999999999979</c:v>
                </c:pt>
                <c:pt idx="86">
                  <c:v>67.751999999999995</c:v>
                </c:pt>
                <c:pt idx="87">
                  <c:v>63.836000000000006</c:v>
                </c:pt>
                <c:pt idx="88">
                  <c:v>63.693000000000012</c:v>
                </c:pt>
                <c:pt idx="89">
                  <c:v>69.474999999999994</c:v>
                </c:pt>
                <c:pt idx="90">
                  <c:v>66.926000000000002</c:v>
                </c:pt>
                <c:pt idx="91">
                  <c:v>66.816000000000003</c:v>
                </c:pt>
                <c:pt idx="92">
                  <c:v>66.840999999999994</c:v>
                </c:pt>
                <c:pt idx="93">
                  <c:v>70.364000000000004</c:v>
                </c:pt>
                <c:pt idx="94">
                  <c:v>75.458000000000013</c:v>
                </c:pt>
                <c:pt idx="95">
                  <c:v>69.56</c:v>
                </c:pt>
                <c:pt idx="96">
                  <c:v>65.134</c:v>
                </c:pt>
                <c:pt idx="97">
                  <c:v>63.411000000000001</c:v>
                </c:pt>
                <c:pt idx="98">
                  <c:v>62.422000000000011</c:v>
                </c:pt>
                <c:pt idx="99">
                  <c:v>67.302999999999983</c:v>
                </c:pt>
                <c:pt idx="100">
                  <c:v>79.215000000000003</c:v>
                </c:pt>
                <c:pt idx="101">
                  <c:v>74.320999999999998</c:v>
                </c:pt>
                <c:pt idx="102">
                  <c:v>93.595000000000013</c:v>
                </c:pt>
                <c:pt idx="103">
                  <c:v>89.516999999999996</c:v>
                </c:pt>
                <c:pt idx="104">
                  <c:v>85.483999999999995</c:v>
                </c:pt>
                <c:pt idx="105">
                  <c:v>87.35199999999999</c:v>
                </c:pt>
                <c:pt idx="106">
                  <c:v>83.75</c:v>
                </c:pt>
                <c:pt idx="107">
                  <c:v>83.061000000000007</c:v>
                </c:pt>
                <c:pt idx="108">
                  <c:v>85.956999999999994</c:v>
                </c:pt>
                <c:pt idx="109">
                  <c:v>90.644000000000005</c:v>
                </c:pt>
                <c:pt idx="110">
                  <c:v>91.924999999999997</c:v>
                </c:pt>
                <c:pt idx="111">
                  <c:v>88.950999999999993</c:v>
                </c:pt>
                <c:pt idx="112">
                  <c:v>88.27</c:v>
                </c:pt>
                <c:pt idx="113">
                  <c:v>89.318000000000012</c:v>
                </c:pt>
                <c:pt idx="114">
                  <c:v>88.472999999999999</c:v>
                </c:pt>
                <c:pt idx="115">
                  <c:v>88.622999999999948</c:v>
                </c:pt>
                <c:pt idx="116">
                  <c:v>95.120999999999981</c:v>
                </c:pt>
                <c:pt idx="117">
                  <c:v>89.599000000000004</c:v>
                </c:pt>
                <c:pt idx="118">
                  <c:v>86.846000000000004</c:v>
                </c:pt>
                <c:pt idx="119">
                  <c:v>79.935000000000002</c:v>
                </c:pt>
                <c:pt idx="120">
                  <c:v>87.647999999999996</c:v>
                </c:pt>
                <c:pt idx="121">
                  <c:v>91.227999999999994</c:v>
                </c:pt>
                <c:pt idx="122">
                  <c:v>91.399000000000001</c:v>
                </c:pt>
                <c:pt idx="123">
                  <c:v>92.25</c:v>
                </c:pt>
                <c:pt idx="124">
                  <c:v>95.968999999999994</c:v>
                </c:pt>
                <c:pt idx="125">
                  <c:v>88.210000000000022</c:v>
                </c:pt>
                <c:pt idx="126">
                  <c:v>100.295</c:v>
                </c:pt>
                <c:pt idx="127">
                  <c:v>97.596999999999994</c:v>
                </c:pt>
                <c:pt idx="128">
                  <c:v>92.485000000000014</c:v>
                </c:pt>
                <c:pt idx="129">
                  <c:v>89.974999999999994</c:v>
                </c:pt>
                <c:pt idx="130">
                  <c:v>97.787000000000006</c:v>
                </c:pt>
                <c:pt idx="131">
                  <c:v>99.031999999999996</c:v>
                </c:pt>
                <c:pt idx="132">
                  <c:v>98.046999999999997</c:v>
                </c:pt>
                <c:pt idx="133">
                  <c:v>73.808999999999983</c:v>
                </c:pt>
                <c:pt idx="134">
                  <c:v>54.131</c:v>
                </c:pt>
                <c:pt idx="135">
                  <c:v>55.997</c:v>
                </c:pt>
                <c:pt idx="136">
                  <c:v>48.593000000000011</c:v>
                </c:pt>
                <c:pt idx="137">
                  <c:v>52.642000000000003</c:v>
                </c:pt>
                <c:pt idx="138">
                  <c:v>48.643000000000001</c:v>
                </c:pt>
                <c:pt idx="139">
                  <c:v>50.484000000000002</c:v>
                </c:pt>
                <c:pt idx="140">
                  <c:v>52.977000000000004</c:v>
                </c:pt>
                <c:pt idx="141">
                  <c:v>59.623000000000012</c:v>
                </c:pt>
                <c:pt idx="142">
                  <c:v>54.361000000000004</c:v>
                </c:pt>
                <c:pt idx="143">
                  <c:v>58.738000000000063</c:v>
                </c:pt>
                <c:pt idx="144">
                  <c:v>64.521999999999991</c:v>
                </c:pt>
                <c:pt idx="145">
                  <c:v>64.024000000000001</c:v>
                </c:pt>
                <c:pt idx="146">
                  <c:v>68.244000000000227</c:v>
                </c:pt>
                <c:pt idx="147">
                  <c:v>68.412000000000006</c:v>
                </c:pt>
                <c:pt idx="148">
                  <c:v>54.595000000000013</c:v>
                </c:pt>
                <c:pt idx="149">
                  <c:v>53.384999999999998</c:v>
                </c:pt>
                <c:pt idx="150">
                  <c:v>62.674000000000007</c:v>
                </c:pt>
                <c:pt idx="151">
                  <c:v>75.802999999999983</c:v>
                </c:pt>
                <c:pt idx="152">
                  <c:v>77.906999999999996</c:v>
                </c:pt>
                <c:pt idx="153">
                  <c:v>75.48</c:v>
                </c:pt>
                <c:pt idx="154">
                  <c:v>74.114999999999995</c:v>
                </c:pt>
                <c:pt idx="155">
                  <c:v>70.631</c:v>
                </c:pt>
                <c:pt idx="156">
                  <c:v>61.414999999999999</c:v>
                </c:pt>
                <c:pt idx="157">
                  <c:v>59.131</c:v>
                </c:pt>
                <c:pt idx="158">
                  <c:v>57.622000000000163</c:v>
                </c:pt>
                <c:pt idx="159">
                  <c:v>73.335999999999999</c:v>
                </c:pt>
                <c:pt idx="160">
                  <c:v>76.751999999999995</c:v>
                </c:pt>
                <c:pt idx="161">
                  <c:v>78.568000000000012</c:v>
                </c:pt>
                <c:pt idx="162">
                  <c:v>79.222999999999999</c:v>
                </c:pt>
                <c:pt idx="163">
                  <c:v>101.78100000000002</c:v>
                </c:pt>
                <c:pt idx="164">
                  <c:v>94.436000000000007</c:v>
                </c:pt>
                <c:pt idx="165">
                  <c:v>91.158999999999978</c:v>
                </c:pt>
                <c:pt idx="166">
                  <c:v>97.942000000000007</c:v>
                </c:pt>
                <c:pt idx="167">
                  <c:v>93.740000000000023</c:v>
                </c:pt>
                <c:pt idx="168">
                  <c:v>91.721999999999994</c:v>
                </c:pt>
                <c:pt idx="169">
                  <c:v>93.424000000000007</c:v>
                </c:pt>
                <c:pt idx="170">
                  <c:v>95.165999999999983</c:v>
                </c:pt>
                <c:pt idx="171">
                  <c:v>95.022999999999982</c:v>
                </c:pt>
                <c:pt idx="172">
                  <c:v>91.960000000000022</c:v>
                </c:pt>
                <c:pt idx="173">
                  <c:v>100.709</c:v>
                </c:pt>
                <c:pt idx="174">
                  <c:v>93.721999999999994</c:v>
                </c:pt>
                <c:pt idx="175">
                  <c:v>96.822999999999979</c:v>
                </c:pt>
                <c:pt idx="176">
                  <c:v>97.619</c:v>
                </c:pt>
                <c:pt idx="177">
                  <c:v>93.882999999999981</c:v>
                </c:pt>
                <c:pt idx="178">
                  <c:v>104.37499999999999</c:v>
                </c:pt>
                <c:pt idx="179">
                  <c:v>98.191999999999993</c:v>
                </c:pt>
                <c:pt idx="180">
                  <c:v>94.587000000000003</c:v>
                </c:pt>
                <c:pt idx="181">
                  <c:v>101.41900000000012</c:v>
                </c:pt>
                <c:pt idx="182">
                  <c:v>91.622999999999948</c:v>
                </c:pt>
                <c:pt idx="183">
                  <c:v>71.643000000000001</c:v>
                </c:pt>
                <c:pt idx="184">
                  <c:v>71.932000000000002</c:v>
                </c:pt>
                <c:pt idx="185">
                  <c:v>76.832999999999998</c:v>
                </c:pt>
                <c:pt idx="186">
                  <c:v>80.938000000000002</c:v>
                </c:pt>
                <c:pt idx="187">
                  <c:v>80.478999999999999</c:v>
                </c:pt>
                <c:pt idx="188">
                  <c:v>72.647999999999996</c:v>
                </c:pt>
                <c:pt idx="189">
                  <c:v>72.790999999999997</c:v>
                </c:pt>
                <c:pt idx="190">
                  <c:v>74.043999999999997</c:v>
                </c:pt>
                <c:pt idx="191">
                  <c:v>69.001000000000005</c:v>
                </c:pt>
                <c:pt idx="192">
                  <c:v>74.906000000000006</c:v>
                </c:pt>
                <c:pt idx="193">
                  <c:v>74.054999999999993</c:v>
                </c:pt>
                <c:pt idx="194">
                  <c:v>71.902000000000001</c:v>
                </c:pt>
                <c:pt idx="195">
                  <c:v>72.48</c:v>
                </c:pt>
                <c:pt idx="196">
                  <c:v>71.887999999999991</c:v>
                </c:pt>
                <c:pt idx="197">
                  <c:v>99.45</c:v>
                </c:pt>
                <c:pt idx="198">
                  <c:v>93.212000000000003</c:v>
                </c:pt>
                <c:pt idx="199">
                  <c:v>89.722999999999999</c:v>
                </c:pt>
                <c:pt idx="200">
                  <c:v>92.958000000000013</c:v>
                </c:pt>
                <c:pt idx="201">
                  <c:v>88.046999999999997</c:v>
                </c:pt>
                <c:pt idx="202">
                  <c:v>89.126999999999981</c:v>
                </c:pt>
                <c:pt idx="203">
                  <c:v>85.843999999999994</c:v>
                </c:pt>
                <c:pt idx="204">
                  <c:v>87.009</c:v>
                </c:pt>
                <c:pt idx="205">
                  <c:v>93.634999999999991</c:v>
                </c:pt>
                <c:pt idx="206">
                  <c:v>86.465999999999994</c:v>
                </c:pt>
                <c:pt idx="207">
                  <c:v>79.938000000000002</c:v>
                </c:pt>
                <c:pt idx="208">
                  <c:v>89.224999999999994</c:v>
                </c:pt>
                <c:pt idx="209">
                  <c:v>88.356999999999999</c:v>
                </c:pt>
                <c:pt idx="210">
                  <c:v>85.147999999999996</c:v>
                </c:pt>
                <c:pt idx="211">
                  <c:v>90.192999999999998</c:v>
                </c:pt>
                <c:pt idx="212">
                  <c:v>89.516999999999996</c:v>
                </c:pt>
                <c:pt idx="213">
                  <c:v>97.161000000000001</c:v>
                </c:pt>
                <c:pt idx="214">
                  <c:v>97.694999999999993</c:v>
                </c:pt>
                <c:pt idx="215">
                  <c:v>96.376999999999981</c:v>
                </c:pt>
                <c:pt idx="216">
                  <c:v>91.861000000000004</c:v>
                </c:pt>
                <c:pt idx="217">
                  <c:v>85.949000000000026</c:v>
                </c:pt>
                <c:pt idx="218">
                  <c:v>82.843000000000004</c:v>
                </c:pt>
                <c:pt idx="219">
                  <c:v>90.59</c:v>
                </c:pt>
                <c:pt idx="220">
                  <c:v>95.149000000000001</c:v>
                </c:pt>
                <c:pt idx="221">
                  <c:v>93.48</c:v>
                </c:pt>
                <c:pt idx="222">
                  <c:v>94.631999999999991</c:v>
                </c:pt>
                <c:pt idx="223">
                  <c:v>100.22499999999999</c:v>
                </c:pt>
                <c:pt idx="224">
                  <c:v>92.35499999999999</c:v>
                </c:pt>
                <c:pt idx="225">
                  <c:v>89.004999999999995</c:v>
                </c:pt>
                <c:pt idx="226">
                  <c:v>93.010999999999996</c:v>
                </c:pt>
                <c:pt idx="227">
                  <c:v>89.063000000000002</c:v>
                </c:pt>
                <c:pt idx="228">
                  <c:v>95.507999999999996</c:v>
                </c:pt>
                <c:pt idx="229">
                  <c:v>89.293000000000006</c:v>
                </c:pt>
                <c:pt idx="230">
                  <c:v>81.462000000000003</c:v>
                </c:pt>
                <c:pt idx="231">
                  <c:v>91.221999999999994</c:v>
                </c:pt>
                <c:pt idx="232">
                  <c:v>94.853999999999999</c:v>
                </c:pt>
                <c:pt idx="233">
                  <c:v>87.10199999999999</c:v>
                </c:pt>
                <c:pt idx="234">
                  <c:v>97.89</c:v>
                </c:pt>
                <c:pt idx="235">
                  <c:v>100.94500000000002</c:v>
                </c:pt>
                <c:pt idx="236">
                  <c:v>99.894999999999996</c:v>
                </c:pt>
                <c:pt idx="237">
                  <c:v>98.754999999999995</c:v>
                </c:pt>
                <c:pt idx="238">
                  <c:v>101.651</c:v>
                </c:pt>
                <c:pt idx="239">
                  <c:v>98.554999999999993</c:v>
                </c:pt>
                <c:pt idx="240">
                  <c:v>96.394000000000005</c:v>
                </c:pt>
                <c:pt idx="241">
                  <c:v>101.69199999999999</c:v>
                </c:pt>
                <c:pt idx="242">
                  <c:v>90.103999999999999</c:v>
                </c:pt>
                <c:pt idx="243">
                  <c:v>94.307000000000002</c:v>
                </c:pt>
                <c:pt idx="244">
                  <c:v>95.52</c:v>
                </c:pt>
                <c:pt idx="245">
                  <c:v>90.534000000000006</c:v>
                </c:pt>
                <c:pt idx="246">
                  <c:v>93.168999999999983</c:v>
                </c:pt>
                <c:pt idx="247">
                  <c:v>93.968000000000004</c:v>
                </c:pt>
                <c:pt idx="248">
                  <c:v>91.95</c:v>
                </c:pt>
                <c:pt idx="249">
                  <c:v>93.442000000000007</c:v>
                </c:pt>
                <c:pt idx="250">
                  <c:v>95.614999999999995</c:v>
                </c:pt>
                <c:pt idx="251">
                  <c:v>91.007000000000005</c:v>
                </c:pt>
                <c:pt idx="252">
                  <c:v>93.735000000000014</c:v>
                </c:pt>
                <c:pt idx="253">
                  <c:v>93.233000000000004</c:v>
                </c:pt>
                <c:pt idx="254">
                  <c:v>84.959000000000003</c:v>
                </c:pt>
                <c:pt idx="255">
                  <c:v>81.046999999999997</c:v>
                </c:pt>
                <c:pt idx="256">
                  <c:v>89.606999999999999</c:v>
                </c:pt>
                <c:pt idx="257">
                  <c:v>96.051999999999992</c:v>
                </c:pt>
                <c:pt idx="258">
                  <c:v>93.766000000000005</c:v>
                </c:pt>
                <c:pt idx="259">
                  <c:v>94.048000000000002</c:v>
                </c:pt>
                <c:pt idx="260">
                  <c:v>91.537000000000006</c:v>
                </c:pt>
                <c:pt idx="261">
                  <c:v>90.790999999999997</c:v>
                </c:pt>
                <c:pt idx="262">
                  <c:v>95.240000000000023</c:v>
                </c:pt>
                <c:pt idx="263">
                  <c:v>85.098000000000013</c:v>
                </c:pt>
                <c:pt idx="264">
                  <c:v>87.394000000000005</c:v>
                </c:pt>
                <c:pt idx="265">
                  <c:v>92.016999999999996</c:v>
                </c:pt>
                <c:pt idx="266">
                  <c:v>97.241000000000227</c:v>
                </c:pt>
                <c:pt idx="267">
                  <c:v>90.537000000000006</c:v>
                </c:pt>
                <c:pt idx="268">
                  <c:v>94.02</c:v>
                </c:pt>
                <c:pt idx="269">
                  <c:v>102.068</c:v>
                </c:pt>
                <c:pt idx="270">
                  <c:v>95.685000000000002</c:v>
                </c:pt>
                <c:pt idx="271">
                  <c:v>97.384</c:v>
                </c:pt>
                <c:pt idx="272">
                  <c:v>95.995000000000005</c:v>
                </c:pt>
                <c:pt idx="273">
                  <c:v>96.244000000000227</c:v>
                </c:pt>
                <c:pt idx="274">
                  <c:v>98.376999999999981</c:v>
                </c:pt>
                <c:pt idx="275">
                  <c:v>98.627999999999986</c:v>
                </c:pt>
                <c:pt idx="276">
                  <c:v>97.548000000000002</c:v>
                </c:pt>
                <c:pt idx="277">
                  <c:v>94.936000000000007</c:v>
                </c:pt>
                <c:pt idx="278">
                  <c:v>97.066000000000003</c:v>
                </c:pt>
                <c:pt idx="279">
                  <c:v>92.874999999999986</c:v>
                </c:pt>
                <c:pt idx="280">
                  <c:v>96.5</c:v>
                </c:pt>
                <c:pt idx="281">
                  <c:v>93.691999999999993</c:v>
                </c:pt>
                <c:pt idx="282">
                  <c:v>90.548000000000002</c:v>
                </c:pt>
                <c:pt idx="283">
                  <c:v>89.325999999999979</c:v>
                </c:pt>
                <c:pt idx="284">
                  <c:v>88.582999999999998</c:v>
                </c:pt>
                <c:pt idx="285">
                  <c:v>88.471999999999994</c:v>
                </c:pt>
                <c:pt idx="286">
                  <c:v>84.58</c:v>
                </c:pt>
                <c:pt idx="287">
                  <c:v>88.893000000000001</c:v>
                </c:pt>
                <c:pt idx="288">
                  <c:v>81.808999999999983</c:v>
                </c:pt>
                <c:pt idx="289">
                  <c:v>45.97</c:v>
                </c:pt>
                <c:pt idx="290">
                  <c:v>48.165000000000013</c:v>
                </c:pt>
                <c:pt idx="291">
                  <c:v>45.751000000000005</c:v>
                </c:pt>
                <c:pt idx="292">
                  <c:v>56.578000000000003</c:v>
                </c:pt>
                <c:pt idx="293">
                  <c:v>49.703000000000003</c:v>
                </c:pt>
                <c:pt idx="294">
                  <c:v>57.828000000000003</c:v>
                </c:pt>
                <c:pt idx="295">
                  <c:v>82.186999999999998</c:v>
                </c:pt>
                <c:pt idx="296">
                  <c:v>90.194000000000003</c:v>
                </c:pt>
                <c:pt idx="297">
                  <c:v>92.949000000000026</c:v>
                </c:pt>
                <c:pt idx="298">
                  <c:v>91.611000000000004</c:v>
                </c:pt>
                <c:pt idx="299">
                  <c:v>89.551999999999992</c:v>
                </c:pt>
                <c:pt idx="300">
                  <c:v>95.438999999999993</c:v>
                </c:pt>
                <c:pt idx="301">
                  <c:v>94.820999999999998</c:v>
                </c:pt>
                <c:pt idx="302">
                  <c:v>91.884999999999991</c:v>
                </c:pt>
                <c:pt idx="303">
                  <c:v>86.700999999999993</c:v>
                </c:pt>
                <c:pt idx="304">
                  <c:v>91.751999999999995</c:v>
                </c:pt>
                <c:pt idx="305">
                  <c:v>85.930999999999997</c:v>
                </c:pt>
                <c:pt idx="306">
                  <c:v>90.211000000000027</c:v>
                </c:pt>
                <c:pt idx="307">
                  <c:v>91.486000000000004</c:v>
                </c:pt>
                <c:pt idx="308">
                  <c:v>81.283000000000001</c:v>
                </c:pt>
                <c:pt idx="309">
                  <c:v>87.497000000000227</c:v>
                </c:pt>
                <c:pt idx="310">
                  <c:v>86.766000000000005</c:v>
                </c:pt>
                <c:pt idx="311">
                  <c:v>88.332999999999998</c:v>
                </c:pt>
                <c:pt idx="312">
                  <c:v>90.685999999999979</c:v>
                </c:pt>
                <c:pt idx="313">
                  <c:v>95.144999999999996</c:v>
                </c:pt>
                <c:pt idx="314">
                  <c:v>96.930999999999997</c:v>
                </c:pt>
                <c:pt idx="315">
                  <c:v>99.058999999999983</c:v>
                </c:pt>
                <c:pt idx="316">
                  <c:v>97.100999999999999</c:v>
                </c:pt>
                <c:pt idx="317">
                  <c:v>93.414000000000527</c:v>
                </c:pt>
                <c:pt idx="318">
                  <c:v>88.929000000000002</c:v>
                </c:pt>
                <c:pt idx="319">
                  <c:v>92.754999999999995</c:v>
                </c:pt>
                <c:pt idx="320">
                  <c:v>93.266000000000005</c:v>
                </c:pt>
                <c:pt idx="321">
                  <c:v>90.042000000000002</c:v>
                </c:pt>
                <c:pt idx="322">
                  <c:v>75.342000000000013</c:v>
                </c:pt>
                <c:pt idx="323">
                  <c:v>54.129000000000012</c:v>
                </c:pt>
                <c:pt idx="324">
                  <c:v>61.421000000000006</c:v>
                </c:pt>
                <c:pt idx="325">
                  <c:v>65.239999999999995</c:v>
                </c:pt>
                <c:pt idx="326">
                  <c:v>72.248000000000005</c:v>
                </c:pt>
                <c:pt idx="327">
                  <c:v>72.961000000000027</c:v>
                </c:pt>
                <c:pt idx="328">
                  <c:v>71.736000000000004</c:v>
                </c:pt>
                <c:pt idx="329">
                  <c:v>67.098000000000013</c:v>
                </c:pt>
                <c:pt idx="330">
                  <c:v>70.331000000000003</c:v>
                </c:pt>
                <c:pt idx="331">
                  <c:v>76.10599999999998</c:v>
                </c:pt>
                <c:pt idx="332">
                  <c:v>69.031000000000006</c:v>
                </c:pt>
                <c:pt idx="333">
                  <c:v>66.906999999999996</c:v>
                </c:pt>
                <c:pt idx="334">
                  <c:v>73.575999999999979</c:v>
                </c:pt>
                <c:pt idx="335">
                  <c:v>65.850999999999999</c:v>
                </c:pt>
                <c:pt idx="336">
                  <c:v>61.354999999999997</c:v>
                </c:pt>
                <c:pt idx="337">
                  <c:v>69.015000000000001</c:v>
                </c:pt>
                <c:pt idx="338">
                  <c:v>67.307999999999993</c:v>
                </c:pt>
                <c:pt idx="339">
                  <c:v>72.700999999999993</c:v>
                </c:pt>
                <c:pt idx="340">
                  <c:v>88.60499999999999</c:v>
                </c:pt>
                <c:pt idx="341">
                  <c:v>98.793999999999997</c:v>
                </c:pt>
                <c:pt idx="342">
                  <c:v>97.714000000000027</c:v>
                </c:pt>
                <c:pt idx="343">
                  <c:v>99.959000000000003</c:v>
                </c:pt>
                <c:pt idx="344">
                  <c:v>97.319000000000003</c:v>
                </c:pt>
                <c:pt idx="345">
                  <c:v>88.346000000000004</c:v>
                </c:pt>
                <c:pt idx="346">
                  <c:v>89.641000000000005</c:v>
                </c:pt>
                <c:pt idx="347">
                  <c:v>92.247000000000227</c:v>
                </c:pt>
                <c:pt idx="348">
                  <c:v>94.459000000000003</c:v>
                </c:pt>
                <c:pt idx="349">
                  <c:v>104.67299999999985</c:v>
                </c:pt>
                <c:pt idx="350">
                  <c:v>91.573999999999998</c:v>
                </c:pt>
                <c:pt idx="351">
                  <c:v>91.766000000000005</c:v>
                </c:pt>
                <c:pt idx="352">
                  <c:v>104.10199999999999</c:v>
                </c:pt>
                <c:pt idx="353">
                  <c:v>97.866</c:v>
                </c:pt>
                <c:pt idx="354">
                  <c:v>86.429000000000002</c:v>
                </c:pt>
                <c:pt idx="355">
                  <c:v>76.417000000000527</c:v>
                </c:pt>
                <c:pt idx="356">
                  <c:v>45.850999999999999</c:v>
                </c:pt>
                <c:pt idx="357">
                  <c:v>56.88</c:v>
                </c:pt>
                <c:pt idx="358">
                  <c:v>69.552999999999983</c:v>
                </c:pt>
                <c:pt idx="359">
                  <c:v>66.400000000000006</c:v>
                </c:pt>
                <c:pt idx="360">
                  <c:v>52.134</c:v>
                </c:pt>
                <c:pt idx="361">
                  <c:v>66.010999999999996</c:v>
                </c:pt>
                <c:pt idx="362">
                  <c:v>74.744000000000227</c:v>
                </c:pt>
                <c:pt idx="363">
                  <c:v>75.22</c:v>
                </c:pt>
                <c:pt idx="364">
                  <c:v>78.902000000000001</c:v>
                </c:pt>
                <c:pt idx="365">
                  <c:v>84.554999999999993</c:v>
                </c:pt>
                <c:pt idx="366">
                  <c:v>76.253</c:v>
                </c:pt>
                <c:pt idx="367">
                  <c:v>71.319000000000003</c:v>
                </c:pt>
                <c:pt idx="368">
                  <c:v>61.182000000000002</c:v>
                </c:pt>
                <c:pt idx="369">
                  <c:v>63.483000000000004</c:v>
                </c:pt>
                <c:pt idx="370">
                  <c:v>66.58</c:v>
                </c:pt>
                <c:pt idx="371">
                  <c:v>72.122999999999948</c:v>
                </c:pt>
                <c:pt idx="372">
                  <c:v>87.807000000000002</c:v>
                </c:pt>
                <c:pt idx="373">
                  <c:v>78.284000000000006</c:v>
                </c:pt>
                <c:pt idx="374">
                  <c:v>60.724000000000011</c:v>
                </c:pt>
                <c:pt idx="375">
                  <c:v>44.203000000000003</c:v>
                </c:pt>
                <c:pt idx="376">
                  <c:v>63.156000000000006</c:v>
                </c:pt>
                <c:pt idx="377">
                  <c:v>100.35299999999998</c:v>
                </c:pt>
                <c:pt idx="378">
                  <c:v>69.715999999999994</c:v>
                </c:pt>
                <c:pt idx="379">
                  <c:v>80.078999999999979</c:v>
                </c:pt>
                <c:pt idx="380">
                  <c:v>75.35199999999999</c:v>
                </c:pt>
                <c:pt idx="381">
                  <c:v>75.432000000000002</c:v>
                </c:pt>
                <c:pt idx="382">
                  <c:v>73.474000000000004</c:v>
                </c:pt>
                <c:pt idx="383">
                  <c:v>68.192999999999998</c:v>
                </c:pt>
                <c:pt idx="384">
                  <c:v>62.825000000000003</c:v>
                </c:pt>
                <c:pt idx="385">
                  <c:v>59.74</c:v>
                </c:pt>
                <c:pt idx="386">
                  <c:v>63.981000000000002</c:v>
                </c:pt>
                <c:pt idx="387">
                  <c:v>74.170999999999978</c:v>
                </c:pt>
                <c:pt idx="388">
                  <c:v>77.906999999999996</c:v>
                </c:pt>
                <c:pt idx="389">
                  <c:v>79.60499999999999</c:v>
                </c:pt>
                <c:pt idx="390">
                  <c:v>76.253</c:v>
                </c:pt>
                <c:pt idx="391">
                  <c:v>69.569999999999993</c:v>
                </c:pt>
                <c:pt idx="392">
                  <c:v>71.13</c:v>
                </c:pt>
                <c:pt idx="393">
                  <c:v>75.712000000000003</c:v>
                </c:pt>
                <c:pt idx="394">
                  <c:v>75.771000000000001</c:v>
                </c:pt>
                <c:pt idx="395">
                  <c:v>73.393000000000001</c:v>
                </c:pt>
                <c:pt idx="396">
                  <c:v>59.198000000000263</c:v>
                </c:pt>
                <c:pt idx="397">
                  <c:v>80.35299999999998</c:v>
                </c:pt>
                <c:pt idx="398">
                  <c:v>40.635000000000012</c:v>
                </c:pt>
                <c:pt idx="399">
                  <c:v>27.821000000000005</c:v>
                </c:pt>
                <c:pt idx="400">
                  <c:v>27.608000000000001</c:v>
                </c:pt>
                <c:pt idx="401">
                  <c:v>24.757000000000001</c:v>
                </c:pt>
                <c:pt idx="402">
                  <c:v>18.422999999999789</c:v>
                </c:pt>
                <c:pt idx="403">
                  <c:v>18.538</c:v>
                </c:pt>
                <c:pt idx="404">
                  <c:v>29.594999999999999</c:v>
                </c:pt>
                <c:pt idx="405">
                  <c:v>39.224000000000011</c:v>
                </c:pt>
                <c:pt idx="406">
                  <c:v>90.923000000000002</c:v>
                </c:pt>
                <c:pt idx="407">
                  <c:v>96.632999999999981</c:v>
                </c:pt>
                <c:pt idx="408">
                  <c:v>87.263000000000005</c:v>
                </c:pt>
                <c:pt idx="409">
                  <c:v>89.935000000000002</c:v>
                </c:pt>
                <c:pt idx="410">
                  <c:v>66.467000000000027</c:v>
                </c:pt>
                <c:pt idx="411">
                  <c:v>43.287000000000006</c:v>
                </c:pt>
                <c:pt idx="412">
                  <c:v>37.476000000000006</c:v>
                </c:pt>
                <c:pt idx="413">
                  <c:v>58.246000000000002</c:v>
                </c:pt>
                <c:pt idx="414">
                  <c:v>51.439</c:v>
                </c:pt>
                <c:pt idx="415">
                  <c:v>40.613</c:v>
                </c:pt>
                <c:pt idx="416">
                  <c:v>41.864000000000004</c:v>
                </c:pt>
                <c:pt idx="417">
                  <c:v>39.609000000000002</c:v>
                </c:pt>
                <c:pt idx="418">
                  <c:v>46.422000000000011</c:v>
                </c:pt>
                <c:pt idx="419">
                  <c:v>54.891000000000005</c:v>
                </c:pt>
                <c:pt idx="420">
                  <c:v>46.621000000000002</c:v>
                </c:pt>
                <c:pt idx="421">
                  <c:v>48.816999999999993</c:v>
                </c:pt>
                <c:pt idx="422">
                  <c:v>59.587000000000003</c:v>
                </c:pt>
                <c:pt idx="423">
                  <c:v>55.608000000000011</c:v>
                </c:pt>
                <c:pt idx="424">
                  <c:v>52.804000000000002</c:v>
                </c:pt>
                <c:pt idx="425">
                  <c:v>57.644000000000005</c:v>
                </c:pt>
                <c:pt idx="426">
                  <c:v>61.006</c:v>
                </c:pt>
                <c:pt idx="427">
                  <c:v>67.093999999999994</c:v>
                </c:pt>
                <c:pt idx="428">
                  <c:v>68.555999999999983</c:v>
                </c:pt>
                <c:pt idx="429">
                  <c:v>61.722000000000413</c:v>
                </c:pt>
                <c:pt idx="430">
                  <c:v>39.019000000000005</c:v>
                </c:pt>
                <c:pt idx="431">
                  <c:v>43.514000000000003</c:v>
                </c:pt>
                <c:pt idx="432">
                  <c:v>45.782000000000011</c:v>
                </c:pt>
                <c:pt idx="433">
                  <c:v>44.032000000000011</c:v>
                </c:pt>
                <c:pt idx="434">
                  <c:v>39.817999999999998</c:v>
                </c:pt>
                <c:pt idx="435">
                  <c:v>36.131</c:v>
                </c:pt>
                <c:pt idx="436">
                  <c:v>83.613</c:v>
                </c:pt>
                <c:pt idx="437">
                  <c:v>81.906000000000006</c:v>
                </c:pt>
                <c:pt idx="438">
                  <c:v>85.242000000000004</c:v>
                </c:pt>
                <c:pt idx="439">
                  <c:v>90.075999999999979</c:v>
                </c:pt>
                <c:pt idx="440">
                  <c:v>95.307999999999993</c:v>
                </c:pt>
                <c:pt idx="441">
                  <c:v>99.677999999999983</c:v>
                </c:pt>
                <c:pt idx="442">
                  <c:v>102.32499999999999</c:v>
                </c:pt>
                <c:pt idx="443">
                  <c:v>93.240000000000023</c:v>
                </c:pt>
                <c:pt idx="444">
                  <c:v>92.078999999999979</c:v>
                </c:pt>
                <c:pt idx="445">
                  <c:v>63.8</c:v>
                </c:pt>
                <c:pt idx="446">
                  <c:v>37.383000000000003</c:v>
                </c:pt>
                <c:pt idx="447">
                  <c:v>41.28</c:v>
                </c:pt>
                <c:pt idx="448">
                  <c:v>43.938000000000002</c:v>
                </c:pt>
                <c:pt idx="449">
                  <c:v>43.783000000000001</c:v>
                </c:pt>
                <c:pt idx="450">
                  <c:v>38.866</c:v>
                </c:pt>
                <c:pt idx="451">
                  <c:v>39.568000000000012</c:v>
                </c:pt>
                <c:pt idx="452">
                  <c:v>40.238000000000063</c:v>
                </c:pt>
                <c:pt idx="453">
                  <c:v>39.328000000000003</c:v>
                </c:pt>
                <c:pt idx="454">
                  <c:v>41.111000000000004</c:v>
                </c:pt>
                <c:pt idx="455">
                  <c:v>41.086000000000006</c:v>
                </c:pt>
                <c:pt idx="456">
                  <c:v>31.741999999999987</c:v>
                </c:pt>
                <c:pt idx="457">
                  <c:v>38.969000000000001</c:v>
                </c:pt>
                <c:pt idx="458">
                  <c:v>40.065000000000012</c:v>
                </c:pt>
                <c:pt idx="459">
                  <c:v>57.373000000000005</c:v>
                </c:pt>
                <c:pt idx="460">
                  <c:v>95.025999999999982</c:v>
                </c:pt>
                <c:pt idx="461">
                  <c:v>91.621999999999986</c:v>
                </c:pt>
                <c:pt idx="462">
                  <c:v>88.013000000000005</c:v>
                </c:pt>
                <c:pt idx="463">
                  <c:v>91.283000000000001</c:v>
                </c:pt>
                <c:pt idx="464">
                  <c:v>97.745000000000005</c:v>
                </c:pt>
                <c:pt idx="465">
                  <c:v>94.173999999999978</c:v>
                </c:pt>
                <c:pt idx="466">
                  <c:v>96.426000000000002</c:v>
                </c:pt>
                <c:pt idx="467">
                  <c:v>96.85299999999998</c:v>
                </c:pt>
                <c:pt idx="468">
                  <c:v>88.233000000000004</c:v>
                </c:pt>
                <c:pt idx="469">
                  <c:v>85.177999999999983</c:v>
                </c:pt>
                <c:pt idx="470">
                  <c:v>86.537999999999997</c:v>
                </c:pt>
                <c:pt idx="471">
                  <c:v>90.5</c:v>
                </c:pt>
                <c:pt idx="472">
                  <c:v>94.582999999999998</c:v>
                </c:pt>
                <c:pt idx="473">
                  <c:v>96.549000000000007</c:v>
                </c:pt>
                <c:pt idx="474">
                  <c:v>99.932000000000002</c:v>
                </c:pt>
                <c:pt idx="475">
                  <c:v>99.373999999999981</c:v>
                </c:pt>
                <c:pt idx="476">
                  <c:v>89.772999999999982</c:v>
                </c:pt>
                <c:pt idx="477">
                  <c:v>88.257000000000005</c:v>
                </c:pt>
                <c:pt idx="478">
                  <c:v>94.174999999999983</c:v>
                </c:pt>
                <c:pt idx="479">
                  <c:v>87.784999999999997</c:v>
                </c:pt>
                <c:pt idx="480">
                  <c:v>92.180999999999983</c:v>
                </c:pt>
                <c:pt idx="481">
                  <c:v>85.799000000000007</c:v>
                </c:pt>
                <c:pt idx="482">
                  <c:v>82.683999999999983</c:v>
                </c:pt>
                <c:pt idx="483">
                  <c:v>83.85</c:v>
                </c:pt>
                <c:pt idx="484">
                  <c:v>89.777999999999992</c:v>
                </c:pt>
                <c:pt idx="485">
                  <c:v>85.316999999999993</c:v>
                </c:pt>
                <c:pt idx="486">
                  <c:v>84.744000000000227</c:v>
                </c:pt>
                <c:pt idx="487">
                  <c:v>84.902000000000001</c:v>
                </c:pt>
                <c:pt idx="488">
                  <c:v>48.282000000000011</c:v>
                </c:pt>
                <c:pt idx="489">
                  <c:v>39.009</c:v>
                </c:pt>
                <c:pt idx="490">
                  <c:v>39.745000000000012</c:v>
                </c:pt>
                <c:pt idx="491">
                  <c:v>38.58</c:v>
                </c:pt>
                <c:pt idx="492">
                  <c:v>43.911000000000001</c:v>
                </c:pt>
                <c:pt idx="493">
                  <c:v>55.338000000000001</c:v>
                </c:pt>
                <c:pt idx="494">
                  <c:v>51.278000000000013</c:v>
                </c:pt>
                <c:pt idx="495">
                  <c:v>50.928000000000011</c:v>
                </c:pt>
                <c:pt idx="496">
                  <c:v>57.072000000000003</c:v>
                </c:pt>
                <c:pt idx="497">
                  <c:v>53.075000000000003</c:v>
                </c:pt>
                <c:pt idx="498">
                  <c:v>54.592000000000013</c:v>
                </c:pt>
                <c:pt idx="499">
                  <c:v>55.399000000000001</c:v>
                </c:pt>
                <c:pt idx="500">
                  <c:v>58.481000000000002</c:v>
                </c:pt>
                <c:pt idx="501">
                  <c:v>68.728999999999999</c:v>
                </c:pt>
                <c:pt idx="502">
                  <c:v>76.016999999999996</c:v>
                </c:pt>
                <c:pt idx="503">
                  <c:v>78.35199999999999</c:v>
                </c:pt>
                <c:pt idx="504">
                  <c:v>75.683999999999983</c:v>
                </c:pt>
                <c:pt idx="505">
                  <c:v>77.393000000000001</c:v>
                </c:pt>
                <c:pt idx="506">
                  <c:v>74.10499999999999</c:v>
                </c:pt>
                <c:pt idx="507">
                  <c:v>72.433999999999997</c:v>
                </c:pt>
                <c:pt idx="508">
                  <c:v>69.671999999999983</c:v>
                </c:pt>
                <c:pt idx="509">
                  <c:v>69.73</c:v>
                </c:pt>
                <c:pt idx="510">
                  <c:v>69.935000000000002</c:v>
                </c:pt>
                <c:pt idx="511">
                  <c:v>63.678000000000011</c:v>
                </c:pt>
                <c:pt idx="512">
                  <c:v>63.878</c:v>
                </c:pt>
                <c:pt idx="513">
                  <c:v>65.926000000000002</c:v>
                </c:pt>
                <c:pt idx="514">
                  <c:v>73.197000000000003</c:v>
                </c:pt>
                <c:pt idx="515">
                  <c:v>67.864999999999995</c:v>
                </c:pt>
                <c:pt idx="516">
                  <c:v>60.066000000000003</c:v>
                </c:pt>
                <c:pt idx="517">
                  <c:v>68.098000000000013</c:v>
                </c:pt>
                <c:pt idx="518">
                  <c:v>68.722999999999999</c:v>
                </c:pt>
                <c:pt idx="519">
                  <c:v>75.519000000000005</c:v>
                </c:pt>
                <c:pt idx="520">
                  <c:v>74.727000000000004</c:v>
                </c:pt>
                <c:pt idx="521">
                  <c:v>69.658999999999978</c:v>
                </c:pt>
                <c:pt idx="522">
                  <c:v>68.506</c:v>
                </c:pt>
                <c:pt idx="523">
                  <c:v>68.837000000000003</c:v>
                </c:pt>
                <c:pt idx="524">
                  <c:v>67.534000000000006</c:v>
                </c:pt>
                <c:pt idx="525">
                  <c:v>65.188000000000002</c:v>
                </c:pt>
                <c:pt idx="526">
                  <c:v>62.473000000000006</c:v>
                </c:pt>
                <c:pt idx="527">
                  <c:v>65.745999999999995</c:v>
                </c:pt>
                <c:pt idx="528">
                  <c:v>57.55</c:v>
                </c:pt>
                <c:pt idx="529">
                  <c:v>67.593999999999994</c:v>
                </c:pt>
                <c:pt idx="530">
                  <c:v>74.808999999999983</c:v>
                </c:pt>
                <c:pt idx="531">
                  <c:v>80.373999999999981</c:v>
                </c:pt>
                <c:pt idx="532">
                  <c:v>76.120999999999981</c:v>
                </c:pt>
                <c:pt idx="533">
                  <c:v>73.994000000000227</c:v>
                </c:pt>
                <c:pt idx="534">
                  <c:v>68.787000000000006</c:v>
                </c:pt>
                <c:pt idx="535">
                  <c:v>70.251999999999995</c:v>
                </c:pt>
                <c:pt idx="536">
                  <c:v>72.387999999999991</c:v>
                </c:pt>
                <c:pt idx="537">
                  <c:v>76.433000000000007</c:v>
                </c:pt>
                <c:pt idx="538">
                  <c:v>83.946000000000026</c:v>
                </c:pt>
                <c:pt idx="539">
                  <c:v>74.599999999999994</c:v>
                </c:pt>
                <c:pt idx="540">
                  <c:v>75.127999999999986</c:v>
                </c:pt>
                <c:pt idx="541">
                  <c:v>73.745000000000005</c:v>
                </c:pt>
                <c:pt idx="542">
                  <c:v>73.815000000000012</c:v>
                </c:pt>
                <c:pt idx="543">
                  <c:v>73.632999999999981</c:v>
                </c:pt>
                <c:pt idx="544">
                  <c:v>72.828000000000003</c:v>
                </c:pt>
                <c:pt idx="545">
                  <c:v>76.119</c:v>
                </c:pt>
                <c:pt idx="546">
                  <c:v>74.510999999999996</c:v>
                </c:pt>
                <c:pt idx="547">
                  <c:v>69.900000000000006</c:v>
                </c:pt>
                <c:pt idx="548">
                  <c:v>67.771999999999991</c:v>
                </c:pt>
                <c:pt idx="549">
                  <c:v>68.328000000000003</c:v>
                </c:pt>
                <c:pt idx="550">
                  <c:v>88.095000000000013</c:v>
                </c:pt>
                <c:pt idx="551">
                  <c:v>96.185999999999979</c:v>
                </c:pt>
                <c:pt idx="552">
                  <c:v>88.25</c:v>
                </c:pt>
                <c:pt idx="553">
                  <c:v>101.197</c:v>
                </c:pt>
                <c:pt idx="554">
                  <c:v>95.127999999999986</c:v>
                </c:pt>
                <c:pt idx="555">
                  <c:v>88.134</c:v>
                </c:pt>
                <c:pt idx="556">
                  <c:v>91.268000000000001</c:v>
                </c:pt>
                <c:pt idx="557">
                  <c:v>90.325999999999979</c:v>
                </c:pt>
                <c:pt idx="558">
                  <c:v>88.331999999999994</c:v>
                </c:pt>
                <c:pt idx="559">
                  <c:v>96.308999999999983</c:v>
                </c:pt>
                <c:pt idx="560">
                  <c:v>93.185999999999979</c:v>
                </c:pt>
                <c:pt idx="561">
                  <c:v>86.813000000000002</c:v>
                </c:pt>
                <c:pt idx="562">
                  <c:v>98.126999999999981</c:v>
                </c:pt>
                <c:pt idx="563">
                  <c:v>98.651999999999987</c:v>
                </c:pt>
                <c:pt idx="564">
                  <c:v>93.82</c:v>
                </c:pt>
                <c:pt idx="565">
                  <c:v>93.131</c:v>
                </c:pt>
                <c:pt idx="566">
                  <c:v>93.075999999999979</c:v>
                </c:pt>
                <c:pt idx="567">
                  <c:v>94.799000000000007</c:v>
                </c:pt>
                <c:pt idx="568">
                  <c:v>97.10199999999999</c:v>
                </c:pt>
                <c:pt idx="569">
                  <c:v>94.650999999999982</c:v>
                </c:pt>
                <c:pt idx="570">
                  <c:v>90.272999999999982</c:v>
                </c:pt>
                <c:pt idx="571">
                  <c:v>88.085999999999999</c:v>
                </c:pt>
                <c:pt idx="572">
                  <c:v>88.156999999999982</c:v>
                </c:pt>
                <c:pt idx="573">
                  <c:v>87.278999999999982</c:v>
                </c:pt>
                <c:pt idx="574">
                  <c:v>95.313999999999993</c:v>
                </c:pt>
                <c:pt idx="575">
                  <c:v>90.772999999999982</c:v>
                </c:pt>
                <c:pt idx="576">
                  <c:v>91.462999999999994</c:v>
                </c:pt>
                <c:pt idx="577">
                  <c:v>81.066999999999993</c:v>
                </c:pt>
                <c:pt idx="578">
                  <c:v>86.664000000000001</c:v>
                </c:pt>
                <c:pt idx="579">
                  <c:v>87.754000000000005</c:v>
                </c:pt>
                <c:pt idx="580">
                  <c:v>70.251000000000005</c:v>
                </c:pt>
                <c:pt idx="581">
                  <c:v>55.189</c:v>
                </c:pt>
                <c:pt idx="582">
                  <c:v>75.349000000000004</c:v>
                </c:pt>
                <c:pt idx="583">
                  <c:v>83.153999999999982</c:v>
                </c:pt>
                <c:pt idx="584">
                  <c:v>69.932000000000002</c:v>
                </c:pt>
                <c:pt idx="585">
                  <c:v>69.381999999999991</c:v>
                </c:pt>
                <c:pt idx="586">
                  <c:v>74.662999999999982</c:v>
                </c:pt>
                <c:pt idx="587">
                  <c:v>71.343000000000004</c:v>
                </c:pt>
                <c:pt idx="588">
                  <c:v>69.057000000000002</c:v>
                </c:pt>
                <c:pt idx="589">
                  <c:v>69.762</c:v>
                </c:pt>
                <c:pt idx="590">
                  <c:v>64.745999999999995</c:v>
                </c:pt>
                <c:pt idx="591">
                  <c:v>69.119</c:v>
                </c:pt>
                <c:pt idx="592">
                  <c:v>76.221999999999994</c:v>
                </c:pt>
                <c:pt idx="593">
                  <c:v>68.498999999999995</c:v>
                </c:pt>
                <c:pt idx="594">
                  <c:v>71.569999999999993</c:v>
                </c:pt>
                <c:pt idx="595">
                  <c:v>88.998999999999995</c:v>
                </c:pt>
                <c:pt idx="596">
                  <c:v>85.572000000000003</c:v>
                </c:pt>
                <c:pt idx="597">
                  <c:v>96.197000000000003</c:v>
                </c:pt>
                <c:pt idx="598">
                  <c:v>90.251000000000005</c:v>
                </c:pt>
                <c:pt idx="599">
                  <c:v>84.81</c:v>
                </c:pt>
                <c:pt idx="600">
                  <c:v>87.894999999999996</c:v>
                </c:pt>
                <c:pt idx="601">
                  <c:v>94.587000000000003</c:v>
                </c:pt>
                <c:pt idx="602">
                  <c:v>95.801999999999992</c:v>
                </c:pt>
                <c:pt idx="603">
                  <c:v>92.221999999999994</c:v>
                </c:pt>
                <c:pt idx="604">
                  <c:v>93.534000000000006</c:v>
                </c:pt>
                <c:pt idx="605">
                  <c:v>91.075000000000003</c:v>
                </c:pt>
                <c:pt idx="606">
                  <c:v>88.116</c:v>
                </c:pt>
                <c:pt idx="607">
                  <c:v>89.777999999999992</c:v>
                </c:pt>
                <c:pt idx="608">
                  <c:v>72.763000000000005</c:v>
                </c:pt>
                <c:pt idx="609">
                  <c:v>64.621999999999986</c:v>
                </c:pt>
                <c:pt idx="610">
                  <c:v>67.495999999999995</c:v>
                </c:pt>
                <c:pt idx="611">
                  <c:v>62.161000000000001</c:v>
                </c:pt>
                <c:pt idx="612">
                  <c:v>64.144999999999996</c:v>
                </c:pt>
                <c:pt idx="613">
                  <c:v>64.917000000000527</c:v>
                </c:pt>
                <c:pt idx="614">
                  <c:v>59.237000000000002</c:v>
                </c:pt>
                <c:pt idx="615">
                  <c:v>58.476000000000006</c:v>
                </c:pt>
                <c:pt idx="616">
                  <c:v>58.220000000000013</c:v>
                </c:pt>
                <c:pt idx="617">
                  <c:v>59.865000000000002</c:v>
                </c:pt>
                <c:pt idx="618">
                  <c:v>74.182999999999979</c:v>
                </c:pt>
                <c:pt idx="619">
                  <c:v>76.695999999999998</c:v>
                </c:pt>
                <c:pt idx="620">
                  <c:v>82.518000000000001</c:v>
                </c:pt>
                <c:pt idx="621">
                  <c:v>93.709000000000003</c:v>
                </c:pt>
                <c:pt idx="622">
                  <c:v>102.295</c:v>
                </c:pt>
                <c:pt idx="623">
                  <c:v>96.003</c:v>
                </c:pt>
                <c:pt idx="624">
                  <c:v>97.290999999999997</c:v>
                </c:pt>
                <c:pt idx="625">
                  <c:v>91.025999999999982</c:v>
                </c:pt>
                <c:pt idx="626">
                  <c:v>90.202000000000012</c:v>
                </c:pt>
                <c:pt idx="627">
                  <c:v>82.328999999999979</c:v>
                </c:pt>
                <c:pt idx="628">
                  <c:v>81.721000000000004</c:v>
                </c:pt>
                <c:pt idx="629">
                  <c:v>82.144999999999996</c:v>
                </c:pt>
                <c:pt idx="630">
                  <c:v>82.489000000000004</c:v>
                </c:pt>
                <c:pt idx="631">
                  <c:v>86.387</c:v>
                </c:pt>
                <c:pt idx="632">
                  <c:v>84.570999999999998</c:v>
                </c:pt>
                <c:pt idx="633">
                  <c:v>42.658000000000001</c:v>
                </c:pt>
                <c:pt idx="634">
                  <c:v>90.313000000000002</c:v>
                </c:pt>
                <c:pt idx="635">
                  <c:v>88.742000000000004</c:v>
                </c:pt>
                <c:pt idx="636">
                  <c:v>84.42</c:v>
                </c:pt>
                <c:pt idx="637">
                  <c:v>60.637</c:v>
                </c:pt>
                <c:pt idx="638">
                  <c:v>43.652000000000001</c:v>
                </c:pt>
                <c:pt idx="639">
                  <c:v>42.278000000000013</c:v>
                </c:pt>
                <c:pt idx="640">
                  <c:v>38.008000000000003</c:v>
                </c:pt>
                <c:pt idx="641">
                  <c:v>39.369</c:v>
                </c:pt>
                <c:pt idx="642">
                  <c:v>43.601000000000006</c:v>
                </c:pt>
                <c:pt idx="643">
                  <c:v>53.627000000000002</c:v>
                </c:pt>
                <c:pt idx="644">
                  <c:v>58.768000000000313</c:v>
                </c:pt>
                <c:pt idx="645">
                  <c:v>50.156000000000006</c:v>
                </c:pt>
                <c:pt idx="646">
                  <c:v>55.954000000000001</c:v>
                </c:pt>
                <c:pt idx="647">
                  <c:v>57.773000000000003</c:v>
                </c:pt>
                <c:pt idx="648">
                  <c:v>49.621000000000002</c:v>
                </c:pt>
                <c:pt idx="649">
                  <c:v>51.496000000000002</c:v>
                </c:pt>
                <c:pt idx="650">
                  <c:v>51.589000000000006</c:v>
                </c:pt>
                <c:pt idx="651">
                  <c:v>50.821000000000005</c:v>
                </c:pt>
                <c:pt idx="652">
                  <c:v>52.227000000000011</c:v>
                </c:pt>
                <c:pt idx="653">
                  <c:v>51.86</c:v>
                </c:pt>
                <c:pt idx="654">
                  <c:v>50.217000000000006</c:v>
                </c:pt>
                <c:pt idx="655">
                  <c:v>53.764000000000003</c:v>
                </c:pt>
                <c:pt idx="656">
                  <c:v>48.972000000000001</c:v>
                </c:pt>
                <c:pt idx="657">
                  <c:v>42.753</c:v>
                </c:pt>
                <c:pt idx="658">
                  <c:v>39.914999999999999</c:v>
                </c:pt>
                <c:pt idx="659">
                  <c:v>40.850999999999999</c:v>
                </c:pt>
                <c:pt idx="660">
                  <c:v>34.146000000000001</c:v>
                </c:pt>
                <c:pt idx="661">
                  <c:v>42.663000000000011</c:v>
                </c:pt>
                <c:pt idx="662">
                  <c:v>36.550000000000004</c:v>
                </c:pt>
                <c:pt idx="663">
                  <c:v>34.906000000000006</c:v>
                </c:pt>
                <c:pt idx="664">
                  <c:v>37.525000000000013</c:v>
                </c:pt>
                <c:pt idx="665">
                  <c:v>36.242000000000012</c:v>
                </c:pt>
                <c:pt idx="666">
                  <c:v>43.433</c:v>
                </c:pt>
                <c:pt idx="667">
                  <c:v>35.090000000000003</c:v>
                </c:pt>
                <c:pt idx="668">
                  <c:v>28.152000000000001</c:v>
                </c:pt>
                <c:pt idx="669">
                  <c:v>38.357999999999997</c:v>
                </c:pt>
                <c:pt idx="670">
                  <c:v>36.165000000000013</c:v>
                </c:pt>
                <c:pt idx="671">
                  <c:v>34.411000000000001</c:v>
                </c:pt>
                <c:pt idx="672">
                  <c:v>40.713000000000001</c:v>
                </c:pt>
                <c:pt idx="673">
                  <c:v>39.036000000000001</c:v>
                </c:pt>
                <c:pt idx="674">
                  <c:v>43.036000000000001</c:v>
                </c:pt>
                <c:pt idx="675">
                  <c:v>41.82</c:v>
                </c:pt>
                <c:pt idx="676">
                  <c:v>83.992000000000004</c:v>
                </c:pt>
                <c:pt idx="677">
                  <c:v>100.53400000000002</c:v>
                </c:pt>
                <c:pt idx="678">
                  <c:v>98.483000000000004</c:v>
                </c:pt>
                <c:pt idx="679">
                  <c:v>87.472999999999999</c:v>
                </c:pt>
                <c:pt idx="680">
                  <c:v>84.918000000000006</c:v>
                </c:pt>
                <c:pt idx="681">
                  <c:v>93.272999999999982</c:v>
                </c:pt>
                <c:pt idx="682">
                  <c:v>91.694000000000003</c:v>
                </c:pt>
                <c:pt idx="683">
                  <c:v>95.028999999999982</c:v>
                </c:pt>
                <c:pt idx="684">
                  <c:v>81.63</c:v>
                </c:pt>
                <c:pt idx="685">
                  <c:v>83.11999999999999</c:v>
                </c:pt>
                <c:pt idx="686">
                  <c:v>76.10199999999999</c:v>
                </c:pt>
                <c:pt idx="687">
                  <c:v>71.585999999999999</c:v>
                </c:pt>
                <c:pt idx="688">
                  <c:v>70.308999999999983</c:v>
                </c:pt>
                <c:pt idx="689">
                  <c:v>70.799000000000007</c:v>
                </c:pt>
                <c:pt idx="690">
                  <c:v>72.834000000000003</c:v>
                </c:pt>
                <c:pt idx="691">
                  <c:v>64.903000000000006</c:v>
                </c:pt>
                <c:pt idx="692">
                  <c:v>66.19</c:v>
                </c:pt>
                <c:pt idx="693">
                  <c:v>63.508000000000003</c:v>
                </c:pt>
                <c:pt idx="694">
                  <c:v>68.891999999999996</c:v>
                </c:pt>
                <c:pt idx="695">
                  <c:v>66.078000000000003</c:v>
                </c:pt>
                <c:pt idx="696">
                  <c:v>60.053000000000004</c:v>
                </c:pt>
                <c:pt idx="697">
                  <c:v>63.232000000000063</c:v>
                </c:pt>
                <c:pt idx="698">
                  <c:v>63.752000000000002</c:v>
                </c:pt>
                <c:pt idx="699">
                  <c:v>68.209000000000003</c:v>
                </c:pt>
                <c:pt idx="700">
                  <c:v>74.35599999999998</c:v>
                </c:pt>
                <c:pt idx="701">
                  <c:v>74.81</c:v>
                </c:pt>
                <c:pt idx="702">
                  <c:v>70.245999999999995</c:v>
                </c:pt>
                <c:pt idx="703">
                  <c:v>66.983999999999995</c:v>
                </c:pt>
                <c:pt idx="704">
                  <c:v>78.275999999999982</c:v>
                </c:pt>
                <c:pt idx="705">
                  <c:v>74.787000000000006</c:v>
                </c:pt>
                <c:pt idx="706">
                  <c:v>75.554999999999993</c:v>
                </c:pt>
                <c:pt idx="707">
                  <c:v>69.811000000000007</c:v>
                </c:pt>
                <c:pt idx="708">
                  <c:v>64.915999999999997</c:v>
                </c:pt>
                <c:pt idx="709">
                  <c:v>71.909000000000006</c:v>
                </c:pt>
                <c:pt idx="710">
                  <c:v>75.668999999999983</c:v>
                </c:pt>
                <c:pt idx="711">
                  <c:v>69.155999999999949</c:v>
                </c:pt>
                <c:pt idx="712">
                  <c:v>70.465999999999994</c:v>
                </c:pt>
                <c:pt idx="713">
                  <c:v>72.652999999999949</c:v>
                </c:pt>
                <c:pt idx="714">
                  <c:v>73.588999999999999</c:v>
                </c:pt>
                <c:pt idx="715">
                  <c:v>78.708000000000013</c:v>
                </c:pt>
                <c:pt idx="716">
                  <c:v>74.116</c:v>
                </c:pt>
                <c:pt idx="717">
                  <c:v>65.926000000000002</c:v>
                </c:pt>
                <c:pt idx="718">
                  <c:v>73.212999999999994</c:v>
                </c:pt>
                <c:pt idx="719">
                  <c:v>70.587999999999994</c:v>
                </c:pt>
                <c:pt idx="720">
                  <c:v>66.974999999999994</c:v>
                </c:pt>
                <c:pt idx="721">
                  <c:v>72.164000000000001</c:v>
                </c:pt>
                <c:pt idx="722">
                  <c:v>66.516999999999996</c:v>
                </c:pt>
                <c:pt idx="723">
                  <c:v>60.779000000000003</c:v>
                </c:pt>
                <c:pt idx="724">
                  <c:v>76.235000000000014</c:v>
                </c:pt>
                <c:pt idx="725">
                  <c:v>70.924000000000007</c:v>
                </c:pt>
                <c:pt idx="726">
                  <c:v>50.069000000000003</c:v>
                </c:pt>
                <c:pt idx="727">
                  <c:v>71.021000000000001</c:v>
                </c:pt>
                <c:pt idx="728">
                  <c:v>70.653999999999982</c:v>
                </c:pt>
                <c:pt idx="729">
                  <c:v>71.59</c:v>
                </c:pt>
                <c:pt idx="730">
                  <c:v>76.527999999999992</c:v>
                </c:pt>
                <c:pt idx="731">
                  <c:v>69.007999999999996</c:v>
                </c:pt>
                <c:pt idx="732">
                  <c:v>69.338999999999999</c:v>
                </c:pt>
                <c:pt idx="733">
                  <c:v>77.35199999999999</c:v>
                </c:pt>
                <c:pt idx="734">
                  <c:v>74.766999999999996</c:v>
                </c:pt>
                <c:pt idx="735">
                  <c:v>70.590999999999994</c:v>
                </c:pt>
                <c:pt idx="736">
                  <c:v>78.070999999999998</c:v>
                </c:pt>
                <c:pt idx="737">
                  <c:v>73.947000000000727</c:v>
                </c:pt>
                <c:pt idx="738">
                  <c:v>76.42</c:v>
                </c:pt>
                <c:pt idx="739">
                  <c:v>81.438000000000002</c:v>
                </c:pt>
                <c:pt idx="740">
                  <c:v>74.936000000000007</c:v>
                </c:pt>
                <c:pt idx="741">
                  <c:v>72.477999999999994</c:v>
                </c:pt>
                <c:pt idx="742">
                  <c:v>75.905000000000001</c:v>
                </c:pt>
                <c:pt idx="743">
                  <c:v>68.290999999999997</c:v>
                </c:pt>
                <c:pt idx="744">
                  <c:v>67.298000000000002</c:v>
                </c:pt>
                <c:pt idx="745">
                  <c:v>76.72</c:v>
                </c:pt>
                <c:pt idx="746">
                  <c:v>78.251999999999995</c:v>
                </c:pt>
                <c:pt idx="747">
                  <c:v>74.090999999999994</c:v>
                </c:pt>
                <c:pt idx="748">
                  <c:v>77.442000000000007</c:v>
                </c:pt>
                <c:pt idx="749">
                  <c:v>73.298000000000002</c:v>
                </c:pt>
                <c:pt idx="750">
                  <c:v>70.397000000000006</c:v>
                </c:pt>
                <c:pt idx="751">
                  <c:v>77.459999999999994</c:v>
                </c:pt>
                <c:pt idx="752">
                  <c:v>78.628999999999948</c:v>
                </c:pt>
                <c:pt idx="753">
                  <c:v>75.296999999999997</c:v>
                </c:pt>
                <c:pt idx="754">
                  <c:v>76.208000000000013</c:v>
                </c:pt>
                <c:pt idx="755">
                  <c:v>66.599999999999994</c:v>
                </c:pt>
                <c:pt idx="756">
                  <c:v>65.069999999999993</c:v>
                </c:pt>
                <c:pt idx="757">
                  <c:v>70.35599999999998</c:v>
                </c:pt>
                <c:pt idx="758">
                  <c:v>67.768000000000001</c:v>
                </c:pt>
                <c:pt idx="759">
                  <c:v>63.456000000000003</c:v>
                </c:pt>
                <c:pt idx="760">
                  <c:v>72.513000000000005</c:v>
                </c:pt>
                <c:pt idx="761">
                  <c:v>69.468999999999994</c:v>
                </c:pt>
                <c:pt idx="762">
                  <c:v>70.521999999999991</c:v>
                </c:pt>
                <c:pt idx="763">
                  <c:v>73.134</c:v>
                </c:pt>
                <c:pt idx="764">
                  <c:v>69.867999999999995</c:v>
                </c:pt>
                <c:pt idx="765">
                  <c:v>69.587000000000003</c:v>
                </c:pt>
                <c:pt idx="766">
                  <c:v>67.206000000000003</c:v>
                </c:pt>
                <c:pt idx="767">
                  <c:v>65.572999999999979</c:v>
                </c:pt>
                <c:pt idx="768">
                  <c:v>65.287999999999997</c:v>
                </c:pt>
                <c:pt idx="769">
                  <c:v>69.923000000000002</c:v>
                </c:pt>
                <c:pt idx="770">
                  <c:v>70.062000000000012</c:v>
                </c:pt>
                <c:pt idx="771">
                  <c:v>69.614000000000004</c:v>
                </c:pt>
                <c:pt idx="772">
                  <c:v>64.251000000000005</c:v>
                </c:pt>
                <c:pt idx="773">
                  <c:v>65.13</c:v>
                </c:pt>
                <c:pt idx="774">
                  <c:v>64.760999999999996</c:v>
                </c:pt>
                <c:pt idx="775">
                  <c:v>64.735000000000014</c:v>
                </c:pt>
                <c:pt idx="776">
                  <c:v>66.034999999999997</c:v>
                </c:pt>
                <c:pt idx="777">
                  <c:v>71.003</c:v>
                </c:pt>
                <c:pt idx="778">
                  <c:v>70.694999999999993</c:v>
                </c:pt>
                <c:pt idx="779">
                  <c:v>66.010000000000005</c:v>
                </c:pt>
                <c:pt idx="780">
                  <c:v>59.361000000000004</c:v>
                </c:pt>
                <c:pt idx="781">
                  <c:v>68.988</c:v>
                </c:pt>
                <c:pt idx="782">
                  <c:v>62.258000000000003</c:v>
                </c:pt>
                <c:pt idx="783">
                  <c:v>58.594000000000001</c:v>
                </c:pt>
                <c:pt idx="784">
                  <c:v>67.846000000000004</c:v>
                </c:pt>
                <c:pt idx="785">
                  <c:v>67.675999999999988</c:v>
                </c:pt>
                <c:pt idx="786">
                  <c:v>67.929000000000002</c:v>
                </c:pt>
                <c:pt idx="787">
                  <c:v>65.245999999999995</c:v>
                </c:pt>
                <c:pt idx="788">
                  <c:v>61.264000000000003</c:v>
                </c:pt>
                <c:pt idx="789">
                  <c:v>58.314999999999998</c:v>
                </c:pt>
                <c:pt idx="790">
                  <c:v>65.010000000000005</c:v>
                </c:pt>
                <c:pt idx="791">
                  <c:v>69.315000000000012</c:v>
                </c:pt>
                <c:pt idx="792">
                  <c:v>65.867000000000004</c:v>
                </c:pt>
                <c:pt idx="793">
                  <c:v>68.61</c:v>
                </c:pt>
                <c:pt idx="794">
                  <c:v>71.467000000000027</c:v>
                </c:pt>
                <c:pt idx="795">
                  <c:v>61.562000000000012</c:v>
                </c:pt>
                <c:pt idx="796">
                  <c:v>64.900000000000006</c:v>
                </c:pt>
                <c:pt idx="797">
                  <c:v>62.851999999999997</c:v>
                </c:pt>
                <c:pt idx="798">
                  <c:v>64.046999999999997</c:v>
                </c:pt>
                <c:pt idx="799">
                  <c:v>67.823999999999998</c:v>
                </c:pt>
                <c:pt idx="800">
                  <c:v>71.97</c:v>
                </c:pt>
                <c:pt idx="801">
                  <c:v>66.441000000000727</c:v>
                </c:pt>
                <c:pt idx="802">
                  <c:v>67.123999999999981</c:v>
                </c:pt>
                <c:pt idx="803">
                  <c:v>68.474999999999994</c:v>
                </c:pt>
                <c:pt idx="804">
                  <c:v>64.218000000000004</c:v>
                </c:pt>
                <c:pt idx="805">
                  <c:v>63.82</c:v>
                </c:pt>
                <c:pt idx="806">
                  <c:v>61.687000000000005</c:v>
                </c:pt>
                <c:pt idx="807">
                  <c:v>69.974000000000004</c:v>
                </c:pt>
                <c:pt idx="808">
                  <c:v>77.191000000000003</c:v>
                </c:pt>
                <c:pt idx="809">
                  <c:v>75.686999999999998</c:v>
                </c:pt>
                <c:pt idx="810">
                  <c:v>69.864999999999995</c:v>
                </c:pt>
                <c:pt idx="811">
                  <c:v>76.878999999999948</c:v>
                </c:pt>
                <c:pt idx="812">
                  <c:v>68.741000000000227</c:v>
                </c:pt>
                <c:pt idx="813">
                  <c:v>63.515000000000001</c:v>
                </c:pt>
                <c:pt idx="814">
                  <c:v>66.575000000000003</c:v>
                </c:pt>
                <c:pt idx="815">
                  <c:v>64.378999999999948</c:v>
                </c:pt>
                <c:pt idx="816">
                  <c:v>67.370999999999981</c:v>
                </c:pt>
                <c:pt idx="817">
                  <c:v>73.449000000000026</c:v>
                </c:pt>
                <c:pt idx="818">
                  <c:v>70.867999999999995</c:v>
                </c:pt>
                <c:pt idx="819">
                  <c:v>67.233000000000004</c:v>
                </c:pt>
                <c:pt idx="820">
                  <c:v>74.331000000000003</c:v>
                </c:pt>
                <c:pt idx="821">
                  <c:v>68.283000000000001</c:v>
                </c:pt>
                <c:pt idx="822">
                  <c:v>63.344999999999999</c:v>
                </c:pt>
                <c:pt idx="823">
                  <c:v>71.119</c:v>
                </c:pt>
                <c:pt idx="824">
                  <c:v>70.804999999999993</c:v>
                </c:pt>
                <c:pt idx="825">
                  <c:v>69.158999999999978</c:v>
                </c:pt>
                <c:pt idx="826">
                  <c:v>78.786000000000001</c:v>
                </c:pt>
                <c:pt idx="827">
                  <c:v>71.121999999999986</c:v>
                </c:pt>
                <c:pt idx="828">
                  <c:v>67.121999999999986</c:v>
                </c:pt>
                <c:pt idx="829">
                  <c:v>67.715000000000003</c:v>
                </c:pt>
                <c:pt idx="830">
                  <c:v>64.933000000000007</c:v>
                </c:pt>
                <c:pt idx="831">
                  <c:v>67.85499999999999</c:v>
                </c:pt>
                <c:pt idx="832">
                  <c:v>73.224999999999994</c:v>
                </c:pt>
                <c:pt idx="833">
                  <c:v>68.938000000000002</c:v>
                </c:pt>
                <c:pt idx="834">
                  <c:v>70.381999999999991</c:v>
                </c:pt>
                <c:pt idx="835">
                  <c:v>71.60899999999998</c:v>
                </c:pt>
                <c:pt idx="836">
                  <c:v>73.732000000000014</c:v>
                </c:pt>
                <c:pt idx="837">
                  <c:v>71.346999999999994</c:v>
                </c:pt>
                <c:pt idx="838">
                  <c:v>67.346000000000004</c:v>
                </c:pt>
                <c:pt idx="839">
                  <c:v>67.372999999999948</c:v>
                </c:pt>
                <c:pt idx="840">
                  <c:v>66.410000000000025</c:v>
                </c:pt>
                <c:pt idx="841">
                  <c:v>72.087000000000003</c:v>
                </c:pt>
                <c:pt idx="842">
                  <c:v>70.692999999999998</c:v>
                </c:pt>
                <c:pt idx="843">
                  <c:v>63.913000000000004</c:v>
                </c:pt>
                <c:pt idx="844">
                  <c:v>71.119</c:v>
                </c:pt>
                <c:pt idx="845">
                  <c:v>65.558999999999983</c:v>
                </c:pt>
                <c:pt idx="846">
                  <c:v>66.271000000000001</c:v>
                </c:pt>
                <c:pt idx="847">
                  <c:v>71.85299999999998</c:v>
                </c:pt>
                <c:pt idx="848">
                  <c:v>68.251000000000005</c:v>
                </c:pt>
                <c:pt idx="849">
                  <c:v>66.655999999999949</c:v>
                </c:pt>
                <c:pt idx="850">
                  <c:v>70.438999999999993</c:v>
                </c:pt>
                <c:pt idx="851">
                  <c:v>69.554999999999993</c:v>
                </c:pt>
                <c:pt idx="852">
                  <c:v>69.953999999999994</c:v>
                </c:pt>
                <c:pt idx="853">
                  <c:v>73.790999999999997</c:v>
                </c:pt>
                <c:pt idx="854">
                  <c:v>71.173999999999978</c:v>
                </c:pt>
                <c:pt idx="855">
                  <c:v>57.097000000000001</c:v>
                </c:pt>
                <c:pt idx="856">
                  <c:v>62.661000000000001</c:v>
                </c:pt>
                <c:pt idx="857">
                  <c:v>67.052999999999983</c:v>
                </c:pt>
                <c:pt idx="858">
                  <c:v>69.665999999999983</c:v>
                </c:pt>
                <c:pt idx="859">
                  <c:v>70.242000000000004</c:v>
                </c:pt>
                <c:pt idx="860">
                  <c:v>63.512</c:v>
                </c:pt>
                <c:pt idx="861">
                  <c:v>65.724000000000004</c:v>
                </c:pt>
                <c:pt idx="862">
                  <c:v>66.831999999999994</c:v>
                </c:pt>
                <c:pt idx="863">
                  <c:v>64.188000000000002</c:v>
                </c:pt>
                <c:pt idx="864">
                  <c:v>63.08</c:v>
                </c:pt>
                <c:pt idx="865">
                  <c:v>63.25</c:v>
                </c:pt>
                <c:pt idx="866">
                  <c:v>63.935000000000002</c:v>
                </c:pt>
                <c:pt idx="867">
                  <c:v>64.215000000000003</c:v>
                </c:pt>
                <c:pt idx="868">
                  <c:v>56.323</c:v>
                </c:pt>
                <c:pt idx="869">
                  <c:v>64.45</c:v>
                </c:pt>
                <c:pt idx="870">
                  <c:v>60.835000000000001</c:v>
                </c:pt>
                <c:pt idx="871">
                  <c:v>71.790000000000006</c:v>
                </c:pt>
                <c:pt idx="872">
                  <c:v>68.724999999999994</c:v>
                </c:pt>
                <c:pt idx="873">
                  <c:v>69.989999999999995</c:v>
                </c:pt>
                <c:pt idx="874">
                  <c:v>69.727999999999994</c:v>
                </c:pt>
                <c:pt idx="875">
                  <c:v>65.072999999999979</c:v>
                </c:pt>
                <c:pt idx="876">
                  <c:v>60.048000000000002</c:v>
                </c:pt>
                <c:pt idx="877">
                  <c:v>69.956999999999994</c:v>
                </c:pt>
                <c:pt idx="878">
                  <c:v>66.093000000000004</c:v>
                </c:pt>
                <c:pt idx="879">
                  <c:v>67.256</c:v>
                </c:pt>
                <c:pt idx="880">
                  <c:v>70.614000000000004</c:v>
                </c:pt>
                <c:pt idx="881">
                  <c:v>73.795000000000002</c:v>
                </c:pt>
                <c:pt idx="882">
                  <c:v>69.968999999999994</c:v>
                </c:pt>
                <c:pt idx="883">
                  <c:v>72.134</c:v>
                </c:pt>
                <c:pt idx="884">
                  <c:v>65.870999999999981</c:v>
                </c:pt>
                <c:pt idx="885">
                  <c:v>58.742000000000012</c:v>
                </c:pt>
                <c:pt idx="886">
                  <c:v>62.424000000000007</c:v>
                </c:pt>
                <c:pt idx="887">
                  <c:v>62.079000000000001</c:v>
                </c:pt>
                <c:pt idx="888">
                  <c:v>65.03</c:v>
                </c:pt>
                <c:pt idx="889">
                  <c:v>63.157000000000004</c:v>
                </c:pt>
                <c:pt idx="890">
                  <c:v>64.887</c:v>
                </c:pt>
                <c:pt idx="891">
                  <c:v>63.864000000000004</c:v>
                </c:pt>
                <c:pt idx="892">
                  <c:v>70.565000000000012</c:v>
                </c:pt>
                <c:pt idx="893">
                  <c:v>61.819000000000003</c:v>
                </c:pt>
                <c:pt idx="894">
                  <c:v>61.132000000000012</c:v>
                </c:pt>
                <c:pt idx="895">
                  <c:v>69.194999999999993</c:v>
                </c:pt>
                <c:pt idx="896">
                  <c:v>64.452000000000012</c:v>
                </c:pt>
                <c:pt idx="897">
                  <c:v>61.786000000000001</c:v>
                </c:pt>
                <c:pt idx="898">
                  <c:v>64.483000000000004</c:v>
                </c:pt>
                <c:pt idx="899">
                  <c:v>67.209000000000003</c:v>
                </c:pt>
                <c:pt idx="900">
                  <c:v>59.456000000000003</c:v>
                </c:pt>
                <c:pt idx="901">
                  <c:v>63.085000000000001</c:v>
                </c:pt>
                <c:pt idx="902">
                  <c:v>62.659000000000006</c:v>
                </c:pt>
                <c:pt idx="903">
                  <c:v>63.829000000000001</c:v>
                </c:pt>
                <c:pt idx="904">
                  <c:v>62.325000000000003</c:v>
                </c:pt>
                <c:pt idx="905">
                  <c:v>59.844999999999999</c:v>
                </c:pt>
                <c:pt idx="906">
                  <c:v>60.928000000000011</c:v>
                </c:pt>
                <c:pt idx="907">
                  <c:v>69.613</c:v>
                </c:pt>
                <c:pt idx="908">
                  <c:v>62.86</c:v>
                </c:pt>
                <c:pt idx="909">
                  <c:v>66.260999999999996</c:v>
                </c:pt>
                <c:pt idx="910">
                  <c:v>69.409000000000006</c:v>
                </c:pt>
                <c:pt idx="911">
                  <c:v>60.657000000000004</c:v>
                </c:pt>
                <c:pt idx="912">
                  <c:v>64.03</c:v>
                </c:pt>
                <c:pt idx="913">
                  <c:v>65.254999999999995</c:v>
                </c:pt>
                <c:pt idx="914">
                  <c:v>63.945</c:v>
                </c:pt>
                <c:pt idx="915">
                  <c:v>61.959000000000003</c:v>
                </c:pt>
                <c:pt idx="916">
                  <c:v>66.423000000000002</c:v>
                </c:pt>
                <c:pt idx="917">
                  <c:v>64.286000000000001</c:v>
                </c:pt>
                <c:pt idx="918">
                  <c:v>67.593000000000004</c:v>
                </c:pt>
                <c:pt idx="919">
                  <c:v>70.759</c:v>
                </c:pt>
                <c:pt idx="920">
                  <c:v>63.633000000000003</c:v>
                </c:pt>
                <c:pt idx="921">
                  <c:v>63.52</c:v>
                </c:pt>
                <c:pt idx="922">
                  <c:v>60.766000000000012</c:v>
                </c:pt>
                <c:pt idx="923">
                  <c:v>58.235000000000063</c:v>
                </c:pt>
                <c:pt idx="924">
                  <c:v>62.031000000000006</c:v>
                </c:pt>
                <c:pt idx="925">
                  <c:v>66.804999999999993</c:v>
                </c:pt>
                <c:pt idx="926">
                  <c:v>64.787999999999997</c:v>
                </c:pt>
                <c:pt idx="927">
                  <c:v>63.803000000000004</c:v>
                </c:pt>
                <c:pt idx="928">
                  <c:v>64.825000000000003</c:v>
                </c:pt>
                <c:pt idx="929">
                  <c:v>57.27</c:v>
                </c:pt>
                <c:pt idx="930">
                  <c:v>64.366</c:v>
                </c:pt>
                <c:pt idx="931">
                  <c:v>66.126999999999981</c:v>
                </c:pt>
                <c:pt idx="932">
                  <c:v>65.86</c:v>
                </c:pt>
                <c:pt idx="933">
                  <c:v>68.482000000000014</c:v>
                </c:pt>
                <c:pt idx="934">
                  <c:v>71.325999999999979</c:v>
                </c:pt>
                <c:pt idx="935">
                  <c:v>78.153999999999982</c:v>
                </c:pt>
                <c:pt idx="936">
                  <c:v>84.239000000000004</c:v>
                </c:pt>
                <c:pt idx="937">
                  <c:v>92.442000000000007</c:v>
                </c:pt>
                <c:pt idx="938">
                  <c:v>67.980999999999995</c:v>
                </c:pt>
                <c:pt idx="939">
                  <c:v>64.028999999999982</c:v>
                </c:pt>
                <c:pt idx="940">
                  <c:v>48.764000000000003</c:v>
                </c:pt>
                <c:pt idx="941">
                  <c:v>38.337000000000003</c:v>
                </c:pt>
                <c:pt idx="942">
                  <c:v>33.389000000000003</c:v>
                </c:pt>
                <c:pt idx="943">
                  <c:v>50.59</c:v>
                </c:pt>
                <c:pt idx="944">
                  <c:v>40.113</c:v>
                </c:pt>
                <c:pt idx="945">
                  <c:v>35.086000000000006</c:v>
                </c:pt>
                <c:pt idx="946">
                  <c:v>78.222999999999999</c:v>
                </c:pt>
                <c:pt idx="947">
                  <c:v>89.175999999999988</c:v>
                </c:pt>
                <c:pt idx="948">
                  <c:v>81.754000000000005</c:v>
                </c:pt>
                <c:pt idx="949">
                  <c:v>86.807000000000002</c:v>
                </c:pt>
                <c:pt idx="950">
                  <c:v>88.509</c:v>
                </c:pt>
                <c:pt idx="951">
                  <c:v>82.85599999999998</c:v>
                </c:pt>
                <c:pt idx="952">
                  <c:v>84.092000000000013</c:v>
                </c:pt>
                <c:pt idx="953">
                  <c:v>99.458000000000013</c:v>
                </c:pt>
                <c:pt idx="954">
                  <c:v>97.572000000000003</c:v>
                </c:pt>
                <c:pt idx="955">
                  <c:v>86.771999999999991</c:v>
                </c:pt>
                <c:pt idx="956">
                  <c:v>83.364000000000004</c:v>
                </c:pt>
                <c:pt idx="957">
                  <c:v>87.805999999999983</c:v>
                </c:pt>
                <c:pt idx="958">
                  <c:v>98.120999999999981</c:v>
                </c:pt>
                <c:pt idx="959">
                  <c:v>99.458000000000013</c:v>
                </c:pt>
                <c:pt idx="960">
                  <c:v>79.711000000000027</c:v>
                </c:pt>
                <c:pt idx="961">
                  <c:v>80.772999999999982</c:v>
                </c:pt>
                <c:pt idx="962">
                  <c:v>88.364000000000004</c:v>
                </c:pt>
                <c:pt idx="963">
                  <c:v>82.302999999999983</c:v>
                </c:pt>
                <c:pt idx="964">
                  <c:v>82.27</c:v>
                </c:pt>
                <c:pt idx="965">
                  <c:v>70.167000000000002</c:v>
                </c:pt>
                <c:pt idx="966">
                  <c:v>65.711000000000027</c:v>
                </c:pt>
                <c:pt idx="967">
                  <c:v>57.214000000000006</c:v>
                </c:pt>
                <c:pt idx="968">
                  <c:v>54.934000000000005</c:v>
                </c:pt>
                <c:pt idx="969">
                  <c:v>62.211000000000006</c:v>
                </c:pt>
                <c:pt idx="970">
                  <c:v>67.399000000000001</c:v>
                </c:pt>
                <c:pt idx="971">
                  <c:v>68.335999999999999</c:v>
                </c:pt>
                <c:pt idx="972">
                  <c:v>75.121999999999986</c:v>
                </c:pt>
                <c:pt idx="973">
                  <c:v>98.897000000000006</c:v>
                </c:pt>
                <c:pt idx="974">
                  <c:v>96.3</c:v>
                </c:pt>
                <c:pt idx="975">
                  <c:v>80.930000000000007</c:v>
                </c:pt>
                <c:pt idx="976">
                  <c:v>76.10299999999998</c:v>
                </c:pt>
                <c:pt idx="977">
                  <c:v>66.977999999999994</c:v>
                </c:pt>
                <c:pt idx="978">
                  <c:v>66.552999999999983</c:v>
                </c:pt>
                <c:pt idx="979">
                  <c:v>64.254000000000005</c:v>
                </c:pt>
                <c:pt idx="980">
                  <c:v>62.83</c:v>
                </c:pt>
                <c:pt idx="981">
                  <c:v>69.366</c:v>
                </c:pt>
                <c:pt idx="982">
                  <c:v>78.305999999999983</c:v>
                </c:pt>
                <c:pt idx="983">
                  <c:v>68.932000000000002</c:v>
                </c:pt>
                <c:pt idx="984">
                  <c:v>57.933</c:v>
                </c:pt>
                <c:pt idx="985">
                  <c:v>70.180999999999983</c:v>
                </c:pt>
                <c:pt idx="986">
                  <c:v>72.813999999999993</c:v>
                </c:pt>
                <c:pt idx="987">
                  <c:v>66.286000000000001</c:v>
                </c:pt>
                <c:pt idx="988">
                  <c:v>62.994</c:v>
                </c:pt>
                <c:pt idx="989">
                  <c:v>62.744</c:v>
                </c:pt>
                <c:pt idx="990">
                  <c:v>62.6</c:v>
                </c:pt>
                <c:pt idx="991">
                  <c:v>69.871999999999986</c:v>
                </c:pt>
                <c:pt idx="992">
                  <c:v>69.456000000000003</c:v>
                </c:pt>
                <c:pt idx="993">
                  <c:v>69.406000000000006</c:v>
                </c:pt>
                <c:pt idx="994">
                  <c:v>68.301000000000002</c:v>
                </c:pt>
                <c:pt idx="995">
                  <c:v>68.667999999999992</c:v>
                </c:pt>
                <c:pt idx="996">
                  <c:v>66.085999999999999</c:v>
                </c:pt>
                <c:pt idx="997">
                  <c:v>68.982000000000014</c:v>
                </c:pt>
                <c:pt idx="998">
                  <c:v>70.625999999999948</c:v>
                </c:pt>
                <c:pt idx="999">
                  <c:v>64.387</c:v>
                </c:pt>
                <c:pt idx="1000">
                  <c:v>66.259</c:v>
                </c:pt>
                <c:pt idx="1001">
                  <c:v>68.387999999999991</c:v>
                </c:pt>
                <c:pt idx="1002">
                  <c:v>63.853999999999999</c:v>
                </c:pt>
                <c:pt idx="1003">
                  <c:v>65.867000000000004</c:v>
                </c:pt>
                <c:pt idx="1004">
                  <c:v>66.141000000000005</c:v>
                </c:pt>
                <c:pt idx="1005">
                  <c:v>64.043000000000006</c:v>
                </c:pt>
                <c:pt idx="1006">
                  <c:v>74.578000000000003</c:v>
                </c:pt>
                <c:pt idx="1007">
                  <c:v>92.786000000000001</c:v>
                </c:pt>
                <c:pt idx="1008">
                  <c:v>89.233999999999995</c:v>
                </c:pt>
                <c:pt idx="1009">
                  <c:v>88.956999999999994</c:v>
                </c:pt>
                <c:pt idx="1010">
                  <c:v>89.069000000000003</c:v>
                </c:pt>
                <c:pt idx="1011">
                  <c:v>85.131</c:v>
                </c:pt>
                <c:pt idx="1012">
                  <c:v>87.85</c:v>
                </c:pt>
                <c:pt idx="1013">
                  <c:v>88.335999999999999</c:v>
                </c:pt>
                <c:pt idx="1014">
                  <c:v>85.977000000000004</c:v>
                </c:pt>
                <c:pt idx="1015">
                  <c:v>89.076999999999998</c:v>
                </c:pt>
                <c:pt idx="1016">
                  <c:v>87</c:v>
                </c:pt>
                <c:pt idx="1017">
                  <c:v>85.472999999999999</c:v>
                </c:pt>
                <c:pt idx="1018">
                  <c:v>87.710000000000022</c:v>
                </c:pt>
                <c:pt idx="1019">
                  <c:v>87.994000000000227</c:v>
                </c:pt>
                <c:pt idx="1020">
                  <c:v>90.662999999999982</c:v>
                </c:pt>
                <c:pt idx="1021">
                  <c:v>91.573999999999998</c:v>
                </c:pt>
                <c:pt idx="1022">
                  <c:v>91.313999999999993</c:v>
                </c:pt>
                <c:pt idx="1023">
                  <c:v>89.13</c:v>
                </c:pt>
                <c:pt idx="1024">
                  <c:v>92.572999999999979</c:v>
                </c:pt>
                <c:pt idx="1025">
                  <c:v>89.651999999999987</c:v>
                </c:pt>
                <c:pt idx="1026">
                  <c:v>82.644999999999996</c:v>
                </c:pt>
                <c:pt idx="1027">
                  <c:v>84.558999999999983</c:v>
                </c:pt>
                <c:pt idx="1028">
                  <c:v>85.656999999999982</c:v>
                </c:pt>
                <c:pt idx="1029">
                  <c:v>84.753</c:v>
                </c:pt>
                <c:pt idx="1030">
                  <c:v>96.42</c:v>
                </c:pt>
                <c:pt idx="1031">
                  <c:v>91.155999999999949</c:v>
                </c:pt>
                <c:pt idx="1032">
                  <c:v>87.521000000000001</c:v>
                </c:pt>
                <c:pt idx="1033">
                  <c:v>90.271999999999991</c:v>
                </c:pt>
                <c:pt idx="1034">
                  <c:v>87.692999999999998</c:v>
                </c:pt>
                <c:pt idx="1035">
                  <c:v>88.405000000000001</c:v>
                </c:pt>
                <c:pt idx="1036">
                  <c:v>90.738</c:v>
                </c:pt>
                <c:pt idx="1037">
                  <c:v>85.742999999999995</c:v>
                </c:pt>
                <c:pt idx="1038">
                  <c:v>84.974999999999994</c:v>
                </c:pt>
                <c:pt idx="1039">
                  <c:v>82.13</c:v>
                </c:pt>
                <c:pt idx="1040">
                  <c:v>87.637999999999991</c:v>
                </c:pt>
                <c:pt idx="1041">
                  <c:v>85.600999999999999</c:v>
                </c:pt>
                <c:pt idx="1042">
                  <c:v>84.896000000000001</c:v>
                </c:pt>
                <c:pt idx="1043">
                  <c:v>87.60499999999999</c:v>
                </c:pt>
                <c:pt idx="1044">
                  <c:v>85.034999999999997</c:v>
                </c:pt>
                <c:pt idx="1045">
                  <c:v>83.522999999999982</c:v>
                </c:pt>
                <c:pt idx="1046">
                  <c:v>83.55</c:v>
                </c:pt>
                <c:pt idx="1047">
                  <c:v>82.293000000000006</c:v>
                </c:pt>
                <c:pt idx="1048">
                  <c:v>90.497000000000227</c:v>
                </c:pt>
                <c:pt idx="1049">
                  <c:v>97.929000000000002</c:v>
                </c:pt>
                <c:pt idx="1050">
                  <c:v>90.468999999999994</c:v>
                </c:pt>
                <c:pt idx="1051">
                  <c:v>90.751000000000005</c:v>
                </c:pt>
                <c:pt idx="1052">
                  <c:v>89.527999999999992</c:v>
                </c:pt>
                <c:pt idx="1053">
                  <c:v>89.356999999999999</c:v>
                </c:pt>
                <c:pt idx="1054">
                  <c:v>89.268000000000001</c:v>
                </c:pt>
                <c:pt idx="1055">
                  <c:v>86.144999999999996</c:v>
                </c:pt>
                <c:pt idx="1056">
                  <c:v>90.960000000000022</c:v>
                </c:pt>
                <c:pt idx="1057">
                  <c:v>65.711000000000027</c:v>
                </c:pt>
                <c:pt idx="1058">
                  <c:v>61.901000000000003</c:v>
                </c:pt>
                <c:pt idx="1059">
                  <c:v>62.293000000000013</c:v>
                </c:pt>
                <c:pt idx="1060">
                  <c:v>64.332999999999998</c:v>
                </c:pt>
                <c:pt idx="1061">
                  <c:v>64.218000000000004</c:v>
                </c:pt>
                <c:pt idx="1062">
                  <c:v>67.426000000000002</c:v>
                </c:pt>
                <c:pt idx="1063">
                  <c:v>66.063999999999993</c:v>
                </c:pt>
                <c:pt idx="1064">
                  <c:v>66.649999999999991</c:v>
                </c:pt>
                <c:pt idx="1065">
                  <c:v>68.275999999999982</c:v>
                </c:pt>
                <c:pt idx="1066">
                  <c:v>76.35299999999998</c:v>
                </c:pt>
                <c:pt idx="1067">
                  <c:v>72.034999999999997</c:v>
                </c:pt>
                <c:pt idx="1068">
                  <c:v>64.174999999999983</c:v>
                </c:pt>
                <c:pt idx="1069">
                  <c:v>68.269000000000005</c:v>
                </c:pt>
                <c:pt idx="1070">
                  <c:v>66.781000000000006</c:v>
                </c:pt>
                <c:pt idx="1071">
                  <c:v>65.760000000000005</c:v>
                </c:pt>
                <c:pt idx="1072">
                  <c:v>70.088999999999999</c:v>
                </c:pt>
                <c:pt idx="1073">
                  <c:v>72.725999999999999</c:v>
                </c:pt>
                <c:pt idx="1074">
                  <c:v>64.191000000000003</c:v>
                </c:pt>
                <c:pt idx="1075">
                  <c:v>66.691000000000003</c:v>
                </c:pt>
                <c:pt idx="1076">
                  <c:v>69.016999999999996</c:v>
                </c:pt>
                <c:pt idx="1077">
                  <c:v>65.631999999999991</c:v>
                </c:pt>
                <c:pt idx="1078">
                  <c:v>97.85899999999998</c:v>
                </c:pt>
                <c:pt idx="1079">
                  <c:v>92.527999999999992</c:v>
                </c:pt>
                <c:pt idx="1080">
                  <c:v>88.784000000000006</c:v>
                </c:pt>
                <c:pt idx="1081">
                  <c:v>88.76</c:v>
                </c:pt>
                <c:pt idx="1082">
                  <c:v>86.257999999999996</c:v>
                </c:pt>
                <c:pt idx="1083">
                  <c:v>88.557999999999993</c:v>
                </c:pt>
                <c:pt idx="1084">
                  <c:v>94.799000000000007</c:v>
                </c:pt>
                <c:pt idx="1085">
                  <c:v>90.576999999999998</c:v>
                </c:pt>
                <c:pt idx="1086">
                  <c:v>87.534999999999997</c:v>
                </c:pt>
                <c:pt idx="1087">
                  <c:v>95.374999999999986</c:v>
                </c:pt>
                <c:pt idx="1088">
                  <c:v>88.024999999999991</c:v>
                </c:pt>
                <c:pt idx="1089">
                  <c:v>83.933000000000007</c:v>
                </c:pt>
                <c:pt idx="1090">
                  <c:v>83.818000000000012</c:v>
                </c:pt>
                <c:pt idx="1091">
                  <c:v>81.709000000000003</c:v>
                </c:pt>
                <c:pt idx="1092">
                  <c:v>83.175999999999988</c:v>
                </c:pt>
                <c:pt idx="1093">
                  <c:v>81.202000000000012</c:v>
                </c:pt>
                <c:pt idx="1094">
                  <c:v>90.031999999999996</c:v>
                </c:pt>
              </c:numCache>
            </c:numRef>
          </c:yVal>
        </c:ser>
        <c:axId val="138607232"/>
        <c:axId val="139288960"/>
      </c:scatterChart>
      <c:valAx>
        <c:axId val="138607232"/>
        <c:scaling>
          <c:orientation val="minMax"/>
        </c:scaling>
        <c:axPos val="b"/>
        <c:numFmt formatCode="General" sourceLinked="1"/>
        <c:tickLblPos val="nextTo"/>
        <c:crossAx val="139288960"/>
        <c:crosses val="autoZero"/>
        <c:crossBetween val="midCat"/>
      </c:valAx>
      <c:valAx>
        <c:axId val="139288960"/>
        <c:scaling>
          <c:orientation val="minMax"/>
        </c:scaling>
        <c:axPos val="l"/>
        <c:majorGridlines/>
        <c:numFmt formatCode="General" sourceLinked="1"/>
        <c:tickLblPos val="nextTo"/>
        <c:crossAx val="138607232"/>
        <c:crosses val="autoZero"/>
        <c:crossBetween val="midCat"/>
      </c:valAx>
    </c:plotArea>
    <c:legend>
      <c:legendPos val="r"/>
      <c:layout/>
    </c:legend>
    <c:plotVisOnly val="1"/>
    <c:dispBlanksAs val="gap"/>
  </c:chart>
  <c:spPr>
    <a:ln>
      <a:solidFill>
        <a:schemeClr val="accent1">
          <a:lumMod val="50000"/>
        </a:schemeClr>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c:v>
                </c:pt>
              </c:strCache>
            </c:strRef>
          </c:tx>
          <c:spPr>
            <a:ln w="19050">
              <a:solidFill>
                <a:srgbClr val="0070C0"/>
              </a:solidFill>
            </a:ln>
          </c:spPr>
          <c:marker>
            <c:symbol val="none"/>
          </c:marker>
          <c:trendline>
            <c:trendlineType val="linear"/>
          </c:trendline>
          <c:val>
            <c:numRef>
              <c:f>Sheet1!$I$2:$I$1099</c:f>
              <c:numCache>
                <c:formatCode>General</c:formatCode>
                <c:ptCount val="1098"/>
                <c:pt idx="0">
                  <c:v>63.7</c:v>
                </c:pt>
                <c:pt idx="1">
                  <c:v>66</c:v>
                </c:pt>
                <c:pt idx="2">
                  <c:v>63.7</c:v>
                </c:pt>
                <c:pt idx="3">
                  <c:v>63</c:v>
                </c:pt>
                <c:pt idx="4">
                  <c:v>69</c:v>
                </c:pt>
                <c:pt idx="5">
                  <c:v>73</c:v>
                </c:pt>
                <c:pt idx="6">
                  <c:v>65.3</c:v>
                </c:pt>
                <c:pt idx="7">
                  <c:v>78</c:v>
                </c:pt>
                <c:pt idx="8">
                  <c:v>64</c:v>
                </c:pt>
                <c:pt idx="9">
                  <c:v>57.3</c:v>
                </c:pt>
                <c:pt idx="10">
                  <c:v>64.8</c:v>
                </c:pt>
                <c:pt idx="11">
                  <c:v>68</c:v>
                </c:pt>
                <c:pt idx="12">
                  <c:v>61.6</c:v>
                </c:pt>
                <c:pt idx="13">
                  <c:v>69.3</c:v>
                </c:pt>
                <c:pt idx="14">
                  <c:v>67</c:v>
                </c:pt>
                <c:pt idx="15">
                  <c:v>62</c:v>
                </c:pt>
                <c:pt idx="16">
                  <c:v>71.3</c:v>
                </c:pt>
                <c:pt idx="17">
                  <c:v>66.5</c:v>
                </c:pt>
                <c:pt idx="18">
                  <c:v>64.2</c:v>
                </c:pt>
                <c:pt idx="19">
                  <c:v>69.7</c:v>
                </c:pt>
                <c:pt idx="20">
                  <c:v>66</c:v>
                </c:pt>
                <c:pt idx="21">
                  <c:v>62</c:v>
                </c:pt>
                <c:pt idx="22">
                  <c:v>68.2</c:v>
                </c:pt>
                <c:pt idx="23">
                  <c:v>74.3</c:v>
                </c:pt>
                <c:pt idx="24">
                  <c:v>59</c:v>
                </c:pt>
                <c:pt idx="25">
                  <c:v>65</c:v>
                </c:pt>
                <c:pt idx="26">
                  <c:v>64.400000000000006</c:v>
                </c:pt>
                <c:pt idx="27">
                  <c:v>72.3</c:v>
                </c:pt>
                <c:pt idx="28">
                  <c:v>67.7</c:v>
                </c:pt>
                <c:pt idx="29">
                  <c:v>61.3</c:v>
                </c:pt>
                <c:pt idx="30">
                  <c:v>62.6</c:v>
                </c:pt>
                <c:pt idx="31">
                  <c:v>67</c:v>
                </c:pt>
                <c:pt idx="32">
                  <c:v>61</c:v>
                </c:pt>
                <c:pt idx="33">
                  <c:v>61</c:v>
                </c:pt>
                <c:pt idx="34">
                  <c:v>61.5</c:v>
                </c:pt>
                <c:pt idx="35">
                  <c:v>68</c:v>
                </c:pt>
                <c:pt idx="36">
                  <c:v>65</c:v>
                </c:pt>
                <c:pt idx="37">
                  <c:v>61.3</c:v>
                </c:pt>
                <c:pt idx="38">
                  <c:v>59.7</c:v>
                </c:pt>
                <c:pt idx="39">
                  <c:v>65</c:v>
                </c:pt>
                <c:pt idx="40">
                  <c:v>62.8</c:v>
                </c:pt>
                <c:pt idx="41">
                  <c:v>61.7</c:v>
                </c:pt>
                <c:pt idx="42">
                  <c:v>63</c:v>
                </c:pt>
                <c:pt idx="43">
                  <c:v>67.5</c:v>
                </c:pt>
                <c:pt idx="44">
                  <c:v>67.5</c:v>
                </c:pt>
                <c:pt idx="45">
                  <c:v>64.400000000000006</c:v>
                </c:pt>
                <c:pt idx="46">
                  <c:v>67</c:v>
                </c:pt>
                <c:pt idx="47">
                  <c:v>67.8</c:v>
                </c:pt>
                <c:pt idx="48">
                  <c:v>64</c:v>
                </c:pt>
                <c:pt idx="49">
                  <c:v>74</c:v>
                </c:pt>
                <c:pt idx="50">
                  <c:v>69</c:v>
                </c:pt>
                <c:pt idx="51">
                  <c:v>65.900000000000006</c:v>
                </c:pt>
                <c:pt idx="52">
                  <c:v>66</c:v>
                </c:pt>
                <c:pt idx="53">
                  <c:v>62</c:v>
                </c:pt>
                <c:pt idx="54">
                  <c:v>61</c:v>
                </c:pt>
                <c:pt idx="55">
                  <c:v>59.5</c:v>
                </c:pt>
                <c:pt idx="56">
                  <c:v>71.5</c:v>
                </c:pt>
                <c:pt idx="57">
                  <c:v>65.400000000000006</c:v>
                </c:pt>
                <c:pt idx="58">
                  <c:v>70</c:v>
                </c:pt>
                <c:pt idx="59">
                  <c:v>61</c:v>
                </c:pt>
                <c:pt idx="60">
                  <c:v>63</c:v>
                </c:pt>
                <c:pt idx="61">
                  <c:v>65.5</c:v>
                </c:pt>
                <c:pt idx="62">
                  <c:v>67</c:v>
                </c:pt>
                <c:pt idx="63">
                  <c:v>61.4</c:v>
                </c:pt>
                <c:pt idx="64">
                  <c:v>70.400000000000006</c:v>
                </c:pt>
                <c:pt idx="65">
                  <c:v>70</c:v>
                </c:pt>
                <c:pt idx="66">
                  <c:v>67.2</c:v>
                </c:pt>
                <c:pt idx="67">
                  <c:v>69.8</c:v>
                </c:pt>
                <c:pt idx="68">
                  <c:v>64</c:v>
                </c:pt>
                <c:pt idx="69">
                  <c:v>62.3</c:v>
                </c:pt>
                <c:pt idx="70">
                  <c:v>64</c:v>
                </c:pt>
                <c:pt idx="71">
                  <c:v>63</c:v>
                </c:pt>
                <c:pt idx="72">
                  <c:v>61</c:v>
                </c:pt>
                <c:pt idx="73">
                  <c:v>68.599999999999994</c:v>
                </c:pt>
                <c:pt idx="74">
                  <c:v>73.400000000000006</c:v>
                </c:pt>
                <c:pt idx="75">
                  <c:v>65.5</c:v>
                </c:pt>
                <c:pt idx="76">
                  <c:v>72.5</c:v>
                </c:pt>
                <c:pt idx="77">
                  <c:v>65.099999999999994</c:v>
                </c:pt>
                <c:pt idx="78">
                  <c:v>63</c:v>
                </c:pt>
                <c:pt idx="79">
                  <c:v>69.7</c:v>
                </c:pt>
                <c:pt idx="80">
                  <c:v>66</c:v>
                </c:pt>
                <c:pt idx="81">
                  <c:v>63</c:v>
                </c:pt>
                <c:pt idx="82">
                  <c:v>63</c:v>
                </c:pt>
                <c:pt idx="83">
                  <c:v>58</c:v>
                </c:pt>
                <c:pt idx="84">
                  <c:v>65</c:v>
                </c:pt>
                <c:pt idx="85">
                  <c:v>72.5</c:v>
                </c:pt>
                <c:pt idx="86">
                  <c:v>67.7</c:v>
                </c:pt>
                <c:pt idx="87">
                  <c:v>66</c:v>
                </c:pt>
                <c:pt idx="88">
                  <c:v>66.5</c:v>
                </c:pt>
                <c:pt idx="89">
                  <c:v>65.400000000000006</c:v>
                </c:pt>
                <c:pt idx="90">
                  <c:v>65.8</c:v>
                </c:pt>
                <c:pt idx="91">
                  <c:v>65.8</c:v>
                </c:pt>
                <c:pt idx="92">
                  <c:v>65</c:v>
                </c:pt>
                <c:pt idx="93">
                  <c:v>65</c:v>
                </c:pt>
                <c:pt idx="94">
                  <c:v>66.5</c:v>
                </c:pt>
                <c:pt idx="95">
                  <c:v>59</c:v>
                </c:pt>
                <c:pt idx="96">
                  <c:v>58</c:v>
                </c:pt>
                <c:pt idx="97">
                  <c:v>62.5</c:v>
                </c:pt>
                <c:pt idx="98">
                  <c:v>62</c:v>
                </c:pt>
                <c:pt idx="99">
                  <c:v>68</c:v>
                </c:pt>
                <c:pt idx="100">
                  <c:v>75.5</c:v>
                </c:pt>
                <c:pt idx="101">
                  <c:v>69</c:v>
                </c:pt>
                <c:pt idx="102">
                  <c:v>63.4</c:v>
                </c:pt>
                <c:pt idx="103">
                  <c:v>67</c:v>
                </c:pt>
                <c:pt idx="104">
                  <c:v>64.5</c:v>
                </c:pt>
                <c:pt idx="105">
                  <c:v>63.4</c:v>
                </c:pt>
                <c:pt idx="106">
                  <c:v>63</c:v>
                </c:pt>
                <c:pt idx="107">
                  <c:v>66</c:v>
                </c:pt>
                <c:pt idx="108">
                  <c:v>64.599999999999994</c:v>
                </c:pt>
                <c:pt idx="109">
                  <c:v>64</c:v>
                </c:pt>
                <c:pt idx="110">
                  <c:v>64</c:v>
                </c:pt>
                <c:pt idx="111">
                  <c:v>63.7</c:v>
                </c:pt>
                <c:pt idx="112">
                  <c:v>65.2</c:v>
                </c:pt>
                <c:pt idx="113">
                  <c:v>68</c:v>
                </c:pt>
                <c:pt idx="114">
                  <c:v>64.099999999999994</c:v>
                </c:pt>
                <c:pt idx="115">
                  <c:v>70.5</c:v>
                </c:pt>
                <c:pt idx="116">
                  <c:v>72.5</c:v>
                </c:pt>
                <c:pt idx="117">
                  <c:v>65</c:v>
                </c:pt>
                <c:pt idx="118">
                  <c:v>65.2</c:v>
                </c:pt>
                <c:pt idx="119">
                  <c:v>63.4</c:v>
                </c:pt>
                <c:pt idx="120">
                  <c:v>65</c:v>
                </c:pt>
                <c:pt idx="121">
                  <c:v>70.400000000000006</c:v>
                </c:pt>
                <c:pt idx="122">
                  <c:v>67.7</c:v>
                </c:pt>
                <c:pt idx="123">
                  <c:v>68.5</c:v>
                </c:pt>
                <c:pt idx="124">
                  <c:v>69</c:v>
                </c:pt>
                <c:pt idx="125">
                  <c:v>66</c:v>
                </c:pt>
                <c:pt idx="126">
                  <c:v>64.400000000000006</c:v>
                </c:pt>
                <c:pt idx="127">
                  <c:v>66</c:v>
                </c:pt>
                <c:pt idx="128">
                  <c:v>63</c:v>
                </c:pt>
                <c:pt idx="129">
                  <c:v>64</c:v>
                </c:pt>
                <c:pt idx="130">
                  <c:v>66</c:v>
                </c:pt>
                <c:pt idx="131">
                  <c:v>64.8</c:v>
                </c:pt>
                <c:pt idx="132">
                  <c:v>66</c:v>
                </c:pt>
                <c:pt idx="133">
                  <c:v>65.5</c:v>
                </c:pt>
                <c:pt idx="134">
                  <c:v>65.5</c:v>
                </c:pt>
                <c:pt idx="135">
                  <c:v>61</c:v>
                </c:pt>
                <c:pt idx="136">
                  <c:v>65.5</c:v>
                </c:pt>
                <c:pt idx="137">
                  <c:v>68.8</c:v>
                </c:pt>
                <c:pt idx="138">
                  <c:v>67</c:v>
                </c:pt>
                <c:pt idx="139">
                  <c:v>67</c:v>
                </c:pt>
                <c:pt idx="140">
                  <c:v>66.8</c:v>
                </c:pt>
                <c:pt idx="141">
                  <c:v>64.8</c:v>
                </c:pt>
                <c:pt idx="142">
                  <c:v>65.5</c:v>
                </c:pt>
                <c:pt idx="143">
                  <c:v>71</c:v>
                </c:pt>
                <c:pt idx="144">
                  <c:v>76.5</c:v>
                </c:pt>
                <c:pt idx="145">
                  <c:v>66</c:v>
                </c:pt>
                <c:pt idx="146">
                  <c:v>64</c:v>
                </c:pt>
                <c:pt idx="147">
                  <c:v>66</c:v>
                </c:pt>
                <c:pt idx="148">
                  <c:v>66</c:v>
                </c:pt>
                <c:pt idx="149">
                  <c:v>66.2</c:v>
                </c:pt>
                <c:pt idx="150">
                  <c:v>64</c:v>
                </c:pt>
                <c:pt idx="151">
                  <c:v>74</c:v>
                </c:pt>
                <c:pt idx="152">
                  <c:v>68</c:v>
                </c:pt>
                <c:pt idx="153">
                  <c:v>65</c:v>
                </c:pt>
                <c:pt idx="154">
                  <c:v>68.3</c:v>
                </c:pt>
                <c:pt idx="155">
                  <c:v>62</c:v>
                </c:pt>
                <c:pt idx="156">
                  <c:v>49.6</c:v>
                </c:pt>
                <c:pt idx="157">
                  <c:v>47.7</c:v>
                </c:pt>
                <c:pt idx="158">
                  <c:v>52</c:v>
                </c:pt>
                <c:pt idx="159">
                  <c:v>67.5</c:v>
                </c:pt>
                <c:pt idx="160">
                  <c:v>68</c:v>
                </c:pt>
                <c:pt idx="161">
                  <c:v>72</c:v>
                </c:pt>
                <c:pt idx="162">
                  <c:v>69</c:v>
                </c:pt>
                <c:pt idx="163">
                  <c:v>59.2</c:v>
                </c:pt>
                <c:pt idx="164">
                  <c:v>64</c:v>
                </c:pt>
                <c:pt idx="165">
                  <c:v>65.900000000000006</c:v>
                </c:pt>
                <c:pt idx="166">
                  <c:v>83</c:v>
                </c:pt>
                <c:pt idx="167">
                  <c:v>65.7</c:v>
                </c:pt>
                <c:pt idx="168">
                  <c:v>66.8</c:v>
                </c:pt>
                <c:pt idx="169">
                  <c:v>70.599999999999994</c:v>
                </c:pt>
                <c:pt idx="170">
                  <c:v>64</c:v>
                </c:pt>
                <c:pt idx="171">
                  <c:v>60.5</c:v>
                </c:pt>
                <c:pt idx="172">
                  <c:v>65.5</c:v>
                </c:pt>
                <c:pt idx="173">
                  <c:v>64</c:v>
                </c:pt>
                <c:pt idx="174">
                  <c:v>62.5</c:v>
                </c:pt>
                <c:pt idx="175">
                  <c:v>69</c:v>
                </c:pt>
                <c:pt idx="176">
                  <c:v>63.5</c:v>
                </c:pt>
                <c:pt idx="177">
                  <c:v>63</c:v>
                </c:pt>
                <c:pt idx="178">
                  <c:v>65.5</c:v>
                </c:pt>
                <c:pt idx="179">
                  <c:v>58</c:v>
                </c:pt>
                <c:pt idx="180">
                  <c:v>65.5</c:v>
                </c:pt>
                <c:pt idx="181">
                  <c:v>65.599999999999994</c:v>
                </c:pt>
                <c:pt idx="182">
                  <c:v>65.7</c:v>
                </c:pt>
                <c:pt idx="183">
                  <c:v>67</c:v>
                </c:pt>
                <c:pt idx="184">
                  <c:v>66</c:v>
                </c:pt>
                <c:pt idx="185">
                  <c:v>67</c:v>
                </c:pt>
                <c:pt idx="186">
                  <c:v>70</c:v>
                </c:pt>
                <c:pt idx="187">
                  <c:v>64.5</c:v>
                </c:pt>
                <c:pt idx="188">
                  <c:v>64</c:v>
                </c:pt>
                <c:pt idx="189">
                  <c:v>63</c:v>
                </c:pt>
                <c:pt idx="190">
                  <c:v>61</c:v>
                </c:pt>
                <c:pt idx="191">
                  <c:v>55.7</c:v>
                </c:pt>
                <c:pt idx="192">
                  <c:v>60.2</c:v>
                </c:pt>
                <c:pt idx="193">
                  <c:v>65.5</c:v>
                </c:pt>
                <c:pt idx="194">
                  <c:v>65.7</c:v>
                </c:pt>
                <c:pt idx="195">
                  <c:v>64</c:v>
                </c:pt>
                <c:pt idx="196">
                  <c:v>70</c:v>
                </c:pt>
                <c:pt idx="197">
                  <c:v>68.5</c:v>
                </c:pt>
                <c:pt idx="198">
                  <c:v>63.5</c:v>
                </c:pt>
                <c:pt idx="199">
                  <c:v>69</c:v>
                </c:pt>
                <c:pt idx="200">
                  <c:v>65.7</c:v>
                </c:pt>
                <c:pt idx="201">
                  <c:v>64</c:v>
                </c:pt>
                <c:pt idx="202">
                  <c:v>68.400000000000006</c:v>
                </c:pt>
                <c:pt idx="203">
                  <c:v>59.5</c:v>
                </c:pt>
                <c:pt idx="204">
                  <c:v>62</c:v>
                </c:pt>
                <c:pt idx="205">
                  <c:v>66</c:v>
                </c:pt>
                <c:pt idx="206">
                  <c:v>65</c:v>
                </c:pt>
                <c:pt idx="207">
                  <c:v>62.4</c:v>
                </c:pt>
                <c:pt idx="208">
                  <c:v>65.5</c:v>
                </c:pt>
                <c:pt idx="209">
                  <c:v>62</c:v>
                </c:pt>
                <c:pt idx="210">
                  <c:v>60</c:v>
                </c:pt>
                <c:pt idx="211">
                  <c:v>76</c:v>
                </c:pt>
                <c:pt idx="212">
                  <c:v>60</c:v>
                </c:pt>
                <c:pt idx="213">
                  <c:v>62.5</c:v>
                </c:pt>
                <c:pt idx="214">
                  <c:v>61.5</c:v>
                </c:pt>
                <c:pt idx="215">
                  <c:v>62.7</c:v>
                </c:pt>
                <c:pt idx="216">
                  <c:v>63</c:v>
                </c:pt>
                <c:pt idx="217">
                  <c:v>70.900000000000006</c:v>
                </c:pt>
                <c:pt idx="218">
                  <c:v>64.099999999999994</c:v>
                </c:pt>
                <c:pt idx="219">
                  <c:v>64.5</c:v>
                </c:pt>
                <c:pt idx="220">
                  <c:v>68.8</c:v>
                </c:pt>
                <c:pt idx="221">
                  <c:v>78</c:v>
                </c:pt>
                <c:pt idx="222">
                  <c:v>66.099999999999994</c:v>
                </c:pt>
                <c:pt idx="223">
                  <c:v>70.8</c:v>
                </c:pt>
                <c:pt idx="224">
                  <c:v>68</c:v>
                </c:pt>
                <c:pt idx="225">
                  <c:v>57.5</c:v>
                </c:pt>
                <c:pt idx="226">
                  <c:v>59.5</c:v>
                </c:pt>
                <c:pt idx="227">
                  <c:v>63</c:v>
                </c:pt>
                <c:pt idx="228">
                  <c:v>61</c:v>
                </c:pt>
                <c:pt idx="229">
                  <c:v>66.5</c:v>
                </c:pt>
                <c:pt idx="230">
                  <c:v>78</c:v>
                </c:pt>
                <c:pt idx="231">
                  <c:v>64.5</c:v>
                </c:pt>
                <c:pt idx="232">
                  <c:v>67</c:v>
                </c:pt>
                <c:pt idx="233">
                  <c:v>61.4</c:v>
                </c:pt>
                <c:pt idx="234">
                  <c:v>61</c:v>
                </c:pt>
                <c:pt idx="235">
                  <c:v>72</c:v>
                </c:pt>
                <c:pt idx="236">
                  <c:v>68.5</c:v>
                </c:pt>
                <c:pt idx="237">
                  <c:v>72.7</c:v>
                </c:pt>
                <c:pt idx="238">
                  <c:v>67</c:v>
                </c:pt>
                <c:pt idx="239">
                  <c:v>65.8</c:v>
                </c:pt>
                <c:pt idx="240">
                  <c:v>70.8</c:v>
                </c:pt>
                <c:pt idx="241">
                  <c:v>73</c:v>
                </c:pt>
                <c:pt idx="242">
                  <c:v>71</c:v>
                </c:pt>
                <c:pt idx="243">
                  <c:v>66.900000000000006</c:v>
                </c:pt>
                <c:pt idx="244">
                  <c:v>70</c:v>
                </c:pt>
                <c:pt idx="245">
                  <c:v>70</c:v>
                </c:pt>
                <c:pt idx="246">
                  <c:v>65.7</c:v>
                </c:pt>
                <c:pt idx="247">
                  <c:v>67</c:v>
                </c:pt>
                <c:pt idx="248">
                  <c:v>64.599999999999994</c:v>
                </c:pt>
                <c:pt idx="249">
                  <c:v>65</c:v>
                </c:pt>
                <c:pt idx="250">
                  <c:v>75</c:v>
                </c:pt>
                <c:pt idx="251">
                  <c:v>73.5</c:v>
                </c:pt>
                <c:pt idx="252">
                  <c:v>67.3</c:v>
                </c:pt>
                <c:pt idx="253">
                  <c:v>70</c:v>
                </c:pt>
                <c:pt idx="254">
                  <c:v>62</c:v>
                </c:pt>
                <c:pt idx="255">
                  <c:v>66</c:v>
                </c:pt>
                <c:pt idx="256">
                  <c:v>71</c:v>
                </c:pt>
                <c:pt idx="257">
                  <c:v>68.5</c:v>
                </c:pt>
                <c:pt idx="258">
                  <c:v>63.6</c:v>
                </c:pt>
                <c:pt idx="259">
                  <c:v>72</c:v>
                </c:pt>
                <c:pt idx="260">
                  <c:v>60</c:v>
                </c:pt>
                <c:pt idx="261">
                  <c:v>55</c:v>
                </c:pt>
                <c:pt idx="262">
                  <c:v>63</c:v>
                </c:pt>
                <c:pt idx="263">
                  <c:v>73</c:v>
                </c:pt>
                <c:pt idx="264">
                  <c:v>69</c:v>
                </c:pt>
                <c:pt idx="265">
                  <c:v>74</c:v>
                </c:pt>
                <c:pt idx="266">
                  <c:v>77</c:v>
                </c:pt>
                <c:pt idx="267">
                  <c:v>63</c:v>
                </c:pt>
                <c:pt idx="268">
                  <c:v>68</c:v>
                </c:pt>
                <c:pt idx="269">
                  <c:v>65</c:v>
                </c:pt>
                <c:pt idx="270">
                  <c:v>61</c:v>
                </c:pt>
                <c:pt idx="271">
                  <c:v>64</c:v>
                </c:pt>
                <c:pt idx="272">
                  <c:v>61</c:v>
                </c:pt>
                <c:pt idx="273">
                  <c:v>67</c:v>
                </c:pt>
                <c:pt idx="274">
                  <c:v>68</c:v>
                </c:pt>
                <c:pt idx="275">
                  <c:v>68</c:v>
                </c:pt>
                <c:pt idx="276">
                  <c:v>67</c:v>
                </c:pt>
                <c:pt idx="277">
                  <c:v>68</c:v>
                </c:pt>
                <c:pt idx="278">
                  <c:v>68</c:v>
                </c:pt>
                <c:pt idx="279">
                  <c:v>66.5</c:v>
                </c:pt>
                <c:pt idx="280">
                  <c:v>70</c:v>
                </c:pt>
                <c:pt idx="281">
                  <c:v>69</c:v>
                </c:pt>
                <c:pt idx="282">
                  <c:v>68</c:v>
                </c:pt>
                <c:pt idx="283">
                  <c:v>66</c:v>
                </c:pt>
                <c:pt idx="284">
                  <c:v>65</c:v>
                </c:pt>
                <c:pt idx="285">
                  <c:v>60</c:v>
                </c:pt>
                <c:pt idx="286">
                  <c:v>61</c:v>
                </c:pt>
                <c:pt idx="287">
                  <c:v>52</c:v>
                </c:pt>
                <c:pt idx="288">
                  <c:v>54</c:v>
                </c:pt>
                <c:pt idx="289">
                  <c:v>56.5</c:v>
                </c:pt>
                <c:pt idx="290">
                  <c:v>60</c:v>
                </c:pt>
                <c:pt idx="291">
                  <c:v>61</c:v>
                </c:pt>
                <c:pt idx="292">
                  <c:v>58</c:v>
                </c:pt>
                <c:pt idx="293">
                  <c:v>54</c:v>
                </c:pt>
                <c:pt idx="294">
                  <c:v>58</c:v>
                </c:pt>
                <c:pt idx="295">
                  <c:v>67</c:v>
                </c:pt>
                <c:pt idx="296">
                  <c:v>66</c:v>
                </c:pt>
                <c:pt idx="297">
                  <c:v>66</c:v>
                </c:pt>
                <c:pt idx="298">
                  <c:v>66</c:v>
                </c:pt>
                <c:pt idx="299">
                  <c:v>65</c:v>
                </c:pt>
                <c:pt idx="300">
                  <c:v>60</c:v>
                </c:pt>
                <c:pt idx="301">
                  <c:v>66</c:v>
                </c:pt>
                <c:pt idx="302">
                  <c:v>65</c:v>
                </c:pt>
                <c:pt idx="303">
                  <c:v>67</c:v>
                </c:pt>
                <c:pt idx="304">
                  <c:v>69</c:v>
                </c:pt>
                <c:pt idx="305">
                  <c:v>65</c:v>
                </c:pt>
                <c:pt idx="306">
                  <c:v>66</c:v>
                </c:pt>
                <c:pt idx="307">
                  <c:v>76</c:v>
                </c:pt>
                <c:pt idx="308">
                  <c:v>71</c:v>
                </c:pt>
                <c:pt idx="309">
                  <c:v>67</c:v>
                </c:pt>
                <c:pt idx="310">
                  <c:v>70</c:v>
                </c:pt>
                <c:pt idx="311">
                  <c:v>68</c:v>
                </c:pt>
                <c:pt idx="312">
                  <c:v>63</c:v>
                </c:pt>
                <c:pt idx="313">
                  <c:v>65</c:v>
                </c:pt>
                <c:pt idx="314">
                  <c:v>65</c:v>
                </c:pt>
                <c:pt idx="315">
                  <c:v>65</c:v>
                </c:pt>
                <c:pt idx="316">
                  <c:v>67</c:v>
                </c:pt>
                <c:pt idx="317">
                  <c:v>66</c:v>
                </c:pt>
                <c:pt idx="318">
                  <c:v>64</c:v>
                </c:pt>
                <c:pt idx="319">
                  <c:v>66</c:v>
                </c:pt>
                <c:pt idx="320">
                  <c:v>66</c:v>
                </c:pt>
                <c:pt idx="321">
                  <c:v>64</c:v>
                </c:pt>
                <c:pt idx="322">
                  <c:v>67</c:v>
                </c:pt>
                <c:pt idx="323">
                  <c:v>67</c:v>
                </c:pt>
                <c:pt idx="324">
                  <c:v>68</c:v>
                </c:pt>
                <c:pt idx="325">
                  <c:v>65</c:v>
                </c:pt>
                <c:pt idx="326">
                  <c:v>69</c:v>
                </c:pt>
                <c:pt idx="327">
                  <c:v>63</c:v>
                </c:pt>
                <c:pt idx="328">
                  <c:v>65</c:v>
                </c:pt>
                <c:pt idx="329">
                  <c:v>60</c:v>
                </c:pt>
                <c:pt idx="330">
                  <c:v>62</c:v>
                </c:pt>
                <c:pt idx="331">
                  <c:v>71</c:v>
                </c:pt>
                <c:pt idx="332">
                  <c:v>63</c:v>
                </c:pt>
                <c:pt idx="333">
                  <c:v>60</c:v>
                </c:pt>
                <c:pt idx="334">
                  <c:v>68</c:v>
                </c:pt>
                <c:pt idx="335">
                  <c:v>62</c:v>
                </c:pt>
                <c:pt idx="336">
                  <c:v>57</c:v>
                </c:pt>
                <c:pt idx="337">
                  <c:v>64</c:v>
                </c:pt>
                <c:pt idx="338">
                  <c:v>64</c:v>
                </c:pt>
                <c:pt idx="339">
                  <c:v>88</c:v>
                </c:pt>
                <c:pt idx="340">
                  <c:v>80</c:v>
                </c:pt>
                <c:pt idx="341">
                  <c:v>79</c:v>
                </c:pt>
                <c:pt idx="342">
                  <c:v>57</c:v>
                </c:pt>
                <c:pt idx="343">
                  <c:v>71</c:v>
                </c:pt>
                <c:pt idx="344">
                  <c:v>62</c:v>
                </c:pt>
                <c:pt idx="345">
                  <c:v>52</c:v>
                </c:pt>
                <c:pt idx="346">
                  <c:v>57</c:v>
                </c:pt>
                <c:pt idx="347">
                  <c:v>62</c:v>
                </c:pt>
                <c:pt idx="348">
                  <c:v>66</c:v>
                </c:pt>
                <c:pt idx="349">
                  <c:v>61</c:v>
                </c:pt>
                <c:pt idx="350">
                  <c:v>61</c:v>
                </c:pt>
                <c:pt idx="351">
                  <c:v>76</c:v>
                </c:pt>
                <c:pt idx="352">
                  <c:v>75</c:v>
                </c:pt>
                <c:pt idx="353">
                  <c:v>65</c:v>
                </c:pt>
                <c:pt idx="354">
                  <c:v>67</c:v>
                </c:pt>
                <c:pt idx="355">
                  <c:v>72</c:v>
                </c:pt>
                <c:pt idx="356">
                  <c:v>71</c:v>
                </c:pt>
                <c:pt idx="357">
                  <c:v>70</c:v>
                </c:pt>
                <c:pt idx="358">
                  <c:v>75</c:v>
                </c:pt>
                <c:pt idx="359">
                  <c:v>67</c:v>
                </c:pt>
                <c:pt idx="360">
                  <c:v>76</c:v>
                </c:pt>
                <c:pt idx="361">
                  <c:v>74</c:v>
                </c:pt>
                <c:pt idx="362">
                  <c:v>65</c:v>
                </c:pt>
                <c:pt idx="363">
                  <c:v>65</c:v>
                </c:pt>
                <c:pt idx="364">
                  <c:v>63</c:v>
                </c:pt>
                <c:pt idx="365">
                  <c:v>68</c:v>
                </c:pt>
                <c:pt idx="366">
                  <c:v>64</c:v>
                </c:pt>
                <c:pt idx="367">
                  <c:v>68</c:v>
                </c:pt>
                <c:pt idx="368">
                  <c:v>65</c:v>
                </c:pt>
                <c:pt idx="369">
                  <c:v>67</c:v>
                </c:pt>
                <c:pt idx="370">
                  <c:v>74</c:v>
                </c:pt>
                <c:pt idx="371">
                  <c:v>67</c:v>
                </c:pt>
                <c:pt idx="372">
                  <c:v>67</c:v>
                </c:pt>
                <c:pt idx="373">
                  <c:v>55</c:v>
                </c:pt>
                <c:pt idx="374">
                  <c:v>61</c:v>
                </c:pt>
                <c:pt idx="375">
                  <c:v>59</c:v>
                </c:pt>
                <c:pt idx="376">
                  <c:v>50</c:v>
                </c:pt>
                <c:pt idx="377">
                  <c:v>57</c:v>
                </c:pt>
                <c:pt idx="378">
                  <c:v>84</c:v>
                </c:pt>
                <c:pt idx="379">
                  <c:v>66</c:v>
                </c:pt>
                <c:pt idx="380">
                  <c:v>58</c:v>
                </c:pt>
                <c:pt idx="381">
                  <c:v>57</c:v>
                </c:pt>
                <c:pt idx="382">
                  <c:v>64</c:v>
                </c:pt>
                <c:pt idx="383">
                  <c:v>63</c:v>
                </c:pt>
                <c:pt idx="384">
                  <c:v>67</c:v>
                </c:pt>
                <c:pt idx="385">
                  <c:v>70</c:v>
                </c:pt>
                <c:pt idx="386">
                  <c:v>64</c:v>
                </c:pt>
                <c:pt idx="387">
                  <c:v>65</c:v>
                </c:pt>
                <c:pt idx="388">
                  <c:v>65</c:v>
                </c:pt>
                <c:pt idx="389">
                  <c:v>64</c:v>
                </c:pt>
                <c:pt idx="390">
                  <c:v>66</c:v>
                </c:pt>
                <c:pt idx="391">
                  <c:v>68</c:v>
                </c:pt>
                <c:pt idx="392">
                  <c:v>66</c:v>
                </c:pt>
                <c:pt idx="393">
                  <c:v>65</c:v>
                </c:pt>
                <c:pt idx="394">
                  <c:v>64</c:v>
                </c:pt>
                <c:pt idx="395">
                  <c:v>67</c:v>
                </c:pt>
                <c:pt idx="396">
                  <c:v>68</c:v>
                </c:pt>
                <c:pt idx="397">
                  <c:v>69</c:v>
                </c:pt>
                <c:pt idx="398">
                  <c:v>63</c:v>
                </c:pt>
                <c:pt idx="399">
                  <c:v>55</c:v>
                </c:pt>
                <c:pt idx="400">
                  <c:v>65</c:v>
                </c:pt>
                <c:pt idx="401">
                  <c:v>63</c:v>
                </c:pt>
                <c:pt idx="402">
                  <c:v>64</c:v>
                </c:pt>
                <c:pt idx="403">
                  <c:v>62</c:v>
                </c:pt>
                <c:pt idx="404">
                  <c:v>58</c:v>
                </c:pt>
                <c:pt idx="405">
                  <c:v>59</c:v>
                </c:pt>
                <c:pt idx="406">
                  <c:v>62</c:v>
                </c:pt>
                <c:pt idx="407">
                  <c:v>61</c:v>
                </c:pt>
                <c:pt idx="408">
                  <c:v>60</c:v>
                </c:pt>
                <c:pt idx="409">
                  <c:v>63</c:v>
                </c:pt>
                <c:pt idx="410">
                  <c:v>67</c:v>
                </c:pt>
                <c:pt idx="411">
                  <c:v>70</c:v>
                </c:pt>
                <c:pt idx="412">
                  <c:v>69</c:v>
                </c:pt>
                <c:pt idx="413">
                  <c:v>64</c:v>
                </c:pt>
                <c:pt idx="414">
                  <c:v>60</c:v>
                </c:pt>
                <c:pt idx="415">
                  <c:v>65</c:v>
                </c:pt>
                <c:pt idx="416">
                  <c:v>68</c:v>
                </c:pt>
                <c:pt idx="417">
                  <c:v>65</c:v>
                </c:pt>
                <c:pt idx="418">
                  <c:v>68</c:v>
                </c:pt>
                <c:pt idx="419">
                  <c:v>64</c:v>
                </c:pt>
                <c:pt idx="420">
                  <c:v>64</c:v>
                </c:pt>
                <c:pt idx="421">
                  <c:v>65</c:v>
                </c:pt>
                <c:pt idx="422">
                  <c:v>66</c:v>
                </c:pt>
                <c:pt idx="423">
                  <c:v>65</c:v>
                </c:pt>
                <c:pt idx="424">
                  <c:v>67</c:v>
                </c:pt>
                <c:pt idx="425">
                  <c:v>63</c:v>
                </c:pt>
                <c:pt idx="426">
                  <c:v>66</c:v>
                </c:pt>
                <c:pt idx="427">
                  <c:v>67</c:v>
                </c:pt>
                <c:pt idx="428">
                  <c:v>64</c:v>
                </c:pt>
                <c:pt idx="429">
                  <c:v>60</c:v>
                </c:pt>
                <c:pt idx="430">
                  <c:v>63</c:v>
                </c:pt>
                <c:pt idx="431">
                  <c:v>63</c:v>
                </c:pt>
                <c:pt idx="432">
                  <c:v>63</c:v>
                </c:pt>
                <c:pt idx="433">
                  <c:v>60</c:v>
                </c:pt>
                <c:pt idx="434">
                  <c:v>63</c:v>
                </c:pt>
                <c:pt idx="435">
                  <c:v>58</c:v>
                </c:pt>
                <c:pt idx="436">
                  <c:v>69</c:v>
                </c:pt>
                <c:pt idx="437">
                  <c:v>65</c:v>
                </c:pt>
                <c:pt idx="438">
                  <c:v>64</c:v>
                </c:pt>
                <c:pt idx="439">
                  <c:v>68</c:v>
                </c:pt>
                <c:pt idx="440">
                  <c:v>67</c:v>
                </c:pt>
                <c:pt idx="441">
                  <c:v>66</c:v>
                </c:pt>
                <c:pt idx="442">
                  <c:v>65</c:v>
                </c:pt>
                <c:pt idx="443">
                  <c:v>66</c:v>
                </c:pt>
                <c:pt idx="444">
                  <c:v>65</c:v>
                </c:pt>
                <c:pt idx="445">
                  <c:v>67</c:v>
                </c:pt>
                <c:pt idx="446">
                  <c:v>66</c:v>
                </c:pt>
                <c:pt idx="447">
                  <c:v>61</c:v>
                </c:pt>
                <c:pt idx="448">
                  <c:v>67</c:v>
                </c:pt>
                <c:pt idx="449">
                  <c:v>65</c:v>
                </c:pt>
                <c:pt idx="450">
                  <c:v>60</c:v>
                </c:pt>
                <c:pt idx="451">
                  <c:v>47.8</c:v>
                </c:pt>
                <c:pt idx="452">
                  <c:v>50</c:v>
                </c:pt>
                <c:pt idx="453">
                  <c:v>63</c:v>
                </c:pt>
                <c:pt idx="454">
                  <c:v>78</c:v>
                </c:pt>
                <c:pt idx="455">
                  <c:v>67</c:v>
                </c:pt>
                <c:pt idx="456">
                  <c:v>65</c:v>
                </c:pt>
                <c:pt idx="457">
                  <c:v>59</c:v>
                </c:pt>
                <c:pt idx="458">
                  <c:v>59</c:v>
                </c:pt>
                <c:pt idx="459">
                  <c:v>56</c:v>
                </c:pt>
                <c:pt idx="460">
                  <c:v>78</c:v>
                </c:pt>
                <c:pt idx="461">
                  <c:v>73</c:v>
                </c:pt>
                <c:pt idx="462">
                  <c:v>69</c:v>
                </c:pt>
                <c:pt idx="463">
                  <c:v>70</c:v>
                </c:pt>
                <c:pt idx="464">
                  <c:v>71</c:v>
                </c:pt>
                <c:pt idx="465">
                  <c:v>69</c:v>
                </c:pt>
                <c:pt idx="466">
                  <c:v>60</c:v>
                </c:pt>
                <c:pt idx="467">
                  <c:v>64</c:v>
                </c:pt>
                <c:pt idx="468">
                  <c:v>74</c:v>
                </c:pt>
                <c:pt idx="469">
                  <c:v>102</c:v>
                </c:pt>
                <c:pt idx="470">
                  <c:v>90</c:v>
                </c:pt>
                <c:pt idx="471">
                  <c:v>64</c:v>
                </c:pt>
                <c:pt idx="472">
                  <c:v>74</c:v>
                </c:pt>
                <c:pt idx="473">
                  <c:v>65</c:v>
                </c:pt>
                <c:pt idx="474">
                  <c:v>66</c:v>
                </c:pt>
                <c:pt idx="475">
                  <c:v>73</c:v>
                </c:pt>
                <c:pt idx="476">
                  <c:v>65</c:v>
                </c:pt>
                <c:pt idx="477">
                  <c:v>67</c:v>
                </c:pt>
                <c:pt idx="478">
                  <c:v>69</c:v>
                </c:pt>
                <c:pt idx="479">
                  <c:v>64</c:v>
                </c:pt>
                <c:pt idx="480">
                  <c:v>63</c:v>
                </c:pt>
                <c:pt idx="481">
                  <c:v>68</c:v>
                </c:pt>
                <c:pt idx="482">
                  <c:v>59</c:v>
                </c:pt>
                <c:pt idx="483">
                  <c:v>72</c:v>
                </c:pt>
                <c:pt idx="484">
                  <c:v>69</c:v>
                </c:pt>
                <c:pt idx="485">
                  <c:v>63</c:v>
                </c:pt>
                <c:pt idx="486">
                  <c:v>59</c:v>
                </c:pt>
                <c:pt idx="487">
                  <c:v>59</c:v>
                </c:pt>
                <c:pt idx="488">
                  <c:v>58</c:v>
                </c:pt>
                <c:pt idx="489">
                  <c:v>52</c:v>
                </c:pt>
                <c:pt idx="490">
                  <c:v>53</c:v>
                </c:pt>
                <c:pt idx="491">
                  <c:v>59</c:v>
                </c:pt>
                <c:pt idx="492">
                  <c:v>59</c:v>
                </c:pt>
                <c:pt idx="493">
                  <c:v>54</c:v>
                </c:pt>
                <c:pt idx="494">
                  <c:v>54</c:v>
                </c:pt>
                <c:pt idx="495">
                  <c:v>58</c:v>
                </c:pt>
                <c:pt idx="496">
                  <c:v>62</c:v>
                </c:pt>
                <c:pt idx="497">
                  <c:v>59</c:v>
                </c:pt>
                <c:pt idx="498">
                  <c:v>63</c:v>
                </c:pt>
                <c:pt idx="499">
                  <c:v>62</c:v>
                </c:pt>
                <c:pt idx="500">
                  <c:v>66</c:v>
                </c:pt>
                <c:pt idx="501">
                  <c:v>63</c:v>
                </c:pt>
                <c:pt idx="502">
                  <c:v>65</c:v>
                </c:pt>
                <c:pt idx="503">
                  <c:v>67</c:v>
                </c:pt>
                <c:pt idx="504">
                  <c:v>62</c:v>
                </c:pt>
                <c:pt idx="505">
                  <c:v>66</c:v>
                </c:pt>
                <c:pt idx="506">
                  <c:v>65</c:v>
                </c:pt>
                <c:pt idx="507">
                  <c:v>64</c:v>
                </c:pt>
                <c:pt idx="508">
                  <c:v>74</c:v>
                </c:pt>
                <c:pt idx="509">
                  <c:v>72</c:v>
                </c:pt>
                <c:pt idx="510">
                  <c:v>65</c:v>
                </c:pt>
                <c:pt idx="511">
                  <c:v>71</c:v>
                </c:pt>
                <c:pt idx="512">
                  <c:v>57</c:v>
                </c:pt>
                <c:pt idx="513">
                  <c:v>60</c:v>
                </c:pt>
                <c:pt idx="514">
                  <c:v>61</c:v>
                </c:pt>
                <c:pt idx="515">
                  <c:v>58</c:v>
                </c:pt>
                <c:pt idx="516">
                  <c:v>60</c:v>
                </c:pt>
                <c:pt idx="517">
                  <c:v>62</c:v>
                </c:pt>
                <c:pt idx="518">
                  <c:v>60</c:v>
                </c:pt>
                <c:pt idx="519">
                  <c:v>58</c:v>
                </c:pt>
                <c:pt idx="520">
                  <c:v>59</c:v>
                </c:pt>
                <c:pt idx="521">
                  <c:v>56</c:v>
                </c:pt>
                <c:pt idx="522">
                  <c:v>65</c:v>
                </c:pt>
                <c:pt idx="523">
                  <c:v>66</c:v>
                </c:pt>
                <c:pt idx="524">
                  <c:v>65</c:v>
                </c:pt>
                <c:pt idx="525">
                  <c:v>63</c:v>
                </c:pt>
                <c:pt idx="526">
                  <c:v>64</c:v>
                </c:pt>
                <c:pt idx="527">
                  <c:v>63</c:v>
                </c:pt>
                <c:pt idx="528">
                  <c:v>68</c:v>
                </c:pt>
                <c:pt idx="529">
                  <c:v>57</c:v>
                </c:pt>
                <c:pt idx="530">
                  <c:v>62</c:v>
                </c:pt>
                <c:pt idx="531">
                  <c:v>63</c:v>
                </c:pt>
                <c:pt idx="532">
                  <c:v>64</c:v>
                </c:pt>
                <c:pt idx="533">
                  <c:v>68</c:v>
                </c:pt>
                <c:pt idx="534">
                  <c:v>67</c:v>
                </c:pt>
                <c:pt idx="535">
                  <c:v>69</c:v>
                </c:pt>
                <c:pt idx="536">
                  <c:v>68</c:v>
                </c:pt>
                <c:pt idx="537">
                  <c:v>62</c:v>
                </c:pt>
                <c:pt idx="538">
                  <c:v>63</c:v>
                </c:pt>
                <c:pt idx="539">
                  <c:v>64</c:v>
                </c:pt>
                <c:pt idx="540">
                  <c:v>66</c:v>
                </c:pt>
                <c:pt idx="541">
                  <c:v>69</c:v>
                </c:pt>
                <c:pt idx="542">
                  <c:v>65</c:v>
                </c:pt>
                <c:pt idx="543">
                  <c:v>61</c:v>
                </c:pt>
                <c:pt idx="544">
                  <c:v>63</c:v>
                </c:pt>
                <c:pt idx="545">
                  <c:v>65</c:v>
                </c:pt>
                <c:pt idx="546">
                  <c:v>64</c:v>
                </c:pt>
                <c:pt idx="547">
                  <c:v>64</c:v>
                </c:pt>
                <c:pt idx="548">
                  <c:v>62</c:v>
                </c:pt>
                <c:pt idx="549">
                  <c:v>64</c:v>
                </c:pt>
                <c:pt idx="550">
                  <c:v>57</c:v>
                </c:pt>
                <c:pt idx="551">
                  <c:v>61</c:v>
                </c:pt>
                <c:pt idx="552">
                  <c:v>63</c:v>
                </c:pt>
                <c:pt idx="553">
                  <c:v>64</c:v>
                </c:pt>
                <c:pt idx="554">
                  <c:v>49</c:v>
                </c:pt>
                <c:pt idx="555">
                  <c:v>65</c:v>
                </c:pt>
                <c:pt idx="556">
                  <c:v>67</c:v>
                </c:pt>
                <c:pt idx="557">
                  <c:v>66</c:v>
                </c:pt>
                <c:pt idx="558">
                  <c:v>61</c:v>
                </c:pt>
                <c:pt idx="559">
                  <c:v>61</c:v>
                </c:pt>
                <c:pt idx="560">
                  <c:v>68</c:v>
                </c:pt>
                <c:pt idx="561">
                  <c:v>66</c:v>
                </c:pt>
                <c:pt idx="562">
                  <c:v>85</c:v>
                </c:pt>
                <c:pt idx="563">
                  <c:v>83</c:v>
                </c:pt>
                <c:pt idx="564">
                  <c:v>65</c:v>
                </c:pt>
                <c:pt idx="565">
                  <c:v>62</c:v>
                </c:pt>
                <c:pt idx="566">
                  <c:v>61</c:v>
                </c:pt>
                <c:pt idx="567">
                  <c:v>56</c:v>
                </c:pt>
                <c:pt idx="568">
                  <c:v>59</c:v>
                </c:pt>
                <c:pt idx="569">
                  <c:v>59</c:v>
                </c:pt>
                <c:pt idx="570">
                  <c:v>68</c:v>
                </c:pt>
                <c:pt idx="571">
                  <c:v>67</c:v>
                </c:pt>
                <c:pt idx="572">
                  <c:v>67</c:v>
                </c:pt>
                <c:pt idx="573">
                  <c:v>63</c:v>
                </c:pt>
                <c:pt idx="574">
                  <c:v>64</c:v>
                </c:pt>
                <c:pt idx="575">
                  <c:v>60</c:v>
                </c:pt>
                <c:pt idx="576">
                  <c:v>62</c:v>
                </c:pt>
                <c:pt idx="577">
                  <c:v>65</c:v>
                </c:pt>
                <c:pt idx="578">
                  <c:v>67</c:v>
                </c:pt>
                <c:pt idx="579">
                  <c:v>60</c:v>
                </c:pt>
                <c:pt idx="580">
                  <c:v>63</c:v>
                </c:pt>
                <c:pt idx="581">
                  <c:v>60</c:v>
                </c:pt>
                <c:pt idx="582">
                  <c:v>58</c:v>
                </c:pt>
                <c:pt idx="583">
                  <c:v>52</c:v>
                </c:pt>
                <c:pt idx="584">
                  <c:v>60</c:v>
                </c:pt>
                <c:pt idx="585">
                  <c:v>72</c:v>
                </c:pt>
                <c:pt idx="586">
                  <c:v>72</c:v>
                </c:pt>
                <c:pt idx="587">
                  <c:v>62</c:v>
                </c:pt>
                <c:pt idx="588">
                  <c:v>61</c:v>
                </c:pt>
                <c:pt idx="589">
                  <c:v>67</c:v>
                </c:pt>
                <c:pt idx="590">
                  <c:v>68</c:v>
                </c:pt>
                <c:pt idx="591">
                  <c:v>64</c:v>
                </c:pt>
                <c:pt idx="592">
                  <c:v>72</c:v>
                </c:pt>
                <c:pt idx="593">
                  <c:v>64</c:v>
                </c:pt>
                <c:pt idx="594">
                  <c:v>60</c:v>
                </c:pt>
                <c:pt idx="595">
                  <c:v>73</c:v>
                </c:pt>
                <c:pt idx="596">
                  <c:v>60</c:v>
                </c:pt>
                <c:pt idx="597">
                  <c:v>62</c:v>
                </c:pt>
                <c:pt idx="598">
                  <c:v>77</c:v>
                </c:pt>
                <c:pt idx="599">
                  <c:v>75</c:v>
                </c:pt>
                <c:pt idx="600">
                  <c:v>65</c:v>
                </c:pt>
                <c:pt idx="601">
                  <c:v>61</c:v>
                </c:pt>
                <c:pt idx="602">
                  <c:v>65</c:v>
                </c:pt>
                <c:pt idx="603">
                  <c:v>64</c:v>
                </c:pt>
                <c:pt idx="604">
                  <c:v>66</c:v>
                </c:pt>
                <c:pt idx="605">
                  <c:v>63</c:v>
                </c:pt>
                <c:pt idx="606">
                  <c:v>62</c:v>
                </c:pt>
                <c:pt idx="607">
                  <c:v>66</c:v>
                </c:pt>
                <c:pt idx="608">
                  <c:v>64</c:v>
                </c:pt>
                <c:pt idx="609">
                  <c:v>67</c:v>
                </c:pt>
                <c:pt idx="610">
                  <c:v>75</c:v>
                </c:pt>
                <c:pt idx="611">
                  <c:v>67</c:v>
                </c:pt>
                <c:pt idx="612">
                  <c:v>60</c:v>
                </c:pt>
                <c:pt idx="613">
                  <c:v>67</c:v>
                </c:pt>
                <c:pt idx="614">
                  <c:v>65</c:v>
                </c:pt>
                <c:pt idx="615">
                  <c:v>63</c:v>
                </c:pt>
                <c:pt idx="616">
                  <c:v>81</c:v>
                </c:pt>
                <c:pt idx="617">
                  <c:v>63</c:v>
                </c:pt>
                <c:pt idx="618">
                  <c:v>64</c:v>
                </c:pt>
                <c:pt idx="619">
                  <c:v>60</c:v>
                </c:pt>
                <c:pt idx="620">
                  <c:v>63</c:v>
                </c:pt>
                <c:pt idx="621">
                  <c:v>88</c:v>
                </c:pt>
                <c:pt idx="622">
                  <c:v>94</c:v>
                </c:pt>
                <c:pt idx="623">
                  <c:v>64</c:v>
                </c:pt>
                <c:pt idx="624">
                  <c:v>62</c:v>
                </c:pt>
                <c:pt idx="625">
                  <c:v>64</c:v>
                </c:pt>
                <c:pt idx="626">
                  <c:v>69</c:v>
                </c:pt>
                <c:pt idx="627">
                  <c:v>68</c:v>
                </c:pt>
                <c:pt idx="628">
                  <c:v>68</c:v>
                </c:pt>
                <c:pt idx="629">
                  <c:v>65</c:v>
                </c:pt>
                <c:pt idx="630">
                  <c:v>64</c:v>
                </c:pt>
                <c:pt idx="631">
                  <c:v>50</c:v>
                </c:pt>
                <c:pt idx="632">
                  <c:v>48</c:v>
                </c:pt>
                <c:pt idx="633">
                  <c:v>56</c:v>
                </c:pt>
                <c:pt idx="634">
                  <c:v>56</c:v>
                </c:pt>
                <c:pt idx="635">
                  <c:v>57</c:v>
                </c:pt>
                <c:pt idx="636">
                  <c:v>57</c:v>
                </c:pt>
                <c:pt idx="637">
                  <c:v>71</c:v>
                </c:pt>
                <c:pt idx="638">
                  <c:v>64</c:v>
                </c:pt>
                <c:pt idx="639">
                  <c:v>63</c:v>
                </c:pt>
                <c:pt idx="640">
                  <c:v>70</c:v>
                </c:pt>
                <c:pt idx="641">
                  <c:v>65</c:v>
                </c:pt>
                <c:pt idx="642">
                  <c:v>65</c:v>
                </c:pt>
                <c:pt idx="643">
                  <c:v>71</c:v>
                </c:pt>
                <c:pt idx="644">
                  <c:v>67</c:v>
                </c:pt>
                <c:pt idx="645">
                  <c:v>65</c:v>
                </c:pt>
                <c:pt idx="646">
                  <c:v>67</c:v>
                </c:pt>
                <c:pt idx="647">
                  <c:v>64</c:v>
                </c:pt>
                <c:pt idx="648">
                  <c:v>65</c:v>
                </c:pt>
                <c:pt idx="649">
                  <c:v>67</c:v>
                </c:pt>
                <c:pt idx="650">
                  <c:v>68</c:v>
                </c:pt>
                <c:pt idx="651">
                  <c:v>56</c:v>
                </c:pt>
                <c:pt idx="652">
                  <c:v>60</c:v>
                </c:pt>
                <c:pt idx="653">
                  <c:v>56</c:v>
                </c:pt>
                <c:pt idx="654">
                  <c:v>59</c:v>
                </c:pt>
                <c:pt idx="655">
                  <c:v>65</c:v>
                </c:pt>
                <c:pt idx="656">
                  <c:v>67</c:v>
                </c:pt>
                <c:pt idx="657">
                  <c:v>65</c:v>
                </c:pt>
                <c:pt idx="658">
                  <c:v>64</c:v>
                </c:pt>
                <c:pt idx="659">
                  <c:v>73</c:v>
                </c:pt>
                <c:pt idx="660">
                  <c:v>66</c:v>
                </c:pt>
                <c:pt idx="661">
                  <c:v>71</c:v>
                </c:pt>
                <c:pt idx="662">
                  <c:v>72</c:v>
                </c:pt>
                <c:pt idx="663">
                  <c:v>66</c:v>
                </c:pt>
                <c:pt idx="664">
                  <c:v>66</c:v>
                </c:pt>
                <c:pt idx="665">
                  <c:v>68</c:v>
                </c:pt>
                <c:pt idx="666">
                  <c:v>62</c:v>
                </c:pt>
                <c:pt idx="667">
                  <c:v>64</c:v>
                </c:pt>
                <c:pt idx="668">
                  <c:v>66</c:v>
                </c:pt>
                <c:pt idx="669">
                  <c:v>69</c:v>
                </c:pt>
                <c:pt idx="670">
                  <c:v>62</c:v>
                </c:pt>
                <c:pt idx="671">
                  <c:v>60</c:v>
                </c:pt>
                <c:pt idx="672">
                  <c:v>57</c:v>
                </c:pt>
                <c:pt idx="673">
                  <c:v>62</c:v>
                </c:pt>
                <c:pt idx="674">
                  <c:v>60</c:v>
                </c:pt>
                <c:pt idx="675">
                  <c:v>60</c:v>
                </c:pt>
                <c:pt idx="676">
                  <c:v>61</c:v>
                </c:pt>
                <c:pt idx="677">
                  <c:v>66</c:v>
                </c:pt>
                <c:pt idx="678">
                  <c:v>67</c:v>
                </c:pt>
                <c:pt idx="679">
                  <c:v>60</c:v>
                </c:pt>
                <c:pt idx="680">
                  <c:v>54</c:v>
                </c:pt>
                <c:pt idx="681">
                  <c:v>62</c:v>
                </c:pt>
                <c:pt idx="682">
                  <c:v>57</c:v>
                </c:pt>
                <c:pt idx="683">
                  <c:v>62</c:v>
                </c:pt>
                <c:pt idx="684">
                  <c:v>70</c:v>
                </c:pt>
                <c:pt idx="685">
                  <c:v>68</c:v>
                </c:pt>
                <c:pt idx="686">
                  <c:v>66</c:v>
                </c:pt>
                <c:pt idx="687">
                  <c:v>65</c:v>
                </c:pt>
                <c:pt idx="688">
                  <c:v>65</c:v>
                </c:pt>
                <c:pt idx="689">
                  <c:v>62</c:v>
                </c:pt>
                <c:pt idx="690">
                  <c:v>62</c:v>
                </c:pt>
                <c:pt idx="691">
                  <c:v>65</c:v>
                </c:pt>
                <c:pt idx="692">
                  <c:v>63</c:v>
                </c:pt>
                <c:pt idx="693">
                  <c:v>61</c:v>
                </c:pt>
                <c:pt idx="694">
                  <c:v>60</c:v>
                </c:pt>
                <c:pt idx="695">
                  <c:v>73</c:v>
                </c:pt>
                <c:pt idx="696">
                  <c:v>60</c:v>
                </c:pt>
                <c:pt idx="697">
                  <c:v>59</c:v>
                </c:pt>
                <c:pt idx="698">
                  <c:v>58</c:v>
                </c:pt>
                <c:pt idx="699">
                  <c:v>58</c:v>
                </c:pt>
                <c:pt idx="700">
                  <c:v>66</c:v>
                </c:pt>
                <c:pt idx="701">
                  <c:v>64</c:v>
                </c:pt>
                <c:pt idx="702">
                  <c:v>64</c:v>
                </c:pt>
                <c:pt idx="703">
                  <c:v>71</c:v>
                </c:pt>
                <c:pt idx="704">
                  <c:v>62</c:v>
                </c:pt>
                <c:pt idx="705">
                  <c:v>59</c:v>
                </c:pt>
                <c:pt idx="706">
                  <c:v>64</c:v>
                </c:pt>
                <c:pt idx="707">
                  <c:v>67</c:v>
                </c:pt>
                <c:pt idx="708">
                  <c:v>69</c:v>
                </c:pt>
                <c:pt idx="709">
                  <c:v>69</c:v>
                </c:pt>
                <c:pt idx="710">
                  <c:v>61</c:v>
                </c:pt>
                <c:pt idx="711">
                  <c:v>60</c:v>
                </c:pt>
                <c:pt idx="712">
                  <c:v>65</c:v>
                </c:pt>
                <c:pt idx="713">
                  <c:v>66</c:v>
                </c:pt>
                <c:pt idx="714">
                  <c:v>65</c:v>
                </c:pt>
                <c:pt idx="715">
                  <c:v>69</c:v>
                </c:pt>
                <c:pt idx="716">
                  <c:v>65</c:v>
                </c:pt>
                <c:pt idx="717">
                  <c:v>61</c:v>
                </c:pt>
                <c:pt idx="718">
                  <c:v>64</c:v>
                </c:pt>
                <c:pt idx="719">
                  <c:v>67</c:v>
                </c:pt>
                <c:pt idx="720">
                  <c:v>63</c:v>
                </c:pt>
                <c:pt idx="721">
                  <c:v>66</c:v>
                </c:pt>
                <c:pt idx="722">
                  <c:v>64</c:v>
                </c:pt>
                <c:pt idx="723">
                  <c:v>63</c:v>
                </c:pt>
                <c:pt idx="724">
                  <c:v>71</c:v>
                </c:pt>
                <c:pt idx="725">
                  <c:v>60</c:v>
                </c:pt>
                <c:pt idx="726">
                  <c:v>62</c:v>
                </c:pt>
                <c:pt idx="727">
                  <c:v>67</c:v>
                </c:pt>
                <c:pt idx="728">
                  <c:v>64</c:v>
                </c:pt>
                <c:pt idx="729">
                  <c:v>63</c:v>
                </c:pt>
                <c:pt idx="730">
                  <c:v>65</c:v>
                </c:pt>
                <c:pt idx="731">
                  <c:v>65</c:v>
                </c:pt>
                <c:pt idx="732">
                  <c:v>66</c:v>
                </c:pt>
                <c:pt idx="733">
                  <c:v>70</c:v>
                </c:pt>
                <c:pt idx="734">
                  <c:v>63</c:v>
                </c:pt>
                <c:pt idx="735">
                  <c:v>64</c:v>
                </c:pt>
                <c:pt idx="736">
                  <c:v>59</c:v>
                </c:pt>
                <c:pt idx="737">
                  <c:v>59</c:v>
                </c:pt>
                <c:pt idx="738">
                  <c:v>60</c:v>
                </c:pt>
                <c:pt idx="739">
                  <c:v>64</c:v>
                </c:pt>
                <c:pt idx="740">
                  <c:v>63</c:v>
                </c:pt>
                <c:pt idx="741">
                  <c:v>61</c:v>
                </c:pt>
                <c:pt idx="742">
                  <c:v>64</c:v>
                </c:pt>
                <c:pt idx="743">
                  <c:v>64</c:v>
                </c:pt>
                <c:pt idx="744">
                  <c:v>63</c:v>
                </c:pt>
                <c:pt idx="745">
                  <c:v>68</c:v>
                </c:pt>
                <c:pt idx="746">
                  <c:v>66</c:v>
                </c:pt>
                <c:pt idx="747">
                  <c:v>63</c:v>
                </c:pt>
                <c:pt idx="748">
                  <c:v>67</c:v>
                </c:pt>
                <c:pt idx="749">
                  <c:v>64</c:v>
                </c:pt>
                <c:pt idx="750">
                  <c:v>64</c:v>
                </c:pt>
                <c:pt idx="751">
                  <c:v>64</c:v>
                </c:pt>
                <c:pt idx="752">
                  <c:v>63</c:v>
                </c:pt>
                <c:pt idx="753">
                  <c:v>62</c:v>
                </c:pt>
                <c:pt idx="754">
                  <c:v>62</c:v>
                </c:pt>
                <c:pt idx="755">
                  <c:v>64</c:v>
                </c:pt>
                <c:pt idx="756">
                  <c:v>61</c:v>
                </c:pt>
                <c:pt idx="757">
                  <c:v>66</c:v>
                </c:pt>
                <c:pt idx="758">
                  <c:v>69</c:v>
                </c:pt>
                <c:pt idx="759">
                  <c:v>66</c:v>
                </c:pt>
                <c:pt idx="760">
                  <c:v>69</c:v>
                </c:pt>
                <c:pt idx="761">
                  <c:v>68</c:v>
                </c:pt>
                <c:pt idx="762">
                  <c:v>66</c:v>
                </c:pt>
                <c:pt idx="763">
                  <c:v>67</c:v>
                </c:pt>
                <c:pt idx="764">
                  <c:v>62</c:v>
                </c:pt>
                <c:pt idx="765">
                  <c:v>65</c:v>
                </c:pt>
                <c:pt idx="766">
                  <c:v>68</c:v>
                </c:pt>
                <c:pt idx="767">
                  <c:v>65</c:v>
                </c:pt>
                <c:pt idx="768">
                  <c:v>62</c:v>
                </c:pt>
                <c:pt idx="769">
                  <c:v>65</c:v>
                </c:pt>
                <c:pt idx="770">
                  <c:v>63</c:v>
                </c:pt>
                <c:pt idx="771">
                  <c:v>62</c:v>
                </c:pt>
                <c:pt idx="772">
                  <c:v>66</c:v>
                </c:pt>
                <c:pt idx="773">
                  <c:v>67</c:v>
                </c:pt>
                <c:pt idx="774">
                  <c:v>69</c:v>
                </c:pt>
                <c:pt idx="775">
                  <c:v>65</c:v>
                </c:pt>
                <c:pt idx="776">
                  <c:v>64</c:v>
                </c:pt>
                <c:pt idx="777">
                  <c:v>63</c:v>
                </c:pt>
                <c:pt idx="778">
                  <c:v>67</c:v>
                </c:pt>
                <c:pt idx="779">
                  <c:v>65</c:v>
                </c:pt>
                <c:pt idx="780">
                  <c:v>67</c:v>
                </c:pt>
                <c:pt idx="781">
                  <c:v>68</c:v>
                </c:pt>
                <c:pt idx="782">
                  <c:v>66</c:v>
                </c:pt>
                <c:pt idx="783">
                  <c:v>64</c:v>
                </c:pt>
                <c:pt idx="784">
                  <c:v>67</c:v>
                </c:pt>
                <c:pt idx="785">
                  <c:v>64</c:v>
                </c:pt>
                <c:pt idx="786">
                  <c:v>63</c:v>
                </c:pt>
                <c:pt idx="787">
                  <c:v>64</c:v>
                </c:pt>
                <c:pt idx="788">
                  <c:v>62</c:v>
                </c:pt>
                <c:pt idx="789">
                  <c:v>61</c:v>
                </c:pt>
                <c:pt idx="790">
                  <c:v>63</c:v>
                </c:pt>
                <c:pt idx="791">
                  <c:v>65</c:v>
                </c:pt>
                <c:pt idx="792">
                  <c:v>65</c:v>
                </c:pt>
                <c:pt idx="793">
                  <c:v>65</c:v>
                </c:pt>
                <c:pt idx="794">
                  <c:v>65</c:v>
                </c:pt>
                <c:pt idx="795">
                  <c:v>68</c:v>
                </c:pt>
                <c:pt idx="796">
                  <c:v>67</c:v>
                </c:pt>
                <c:pt idx="797">
                  <c:v>65</c:v>
                </c:pt>
                <c:pt idx="798">
                  <c:v>67</c:v>
                </c:pt>
                <c:pt idx="799">
                  <c:v>66</c:v>
                </c:pt>
                <c:pt idx="800">
                  <c:v>66</c:v>
                </c:pt>
                <c:pt idx="801">
                  <c:v>67</c:v>
                </c:pt>
                <c:pt idx="802">
                  <c:v>67</c:v>
                </c:pt>
                <c:pt idx="803">
                  <c:v>68</c:v>
                </c:pt>
                <c:pt idx="804">
                  <c:v>63</c:v>
                </c:pt>
                <c:pt idx="805">
                  <c:v>66</c:v>
                </c:pt>
                <c:pt idx="806">
                  <c:v>68</c:v>
                </c:pt>
                <c:pt idx="807">
                  <c:v>64</c:v>
                </c:pt>
                <c:pt idx="808">
                  <c:v>66</c:v>
                </c:pt>
                <c:pt idx="809">
                  <c:v>68</c:v>
                </c:pt>
                <c:pt idx="810">
                  <c:v>70</c:v>
                </c:pt>
                <c:pt idx="811">
                  <c:v>65</c:v>
                </c:pt>
                <c:pt idx="812">
                  <c:v>66</c:v>
                </c:pt>
                <c:pt idx="813">
                  <c:v>64</c:v>
                </c:pt>
                <c:pt idx="814">
                  <c:v>67</c:v>
                </c:pt>
                <c:pt idx="815">
                  <c:v>64</c:v>
                </c:pt>
                <c:pt idx="816">
                  <c:v>63</c:v>
                </c:pt>
                <c:pt idx="817">
                  <c:v>67</c:v>
                </c:pt>
                <c:pt idx="818">
                  <c:v>67</c:v>
                </c:pt>
                <c:pt idx="819">
                  <c:v>67</c:v>
                </c:pt>
                <c:pt idx="820">
                  <c:v>66</c:v>
                </c:pt>
                <c:pt idx="821">
                  <c:v>67</c:v>
                </c:pt>
                <c:pt idx="822">
                  <c:v>67</c:v>
                </c:pt>
                <c:pt idx="823">
                  <c:v>66</c:v>
                </c:pt>
                <c:pt idx="824">
                  <c:v>66</c:v>
                </c:pt>
                <c:pt idx="825">
                  <c:v>67</c:v>
                </c:pt>
                <c:pt idx="826">
                  <c:v>67</c:v>
                </c:pt>
                <c:pt idx="827">
                  <c:v>66</c:v>
                </c:pt>
                <c:pt idx="828">
                  <c:v>67</c:v>
                </c:pt>
                <c:pt idx="829">
                  <c:v>65</c:v>
                </c:pt>
                <c:pt idx="830">
                  <c:v>64</c:v>
                </c:pt>
                <c:pt idx="831">
                  <c:v>63</c:v>
                </c:pt>
                <c:pt idx="832">
                  <c:v>68</c:v>
                </c:pt>
                <c:pt idx="833">
                  <c:v>67</c:v>
                </c:pt>
                <c:pt idx="834">
                  <c:v>64</c:v>
                </c:pt>
                <c:pt idx="835">
                  <c:v>67</c:v>
                </c:pt>
                <c:pt idx="836">
                  <c:v>67</c:v>
                </c:pt>
                <c:pt idx="837">
                  <c:v>65</c:v>
                </c:pt>
                <c:pt idx="838">
                  <c:v>66</c:v>
                </c:pt>
                <c:pt idx="839">
                  <c:v>65</c:v>
                </c:pt>
                <c:pt idx="840">
                  <c:v>64</c:v>
                </c:pt>
                <c:pt idx="841">
                  <c:v>67</c:v>
                </c:pt>
                <c:pt idx="842">
                  <c:v>66</c:v>
                </c:pt>
                <c:pt idx="843">
                  <c:v>66</c:v>
                </c:pt>
                <c:pt idx="844">
                  <c:v>67</c:v>
                </c:pt>
                <c:pt idx="845">
                  <c:v>67</c:v>
                </c:pt>
                <c:pt idx="846">
                  <c:v>65</c:v>
                </c:pt>
                <c:pt idx="847">
                  <c:v>69</c:v>
                </c:pt>
                <c:pt idx="848">
                  <c:v>63</c:v>
                </c:pt>
                <c:pt idx="849">
                  <c:v>62</c:v>
                </c:pt>
                <c:pt idx="850">
                  <c:v>66</c:v>
                </c:pt>
                <c:pt idx="851">
                  <c:v>65</c:v>
                </c:pt>
                <c:pt idx="852">
                  <c:v>65</c:v>
                </c:pt>
                <c:pt idx="853">
                  <c:v>66</c:v>
                </c:pt>
                <c:pt idx="854">
                  <c:v>66</c:v>
                </c:pt>
                <c:pt idx="855">
                  <c:v>64</c:v>
                </c:pt>
                <c:pt idx="856">
                  <c:v>66</c:v>
                </c:pt>
                <c:pt idx="857">
                  <c:v>63</c:v>
                </c:pt>
                <c:pt idx="858">
                  <c:v>58</c:v>
                </c:pt>
                <c:pt idx="859">
                  <c:v>61</c:v>
                </c:pt>
                <c:pt idx="860">
                  <c:v>67</c:v>
                </c:pt>
                <c:pt idx="861">
                  <c:v>65</c:v>
                </c:pt>
                <c:pt idx="862">
                  <c:v>67</c:v>
                </c:pt>
                <c:pt idx="863">
                  <c:v>65</c:v>
                </c:pt>
                <c:pt idx="864">
                  <c:v>63</c:v>
                </c:pt>
                <c:pt idx="865">
                  <c:v>65</c:v>
                </c:pt>
                <c:pt idx="866">
                  <c:v>64</c:v>
                </c:pt>
                <c:pt idx="867">
                  <c:v>64</c:v>
                </c:pt>
                <c:pt idx="868">
                  <c:v>65</c:v>
                </c:pt>
                <c:pt idx="869">
                  <c:v>60</c:v>
                </c:pt>
                <c:pt idx="870">
                  <c:v>63</c:v>
                </c:pt>
                <c:pt idx="871">
                  <c:v>67</c:v>
                </c:pt>
                <c:pt idx="872">
                  <c:v>64</c:v>
                </c:pt>
                <c:pt idx="873">
                  <c:v>61</c:v>
                </c:pt>
                <c:pt idx="874">
                  <c:v>67</c:v>
                </c:pt>
                <c:pt idx="875">
                  <c:v>67</c:v>
                </c:pt>
                <c:pt idx="876">
                  <c:v>62</c:v>
                </c:pt>
                <c:pt idx="877">
                  <c:v>67</c:v>
                </c:pt>
                <c:pt idx="878">
                  <c:v>66</c:v>
                </c:pt>
                <c:pt idx="879">
                  <c:v>65</c:v>
                </c:pt>
                <c:pt idx="880">
                  <c:v>68</c:v>
                </c:pt>
                <c:pt idx="881">
                  <c:v>68</c:v>
                </c:pt>
                <c:pt idx="882">
                  <c:v>65</c:v>
                </c:pt>
                <c:pt idx="883">
                  <c:v>68</c:v>
                </c:pt>
                <c:pt idx="884">
                  <c:v>66</c:v>
                </c:pt>
                <c:pt idx="885">
                  <c:v>64</c:v>
                </c:pt>
                <c:pt idx="886">
                  <c:v>65</c:v>
                </c:pt>
                <c:pt idx="887">
                  <c:v>64</c:v>
                </c:pt>
                <c:pt idx="888">
                  <c:v>60</c:v>
                </c:pt>
                <c:pt idx="889">
                  <c:v>65</c:v>
                </c:pt>
                <c:pt idx="890">
                  <c:v>67</c:v>
                </c:pt>
                <c:pt idx="891">
                  <c:v>65</c:v>
                </c:pt>
                <c:pt idx="892">
                  <c:v>66</c:v>
                </c:pt>
                <c:pt idx="893">
                  <c:v>67</c:v>
                </c:pt>
                <c:pt idx="894">
                  <c:v>62</c:v>
                </c:pt>
                <c:pt idx="895">
                  <c:v>64</c:v>
                </c:pt>
                <c:pt idx="896">
                  <c:v>64</c:v>
                </c:pt>
                <c:pt idx="897">
                  <c:v>64</c:v>
                </c:pt>
                <c:pt idx="898">
                  <c:v>66</c:v>
                </c:pt>
                <c:pt idx="899">
                  <c:v>63</c:v>
                </c:pt>
                <c:pt idx="900">
                  <c:v>64</c:v>
                </c:pt>
                <c:pt idx="901">
                  <c:v>65</c:v>
                </c:pt>
                <c:pt idx="902">
                  <c:v>66</c:v>
                </c:pt>
                <c:pt idx="903">
                  <c:v>65</c:v>
                </c:pt>
                <c:pt idx="904">
                  <c:v>66</c:v>
                </c:pt>
                <c:pt idx="905">
                  <c:v>68</c:v>
                </c:pt>
                <c:pt idx="906">
                  <c:v>63</c:v>
                </c:pt>
                <c:pt idx="907">
                  <c:v>65</c:v>
                </c:pt>
                <c:pt idx="908">
                  <c:v>64</c:v>
                </c:pt>
                <c:pt idx="909">
                  <c:v>63</c:v>
                </c:pt>
                <c:pt idx="910">
                  <c:v>65</c:v>
                </c:pt>
                <c:pt idx="911">
                  <c:v>62</c:v>
                </c:pt>
                <c:pt idx="912">
                  <c:v>65</c:v>
                </c:pt>
                <c:pt idx="913">
                  <c:v>66</c:v>
                </c:pt>
                <c:pt idx="914">
                  <c:v>61</c:v>
                </c:pt>
                <c:pt idx="915">
                  <c:v>63</c:v>
                </c:pt>
                <c:pt idx="916">
                  <c:v>65</c:v>
                </c:pt>
                <c:pt idx="917">
                  <c:v>65</c:v>
                </c:pt>
                <c:pt idx="918">
                  <c:v>64</c:v>
                </c:pt>
                <c:pt idx="919">
                  <c:v>67</c:v>
                </c:pt>
                <c:pt idx="920">
                  <c:v>66</c:v>
                </c:pt>
                <c:pt idx="921">
                  <c:v>65</c:v>
                </c:pt>
                <c:pt idx="922">
                  <c:v>73</c:v>
                </c:pt>
                <c:pt idx="923">
                  <c:v>71</c:v>
                </c:pt>
                <c:pt idx="924">
                  <c:v>65</c:v>
                </c:pt>
                <c:pt idx="925">
                  <c:v>65</c:v>
                </c:pt>
                <c:pt idx="926">
                  <c:v>65</c:v>
                </c:pt>
                <c:pt idx="927">
                  <c:v>62</c:v>
                </c:pt>
                <c:pt idx="928">
                  <c:v>64</c:v>
                </c:pt>
                <c:pt idx="929">
                  <c:v>67</c:v>
                </c:pt>
                <c:pt idx="930">
                  <c:v>63</c:v>
                </c:pt>
                <c:pt idx="931">
                  <c:v>63</c:v>
                </c:pt>
                <c:pt idx="932">
                  <c:v>65</c:v>
                </c:pt>
                <c:pt idx="933">
                  <c:v>62</c:v>
                </c:pt>
                <c:pt idx="934">
                  <c:v>65</c:v>
                </c:pt>
                <c:pt idx="935">
                  <c:v>66</c:v>
                </c:pt>
                <c:pt idx="936">
                  <c:v>64</c:v>
                </c:pt>
                <c:pt idx="937">
                  <c:v>67</c:v>
                </c:pt>
                <c:pt idx="938">
                  <c:v>65</c:v>
                </c:pt>
                <c:pt idx="939">
                  <c:v>60</c:v>
                </c:pt>
                <c:pt idx="940">
                  <c:v>68</c:v>
                </c:pt>
                <c:pt idx="941">
                  <c:v>66</c:v>
                </c:pt>
                <c:pt idx="942">
                  <c:v>69</c:v>
                </c:pt>
                <c:pt idx="943">
                  <c:v>70</c:v>
                </c:pt>
                <c:pt idx="944">
                  <c:v>77</c:v>
                </c:pt>
                <c:pt idx="945">
                  <c:v>64</c:v>
                </c:pt>
                <c:pt idx="946">
                  <c:v>72</c:v>
                </c:pt>
                <c:pt idx="947">
                  <c:v>110</c:v>
                </c:pt>
                <c:pt idx="948">
                  <c:v>74</c:v>
                </c:pt>
                <c:pt idx="949">
                  <c:v>66</c:v>
                </c:pt>
                <c:pt idx="950">
                  <c:v>57</c:v>
                </c:pt>
                <c:pt idx="951">
                  <c:v>64</c:v>
                </c:pt>
                <c:pt idx="952">
                  <c:v>67</c:v>
                </c:pt>
                <c:pt idx="953">
                  <c:v>55</c:v>
                </c:pt>
                <c:pt idx="954">
                  <c:v>55</c:v>
                </c:pt>
                <c:pt idx="955">
                  <c:v>86</c:v>
                </c:pt>
                <c:pt idx="956">
                  <c:v>83</c:v>
                </c:pt>
                <c:pt idx="957">
                  <c:v>50</c:v>
                </c:pt>
                <c:pt idx="958">
                  <c:v>61</c:v>
                </c:pt>
                <c:pt idx="959">
                  <c:v>61</c:v>
                </c:pt>
                <c:pt idx="960">
                  <c:v>56</c:v>
                </c:pt>
                <c:pt idx="961">
                  <c:v>94</c:v>
                </c:pt>
                <c:pt idx="962">
                  <c:v>60</c:v>
                </c:pt>
                <c:pt idx="963">
                  <c:v>56</c:v>
                </c:pt>
                <c:pt idx="964">
                  <c:v>59</c:v>
                </c:pt>
                <c:pt idx="965">
                  <c:v>66</c:v>
                </c:pt>
                <c:pt idx="966">
                  <c:v>62</c:v>
                </c:pt>
                <c:pt idx="967">
                  <c:v>62</c:v>
                </c:pt>
                <c:pt idx="968">
                  <c:v>71</c:v>
                </c:pt>
                <c:pt idx="969">
                  <c:v>72</c:v>
                </c:pt>
                <c:pt idx="970">
                  <c:v>54</c:v>
                </c:pt>
                <c:pt idx="971">
                  <c:v>60</c:v>
                </c:pt>
                <c:pt idx="972">
                  <c:v>62</c:v>
                </c:pt>
                <c:pt idx="973">
                  <c:v>73</c:v>
                </c:pt>
                <c:pt idx="974">
                  <c:v>73</c:v>
                </c:pt>
                <c:pt idx="975">
                  <c:v>65</c:v>
                </c:pt>
                <c:pt idx="976">
                  <c:v>73</c:v>
                </c:pt>
                <c:pt idx="977">
                  <c:v>57</c:v>
                </c:pt>
                <c:pt idx="978">
                  <c:v>46</c:v>
                </c:pt>
                <c:pt idx="979">
                  <c:v>57</c:v>
                </c:pt>
                <c:pt idx="980">
                  <c:v>58</c:v>
                </c:pt>
                <c:pt idx="981">
                  <c:v>61</c:v>
                </c:pt>
                <c:pt idx="982">
                  <c:v>60</c:v>
                </c:pt>
                <c:pt idx="983">
                  <c:v>67</c:v>
                </c:pt>
                <c:pt idx="984">
                  <c:v>73</c:v>
                </c:pt>
                <c:pt idx="985">
                  <c:v>59</c:v>
                </c:pt>
                <c:pt idx="986">
                  <c:v>62</c:v>
                </c:pt>
                <c:pt idx="987">
                  <c:v>59</c:v>
                </c:pt>
                <c:pt idx="988">
                  <c:v>60</c:v>
                </c:pt>
                <c:pt idx="989">
                  <c:v>65</c:v>
                </c:pt>
                <c:pt idx="990">
                  <c:v>64</c:v>
                </c:pt>
                <c:pt idx="991">
                  <c:v>65</c:v>
                </c:pt>
                <c:pt idx="992">
                  <c:v>65</c:v>
                </c:pt>
                <c:pt idx="993">
                  <c:v>62</c:v>
                </c:pt>
                <c:pt idx="994">
                  <c:v>66</c:v>
                </c:pt>
                <c:pt idx="995">
                  <c:v>64</c:v>
                </c:pt>
                <c:pt idx="996">
                  <c:v>66</c:v>
                </c:pt>
                <c:pt idx="997">
                  <c:v>66</c:v>
                </c:pt>
                <c:pt idx="998">
                  <c:v>66</c:v>
                </c:pt>
                <c:pt idx="999">
                  <c:v>68</c:v>
                </c:pt>
                <c:pt idx="1000">
                  <c:v>65</c:v>
                </c:pt>
                <c:pt idx="1001">
                  <c:v>63</c:v>
                </c:pt>
                <c:pt idx="1002">
                  <c:v>64</c:v>
                </c:pt>
                <c:pt idx="1003">
                  <c:v>66</c:v>
                </c:pt>
                <c:pt idx="1004">
                  <c:v>65</c:v>
                </c:pt>
                <c:pt idx="1005">
                  <c:v>64</c:v>
                </c:pt>
                <c:pt idx="1006">
                  <c:v>66</c:v>
                </c:pt>
                <c:pt idx="1007">
                  <c:v>66</c:v>
                </c:pt>
                <c:pt idx="1008">
                  <c:v>64</c:v>
                </c:pt>
                <c:pt idx="1009">
                  <c:v>65</c:v>
                </c:pt>
                <c:pt idx="1010">
                  <c:v>65</c:v>
                </c:pt>
                <c:pt idx="1011">
                  <c:v>67</c:v>
                </c:pt>
                <c:pt idx="1012">
                  <c:v>68</c:v>
                </c:pt>
                <c:pt idx="1013">
                  <c:v>66</c:v>
                </c:pt>
                <c:pt idx="1014">
                  <c:v>65</c:v>
                </c:pt>
                <c:pt idx="1015">
                  <c:v>66</c:v>
                </c:pt>
                <c:pt idx="1016">
                  <c:v>67</c:v>
                </c:pt>
                <c:pt idx="1017">
                  <c:v>64</c:v>
                </c:pt>
                <c:pt idx="1018">
                  <c:v>65</c:v>
                </c:pt>
                <c:pt idx="1019">
                  <c:v>67</c:v>
                </c:pt>
                <c:pt idx="1020">
                  <c:v>63</c:v>
                </c:pt>
                <c:pt idx="1021">
                  <c:v>63</c:v>
                </c:pt>
                <c:pt idx="1022">
                  <c:v>62</c:v>
                </c:pt>
                <c:pt idx="1023">
                  <c:v>62</c:v>
                </c:pt>
                <c:pt idx="1024">
                  <c:v>65</c:v>
                </c:pt>
                <c:pt idx="1025">
                  <c:v>64</c:v>
                </c:pt>
                <c:pt idx="1026">
                  <c:v>64</c:v>
                </c:pt>
                <c:pt idx="1027">
                  <c:v>68</c:v>
                </c:pt>
                <c:pt idx="1028">
                  <c:v>68</c:v>
                </c:pt>
                <c:pt idx="1029">
                  <c:v>67</c:v>
                </c:pt>
                <c:pt idx="1030">
                  <c:v>68</c:v>
                </c:pt>
                <c:pt idx="1031">
                  <c:v>65</c:v>
                </c:pt>
                <c:pt idx="1032">
                  <c:v>68</c:v>
                </c:pt>
                <c:pt idx="1033">
                  <c:v>70</c:v>
                </c:pt>
                <c:pt idx="1034">
                  <c:v>69</c:v>
                </c:pt>
                <c:pt idx="1035">
                  <c:v>66</c:v>
                </c:pt>
                <c:pt idx="1036">
                  <c:v>66</c:v>
                </c:pt>
                <c:pt idx="1037">
                  <c:v>66</c:v>
                </c:pt>
                <c:pt idx="1038">
                  <c:v>61</c:v>
                </c:pt>
                <c:pt idx="1039">
                  <c:v>57</c:v>
                </c:pt>
                <c:pt idx="1040">
                  <c:v>62</c:v>
                </c:pt>
                <c:pt idx="1041">
                  <c:v>59</c:v>
                </c:pt>
                <c:pt idx="1042">
                  <c:v>61</c:v>
                </c:pt>
                <c:pt idx="1043">
                  <c:v>64</c:v>
                </c:pt>
                <c:pt idx="1044">
                  <c:v>64</c:v>
                </c:pt>
                <c:pt idx="1045">
                  <c:v>61</c:v>
                </c:pt>
                <c:pt idx="1046">
                  <c:v>61</c:v>
                </c:pt>
                <c:pt idx="1047">
                  <c:v>64</c:v>
                </c:pt>
                <c:pt idx="1048">
                  <c:v>67</c:v>
                </c:pt>
                <c:pt idx="1049">
                  <c:v>58</c:v>
                </c:pt>
                <c:pt idx="1050">
                  <c:v>58</c:v>
                </c:pt>
                <c:pt idx="1051">
                  <c:v>70</c:v>
                </c:pt>
                <c:pt idx="1052">
                  <c:v>71</c:v>
                </c:pt>
                <c:pt idx="1053">
                  <c:v>64</c:v>
                </c:pt>
                <c:pt idx="1054">
                  <c:v>65</c:v>
                </c:pt>
                <c:pt idx="1055">
                  <c:v>65</c:v>
                </c:pt>
                <c:pt idx="1056">
                  <c:v>67</c:v>
                </c:pt>
                <c:pt idx="1057">
                  <c:v>68</c:v>
                </c:pt>
                <c:pt idx="1058">
                  <c:v>65</c:v>
                </c:pt>
                <c:pt idx="1059">
                  <c:v>64</c:v>
                </c:pt>
                <c:pt idx="1060">
                  <c:v>62</c:v>
                </c:pt>
                <c:pt idx="1061">
                  <c:v>62</c:v>
                </c:pt>
                <c:pt idx="1062">
                  <c:v>62</c:v>
                </c:pt>
                <c:pt idx="1063">
                  <c:v>66</c:v>
                </c:pt>
                <c:pt idx="1064">
                  <c:v>64</c:v>
                </c:pt>
                <c:pt idx="1065">
                  <c:v>61</c:v>
                </c:pt>
                <c:pt idx="1066">
                  <c:v>63</c:v>
                </c:pt>
                <c:pt idx="1067">
                  <c:v>65</c:v>
                </c:pt>
                <c:pt idx="1068">
                  <c:v>71</c:v>
                </c:pt>
                <c:pt idx="1069">
                  <c:v>74</c:v>
                </c:pt>
                <c:pt idx="1070">
                  <c:v>61</c:v>
                </c:pt>
                <c:pt idx="1071">
                  <c:v>63</c:v>
                </c:pt>
                <c:pt idx="1072">
                  <c:v>72</c:v>
                </c:pt>
                <c:pt idx="1073">
                  <c:v>69</c:v>
                </c:pt>
                <c:pt idx="1074">
                  <c:v>64</c:v>
                </c:pt>
                <c:pt idx="1075">
                  <c:v>88</c:v>
                </c:pt>
                <c:pt idx="1076">
                  <c:v>72</c:v>
                </c:pt>
                <c:pt idx="1077">
                  <c:v>56</c:v>
                </c:pt>
                <c:pt idx="1078">
                  <c:v>63</c:v>
                </c:pt>
                <c:pt idx="1079">
                  <c:v>64</c:v>
                </c:pt>
                <c:pt idx="1080">
                  <c:v>63</c:v>
                </c:pt>
                <c:pt idx="1081">
                  <c:v>64</c:v>
                </c:pt>
                <c:pt idx="1082">
                  <c:v>72</c:v>
                </c:pt>
                <c:pt idx="1083">
                  <c:v>60</c:v>
                </c:pt>
                <c:pt idx="1084">
                  <c:v>61</c:v>
                </c:pt>
                <c:pt idx="1085">
                  <c:v>57</c:v>
                </c:pt>
                <c:pt idx="1086">
                  <c:v>59</c:v>
                </c:pt>
                <c:pt idx="1087">
                  <c:v>73</c:v>
                </c:pt>
                <c:pt idx="1088">
                  <c:v>60</c:v>
                </c:pt>
                <c:pt idx="1089">
                  <c:v>67</c:v>
                </c:pt>
                <c:pt idx="1090">
                  <c:v>71</c:v>
                </c:pt>
                <c:pt idx="1091">
                  <c:v>68</c:v>
                </c:pt>
                <c:pt idx="1092">
                  <c:v>67</c:v>
                </c:pt>
                <c:pt idx="1093">
                  <c:v>67</c:v>
                </c:pt>
                <c:pt idx="1094">
                  <c:v>68</c:v>
                </c:pt>
                <c:pt idx="1095">
                  <c:v>69</c:v>
                </c:pt>
                <c:pt idx="1096">
                  <c:v>67</c:v>
                </c:pt>
                <c:pt idx="1097">
                  <c:v>75</c:v>
                </c:pt>
              </c:numCache>
            </c:numRef>
          </c:val>
        </c:ser>
        <c:ser>
          <c:idx val="1"/>
          <c:order val="1"/>
          <c:tx>
            <c:strRef>
              <c:f>Sheet1!$J$1</c:f>
              <c:strCache>
                <c:ptCount val="1"/>
                <c:pt idx="0">
                  <c:v>Predicted Pen</c:v>
                </c:pt>
              </c:strCache>
            </c:strRef>
          </c:tx>
          <c:spPr>
            <a:ln w="19050">
              <a:solidFill>
                <a:srgbClr val="FF0000"/>
              </a:solidFill>
            </a:ln>
          </c:spPr>
          <c:marker>
            <c:symbol val="none"/>
          </c:marker>
          <c:val>
            <c:numRef>
              <c:f>Sheet1!$J$2:$J$1099</c:f>
              <c:numCache>
                <c:formatCode>General</c:formatCode>
                <c:ptCount val="1098"/>
                <c:pt idx="0">
                  <c:v>61.286000000000001</c:v>
                </c:pt>
                <c:pt idx="1">
                  <c:v>65.162999999999982</c:v>
                </c:pt>
                <c:pt idx="2">
                  <c:v>62.096000000000011</c:v>
                </c:pt>
                <c:pt idx="3">
                  <c:v>61.472000000000001</c:v>
                </c:pt>
                <c:pt idx="4">
                  <c:v>63.983000000000004</c:v>
                </c:pt>
                <c:pt idx="5">
                  <c:v>62.869</c:v>
                </c:pt>
                <c:pt idx="6">
                  <c:v>63.241</c:v>
                </c:pt>
                <c:pt idx="7">
                  <c:v>64.709000000000003</c:v>
                </c:pt>
                <c:pt idx="8">
                  <c:v>60.533000000000001</c:v>
                </c:pt>
                <c:pt idx="9">
                  <c:v>58.917999999999999</c:v>
                </c:pt>
                <c:pt idx="10">
                  <c:v>59.883999999999993</c:v>
                </c:pt>
                <c:pt idx="11">
                  <c:v>62.585000000000001</c:v>
                </c:pt>
                <c:pt idx="12">
                  <c:v>58.999000000000002</c:v>
                </c:pt>
                <c:pt idx="13">
                  <c:v>65.069000000000003</c:v>
                </c:pt>
                <c:pt idx="14">
                  <c:v>63.663000000000011</c:v>
                </c:pt>
                <c:pt idx="15">
                  <c:v>63.556000000000004</c:v>
                </c:pt>
                <c:pt idx="16">
                  <c:v>63.51</c:v>
                </c:pt>
                <c:pt idx="17">
                  <c:v>62.285000000000011</c:v>
                </c:pt>
                <c:pt idx="18">
                  <c:v>60.374000000000002</c:v>
                </c:pt>
                <c:pt idx="19">
                  <c:v>64.569999999999993</c:v>
                </c:pt>
                <c:pt idx="20">
                  <c:v>60.071000000000005</c:v>
                </c:pt>
                <c:pt idx="21">
                  <c:v>62.456000000000003</c:v>
                </c:pt>
                <c:pt idx="22">
                  <c:v>66.88</c:v>
                </c:pt>
                <c:pt idx="23">
                  <c:v>66.23</c:v>
                </c:pt>
                <c:pt idx="24">
                  <c:v>61.505000000000003</c:v>
                </c:pt>
                <c:pt idx="25">
                  <c:v>64.695999999999998</c:v>
                </c:pt>
                <c:pt idx="26">
                  <c:v>62.160000000000011</c:v>
                </c:pt>
                <c:pt idx="27">
                  <c:v>66.661999999999992</c:v>
                </c:pt>
                <c:pt idx="28">
                  <c:v>68.628999999999948</c:v>
                </c:pt>
                <c:pt idx="29">
                  <c:v>63.349000000000004</c:v>
                </c:pt>
                <c:pt idx="30">
                  <c:v>62.011000000000003</c:v>
                </c:pt>
                <c:pt idx="31">
                  <c:v>66.728999999999999</c:v>
                </c:pt>
                <c:pt idx="32">
                  <c:v>62.301000000000002</c:v>
                </c:pt>
                <c:pt idx="33">
                  <c:v>60.513000000000005</c:v>
                </c:pt>
                <c:pt idx="34">
                  <c:v>60.579000000000001</c:v>
                </c:pt>
                <c:pt idx="35">
                  <c:v>60.294000000000011</c:v>
                </c:pt>
                <c:pt idx="36">
                  <c:v>61.497</c:v>
                </c:pt>
                <c:pt idx="37">
                  <c:v>62.494</c:v>
                </c:pt>
                <c:pt idx="38">
                  <c:v>60.865000000000002</c:v>
                </c:pt>
                <c:pt idx="39">
                  <c:v>61.563000000000002</c:v>
                </c:pt>
                <c:pt idx="40">
                  <c:v>58.682000000000002</c:v>
                </c:pt>
                <c:pt idx="41">
                  <c:v>57.741</c:v>
                </c:pt>
                <c:pt idx="42">
                  <c:v>57.987000000000002</c:v>
                </c:pt>
                <c:pt idx="43">
                  <c:v>61.67</c:v>
                </c:pt>
                <c:pt idx="44">
                  <c:v>62.746000000000002</c:v>
                </c:pt>
                <c:pt idx="45">
                  <c:v>59.519000000000005</c:v>
                </c:pt>
                <c:pt idx="46">
                  <c:v>64.408000000000001</c:v>
                </c:pt>
                <c:pt idx="47">
                  <c:v>62.201000000000001</c:v>
                </c:pt>
                <c:pt idx="48">
                  <c:v>63.231000000000002</c:v>
                </c:pt>
                <c:pt idx="49">
                  <c:v>69.483000000000004</c:v>
                </c:pt>
                <c:pt idx="50">
                  <c:v>66.60499999999999</c:v>
                </c:pt>
                <c:pt idx="51">
                  <c:v>61.662000000000013</c:v>
                </c:pt>
                <c:pt idx="52">
                  <c:v>63.132000000000012</c:v>
                </c:pt>
                <c:pt idx="53">
                  <c:v>61.208000000000013</c:v>
                </c:pt>
                <c:pt idx="54">
                  <c:v>64.031999999999996</c:v>
                </c:pt>
                <c:pt idx="55">
                  <c:v>64.239000000000004</c:v>
                </c:pt>
                <c:pt idx="56">
                  <c:v>66.367000000000004</c:v>
                </c:pt>
                <c:pt idx="57">
                  <c:v>66.191999999999993</c:v>
                </c:pt>
                <c:pt idx="58">
                  <c:v>69.275999999999982</c:v>
                </c:pt>
                <c:pt idx="59">
                  <c:v>64.061000000000007</c:v>
                </c:pt>
                <c:pt idx="60">
                  <c:v>61.538000000000011</c:v>
                </c:pt>
                <c:pt idx="61">
                  <c:v>64.013999999999996</c:v>
                </c:pt>
                <c:pt idx="62">
                  <c:v>65.049000000000007</c:v>
                </c:pt>
                <c:pt idx="63">
                  <c:v>60.064</c:v>
                </c:pt>
                <c:pt idx="64">
                  <c:v>63.105000000000011</c:v>
                </c:pt>
                <c:pt idx="65">
                  <c:v>64.867999999999995</c:v>
                </c:pt>
                <c:pt idx="66">
                  <c:v>62.083000000000006</c:v>
                </c:pt>
                <c:pt idx="67">
                  <c:v>62.333000000000006</c:v>
                </c:pt>
                <c:pt idx="68">
                  <c:v>59.647000000000006</c:v>
                </c:pt>
                <c:pt idx="69">
                  <c:v>61.790000000000013</c:v>
                </c:pt>
                <c:pt idx="70">
                  <c:v>62.05</c:v>
                </c:pt>
                <c:pt idx="71">
                  <c:v>59.494</c:v>
                </c:pt>
                <c:pt idx="72">
                  <c:v>57.984000000000002</c:v>
                </c:pt>
                <c:pt idx="73">
                  <c:v>68.387999999999991</c:v>
                </c:pt>
                <c:pt idx="74">
                  <c:v>65.664999999999992</c:v>
                </c:pt>
                <c:pt idx="75">
                  <c:v>65.894000000000005</c:v>
                </c:pt>
                <c:pt idx="76">
                  <c:v>65.161000000000001</c:v>
                </c:pt>
                <c:pt idx="77">
                  <c:v>64.433999999999997</c:v>
                </c:pt>
                <c:pt idx="78">
                  <c:v>63.741</c:v>
                </c:pt>
                <c:pt idx="79">
                  <c:v>67.019000000000005</c:v>
                </c:pt>
                <c:pt idx="80">
                  <c:v>63.648000000000003</c:v>
                </c:pt>
                <c:pt idx="81">
                  <c:v>63.233000000000011</c:v>
                </c:pt>
                <c:pt idx="82">
                  <c:v>62.725000000000463</c:v>
                </c:pt>
                <c:pt idx="83">
                  <c:v>59.995000000000012</c:v>
                </c:pt>
                <c:pt idx="84">
                  <c:v>65.19</c:v>
                </c:pt>
                <c:pt idx="85">
                  <c:v>69.131999999999991</c:v>
                </c:pt>
                <c:pt idx="86">
                  <c:v>69.641000000000005</c:v>
                </c:pt>
                <c:pt idx="87">
                  <c:v>65.188999999999979</c:v>
                </c:pt>
                <c:pt idx="88">
                  <c:v>66.072000000000003</c:v>
                </c:pt>
                <c:pt idx="89">
                  <c:v>70.066999999999993</c:v>
                </c:pt>
                <c:pt idx="90">
                  <c:v>67.031000000000006</c:v>
                </c:pt>
                <c:pt idx="91">
                  <c:v>66.114999999999995</c:v>
                </c:pt>
                <c:pt idx="92">
                  <c:v>66.119</c:v>
                </c:pt>
                <c:pt idx="93">
                  <c:v>67.669999999999987</c:v>
                </c:pt>
                <c:pt idx="94">
                  <c:v>67.122999999999948</c:v>
                </c:pt>
                <c:pt idx="95">
                  <c:v>65.669999999999987</c:v>
                </c:pt>
                <c:pt idx="96">
                  <c:v>60.694000000000003</c:v>
                </c:pt>
                <c:pt idx="97">
                  <c:v>64.808999999999983</c:v>
                </c:pt>
                <c:pt idx="98">
                  <c:v>65.771999999999991</c:v>
                </c:pt>
                <c:pt idx="99">
                  <c:v>67.178999999999988</c:v>
                </c:pt>
                <c:pt idx="100">
                  <c:v>71.753</c:v>
                </c:pt>
                <c:pt idx="101">
                  <c:v>68.482000000000014</c:v>
                </c:pt>
                <c:pt idx="102">
                  <c:v>63.694000000000003</c:v>
                </c:pt>
                <c:pt idx="103">
                  <c:v>65.619</c:v>
                </c:pt>
                <c:pt idx="104">
                  <c:v>64.016999999999996</c:v>
                </c:pt>
                <c:pt idx="105">
                  <c:v>64.565000000000012</c:v>
                </c:pt>
                <c:pt idx="106">
                  <c:v>64.007000000000005</c:v>
                </c:pt>
                <c:pt idx="107">
                  <c:v>63.678000000000011</c:v>
                </c:pt>
                <c:pt idx="108">
                  <c:v>65.35199999999999</c:v>
                </c:pt>
                <c:pt idx="109">
                  <c:v>64.304000000000002</c:v>
                </c:pt>
                <c:pt idx="110">
                  <c:v>65.313000000000002</c:v>
                </c:pt>
                <c:pt idx="111">
                  <c:v>66.971000000000004</c:v>
                </c:pt>
                <c:pt idx="112">
                  <c:v>68.019000000000005</c:v>
                </c:pt>
                <c:pt idx="113">
                  <c:v>70.405000000000001</c:v>
                </c:pt>
                <c:pt idx="114">
                  <c:v>65.452000000000012</c:v>
                </c:pt>
                <c:pt idx="115">
                  <c:v>69.054000000000002</c:v>
                </c:pt>
                <c:pt idx="116">
                  <c:v>71.435000000000002</c:v>
                </c:pt>
                <c:pt idx="117">
                  <c:v>65.290000000000006</c:v>
                </c:pt>
                <c:pt idx="118">
                  <c:v>66.459000000000003</c:v>
                </c:pt>
                <c:pt idx="119">
                  <c:v>63.962000000000003</c:v>
                </c:pt>
                <c:pt idx="120">
                  <c:v>66.149000000000001</c:v>
                </c:pt>
                <c:pt idx="121">
                  <c:v>67.385999999999981</c:v>
                </c:pt>
                <c:pt idx="122">
                  <c:v>68.251999999999995</c:v>
                </c:pt>
                <c:pt idx="123">
                  <c:v>67.33</c:v>
                </c:pt>
                <c:pt idx="124">
                  <c:v>69.834000000000003</c:v>
                </c:pt>
                <c:pt idx="125">
                  <c:v>63.556000000000004</c:v>
                </c:pt>
                <c:pt idx="126">
                  <c:v>64.215000000000003</c:v>
                </c:pt>
                <c:pt idx="127">
                  <c:v>65.218999999999994</c:v>
                </c:pt>
                <c:pt idx="128">
                  <c:v>63.624000000000002</c:v>
                </c:pt>
                <c:pt idx="129">
                  <c:v>67.424999999999997</c:v>
                </c:pt>
                <c:pt idx="130">
                  <c:v>67.304999999999993</c:v>
                </c:pt>
                <c:pt idx="131">
                  <c:v>68.651999999999987</c:v>
                </c:pt>
                <c:pt idx="132">
                  <c:v>66.781000000000006</c:v>
                </c:pt>
                <c:pt idx="133">
                  <c:v>66.509</c:v>
                </c:pt>
                <c:pt idx="134">
                  <c:v>65.792000000000002</c:v>
                </c:pt>
                <c:pt idx="135">
                  <c:v>65.165999999999983</c:v>
                </c:pt>
                <c:pt idx="136">
                  <c:v>67.177999999999983</c:v>
                </c:pt>
                <c:pt idx="137">
                  <c:v>68.299000000000007</c:v>
                </c:pt>
                <c:pt idx="138">
                  <c:v>67.777000000000001</c:v>
                </c:pt>
                <c:pt idx="139">
                  <c:v>69.680999999999983</c:v>
                </c:pt>
                <c:pt idx="140">
                  <c:v>70.509</c:v>
                </c:pt>
                <c:pt idx="141">
                  <c:v>68.45</c:v>
                </c:pt>
                <c:pt idx="142">
                  <c:v>65.706999999999994</c:v>
                </c:pt>
                <c:pt idx="143">
                  <c:v>62.745000000000012</c:v>
                </c:pt>
                <c:pt idx="144">
                  <c:v>70.927999999999997</c:v>
                </c:pt>
                <c:pt idx="145">
                  <c:v>69.114000000000004</c:v>
                </c:pt>
                <c:pt idx="146">
                  <c:v>66.400999999999996</c:v>
                </c:pt>
                <c:pt idx="147">
                  <c:v>65.834000000000003</c:v>
                </c:pt>
                <c:pt idx="148">
                  <c:v>62.802</c:v>
                </c:pt>
                <c:pt idx="149">
                  <c:v>61.904000000000003</c:v>
                </c:pt>
                <c:pt idx="150">
                  <c:v>61.759</c:v>
                </c:pt>
                <c:pt idx="151">
                  <c:v>69.664000000000001</c:v>
                </c:pt>
                <c:pt idx="152">
                  <c:v>66.075999999999979</c:v>
                </c:pt>
                <c:pt idx="153">
                  <c:v>65.446000000000026</c:v>
                </c:pt>
                <c:pt idx="154">
                  <c:v>66.85199999999999</c:v>
                </c:pt>
                <c:pt idx="155">
                  <c:v>64.521999999999991</c:v>
                </c:pt>
                <c:pt idx="156">
                  <c:v>53.165000000000013</c:v>
                </c:pt>
                <c:pt idx="157">
                  <c:v>51.068000000000012</c:v>
                </c:pt>
                <c:pt idx="158">
                  <c:v>52.875</c:v>
                </c:pt>
                <c:pt idx="159">
                  <c:v>54.305</c:v>
                </c:pt>
                <c:pt idx="160">
                  <c:v>59.748000000000012</c:v>
                </c:pt>
                <c:pt idx="161">
                  <c:v>61.642000000000003</c:v>
                </c:pt>
                <c:pt idx="162">
                  <c:v>63.393000000000001</c:v>
                </c:pt>
                <c:pt idx="163">
                  <c:v>73.771000000000001</c:v>
                </c:pt>
                <c:pt idx="164">
                  <c:v>61.949000000000005</c:v>
                </c:pt>
                <c:pt idx="165">
                  <c:v>61.966000000000001</c:v>
                </c:pt>
                <c:pt idx="166">
                  <c:v>69.881</c:v>
                </c:pt>
                <c:pt idx="167">
                  <c:v>69.896000000000001</c:v>
                </c:pt>
                <c:pt idx="168">
                  <c:v>63.394000000000005</c:v>
                </c:pt>
                <c:pt idx="169">
                  <c:v>65.356999999999999</c:v>
                </c:pt>
                <c:pt idx="170">
                  <c:v>64.757999999999996</c:v>
                </c:pt>
                <c:pt idx="171">
                  <c:v>60.141000000000005</c:v>
                </c:pt>
                <c:pt idx="172">
                  <c:v>60.464000000000006</c:v>
                </c:pt>
                <c:pt idx="173">
                  <c:v>63.359000000000002</c:v>
                </c:pt>
                <c:pt idx="174">
                  <c:v>58.679000000000002</c:v>
                </c:pt>
                <c:pt idx="175">
                  <c:v>63.387999999999998</c:v>
                </c:pt>
                <c:pt idx="176">
                  <c:v>60.961000000000006</c:v>
                </c:pt>
                <c:pt idx="177">
                  <c:v>59.741</c:v>
                </c:pt>
                <c:pt idx="178">
                  <c:v>67.396000000000001</c:v>
                </c:pt>
                <c:pt idx="179">
                  <c:v>60.290000000000013</c:v>
                </c:pt>
                <c:pt idx="180">
                  <c:v>64.021000000000001</c:v>
                </c:pt>
                <c:pt idx="181">
                  <c:v>66.167000000000002</c:v>
                </c:pt>
                <c:pt idx="182">
                  <c:v>66.069999999999993</c:v>
                </c:pt>
                <c:pt idx="183">
                  <c:v>63.95</c:v>
                </c:pt>
                <c:pt idx="184">
                  <c:v>62.8</c:v>
                </c:pt>
                <c:pt idx="185">
                  <c:v>68.424999999999997</c:v>
                </c:pt>
                <c:pt idx="186">
                  <c:v>68.363</c:v>
                </c:pt>
                <c:pt idx="187">
                  <c:v>66.298000000000002</c:v>
                </c:pt>
                <c:pt idx="188">
                  <c:v>65.825999999999979</c:v>
                </c:pt>
                <c:pt idx="189">
                  <c:v>65.241000000000227</c:v>
                </c:pt>
                <c:pt idx="190">
                  <c:v>64.715000000000003</c:v>
                </c:pt>
                <c:pt idx="191">
                  <c:v>58.726000000000013</c:v>
                </c:pt>
                <c:pt idx="192">
                  <c:v>63.742000000000012</c:v>
                </c:pt>
                <c:pt idx="193">
                  <c:v>64.106999999999999</c:v>
                </c:pt>
                <c:pt idx="194">
                  <c:v>65.551999999999992</c:v>
                </c:pt>
                <c:pt idx="195">
                  <c:v>66.10199999999999</c:v>
                </c:pt>
                <c:pt idx="196">
                  <c:v>67.59</c:v>
                </c:pt>
                <c:pt idx="197">
                  <c:v>64.891999999999996</c:v>
                </c:pt>
                <c:pt idx="198">
                  <c:v>61.997</c:v>
                </c:pt>
                <c:pt idx="199">
                  <c:v>67.316999999999993</c:v>
                </c:pt>
                <c:pt idx="200">
                  <c:v>65.055999999999983</c:v>
                </c:pt>
                <c:pt idx="201">
                  <c:v>63.961000000000006</c:v>
                </c:pt>
                <c:pt idx="202">
                  <c:v>63.771000000000001</c:v>
                </c:pt>
                <c:pt idx="203">
                  <c:v>60.603000000000002</c:v>
                </c:pt>
                <c:pt idx="204">
                  <c:v>61.175000000000011</c:v>
                </c:pt>
                <c:pt idx="205">
                  <c:v>67.117000000000004</c:v>
                </c:pt>
                <c:pt idx="206">
                  <c:v>65.516999999999996</c:v>
                </c:pt>
                <c:pt idx="207">
                  <c:v>64.697999999999993</c:v>
                </c:pt>
                <c:pt idx="208">
                  <c:v>68.60199999999999</c:v>
                </c:pt>
                <c:pt idx="209">
                  <c:v>64.688000000000002</c:v>
                </c:pt>
                <c:pt idx="210">
                  <c:v>64.769000000000005</c:v>
                </c:pt>
                <c:pt idx="211">
                  <c:v>69.073999999999998</c:v>
                </c:pt>
                <c:pt idx="212">
                  <c:v>63.690000000000012</c:v>
                </c:pt>
                <c:pt idx="213">
                  <c:v>68.164999999999992</c:v>
                </c:pt>
                <c:pt idx="214">
                  <c:v>68.507999999999996</c:v>
                </c:pt>
                <c:pt idx="215">
                  <c:v>65.387999999999991</c:v>
                </c:pt>
                <c:pt idx="216">
                  <c:v>65.85899999999998</c:v>
                </c:pt>
                <c:pt idx="217">
                  <c:v>69.338999999999999</c:v>
                </c:pt>
                <c:pt idx="218">
                  <c:v>65.871999999999986</c:v>
                </c:pt>
                <c:pt idx="219">
                  <c:v>67.03</c:v>
                </c:pt>
                <c:pt idx="220">
                  <c:v>69.956999999999994</c:v>
                </c:pt>
                <c:pt idx="221">
                  <c:v>68.149999999999991</c:v>
                </c:pt>
                <c:pt idx="222">
                  <c:v>66.35499999999999</c:v>
                </c:pt>
                <c:pt idx="223">
                  <c:v>66.619</c:v>
                </c:pt>
                <c:pt idx="224">
                  <c:v>66.244000000000227</c:v>
                </c:pt>
                <c:pt idx="225">
                  <c:v>62.549000000000007</c:v>
                </c:pt>
                <c:pt idx="226">
                  <c:v>65.031999999999996</c:v>
                </c:pt>
                <c:pt idx="227">
                  <c:v>65.090999999999994</c:v>
                </c:pt>
                <c:pt idx="228">
                  <c:v>68.361999999999995</c:v>
                </c:pt>
                <c:pt idx="229">
                  <c:v>65.581000000000003</c:v>
                </c:pt>
                <c:pt idx="230">
                  <c:v>63.627000000000002</c:v>
                </c:pt>
                <c:pt idx="231">
                  <c:v>69.968000000000004</c:v>
                </c:pt>
                <c:pt idx="232">
                  <c:v>68.055999999999983</c:v>
                </c:pt>
                <c:pt idx="233">
                  <c:v>64.468999999999994</c:v>
                </c:pt>
                <c:pt idx="234">
                  <c:v>69.795000000000002</c:v>
                </c:pt>
                <c:pt idx="235">
                  <c:v>69.455000000000013</c:v>
                </c:pt>
                <c:pt idx="236">
                  <c:v>68.164999999999992</c:v>
                </c:pt>
                <c:pt idx="237">
                  <c:v>69.534999999999997</c:v>
                </c:pt>
                <c:pt idx="238">
                  <c:v>70.353999999999999</c:v>
                </c:pt>
                <c:pt idx="239">
                  <c:v>66.448000000000022</c:v>
                </c:pt>
                <c:pt idx="240">
                  <c:v>63.027000000000001</c:v>
                </c:pt>
                <c:pt idx="241">
                  <c:v>71.214000000000027</c:v>
                </c:pt>
                <c:pt idx="242">
                  <c:v>67.453000000000003</c:v>
                </c:pt>
                <c:pt idx="243">
                  <c:v>70.066000000000003</c:v>
                </c:pt>
                <c:pt idx="244">
                  <c:v>68.631</c:v>
                </c:pt>
                <c:pt idx="245">
                  <c:v>69.501000000000005</c:v>
                </c:pt>
                <c:pt idx="246">
                  <c:v>65.777000000000001</c:v>
                </c:pt>
                <c:pt idx="247">
                  <c:v>64.617999999999995</c:v>
                </c:pt>
                <c:pt idx="248">
                  <c:v>63.037000000000006</c:v>
                </c:pt>
                <c:pt idx="249">
                  <c:v>66.331999999999994</c:v>
                </c:pt>
                <c:pt idx="250">
                  <c:v>70.363</c:v>
                </c:pt>
                <c:pt idx="251">
                  <c:v>68.39</c:v>
                </c:pt>
                <c:pt idx="252">
                  <c:v>65.232000000000014</c:v>
                </c:pt>
                <c:pt idx="253">
                  <c:v>67.464000000000027</c:v>
                </c:pt>
                <c:pt idx="254">
                  <c:v>63.861000000000004</c:v>
                </c:pt>
                <c:pt idx="255">
                  <c:v>65.289000000000001</c:v>
                </c:pt>
                <c:pt idx="256">
                  <c:v>63.895000000000003</c:v>
                </c:pt>
                <c:pt idx="257">
                  <c:v>64.727999999999994</c:v>
                </c:pt>
                <c:pt idx="258">
                  <c:v>62.804000000000002</c:v>
                </c:pt>
                <c:pt idx="259">
                  <c:v>64.209999999999994</c:v>
                </c:pt>
                <c:pt idx="260">
                  <c:v>63.981999999999999</c:v>
                </c:pt>
                <c:pt idx="261">
                  <c:v>62.523000000000003</c:v>
                </c:pt>
                <c:pt idx="262">
                  <c:v>65.492000000000004</c:v>
                </c:pt>
                <c:pt idx="263">
                  <c:v>65.995999999999995</c:v>
                </c:pt>
                <c:pt idx="264">
                  <c:v>64.912000000000006</c:v>
                </c:pt>
                <c:pt idx="265">
                  <c:v>68.568000000000012</c:v>
                </c:pt>
                <c:pt idx="266">
                  <c:v>69.507999999999996</c:v>
                </c:pt>
                <c:pt idx="267">
                  <c:v>62.444000000000003</c:v>
                </c:pt>
                <c:pt idx="268">
                  <c:v>64.322000000000003</c:v>
                </c:pt>
                <c:pt idx="269">
                  <c:v>65.293999999999997</c:v>
                </c:pt>
                <c:pt idx="270">
                  <c:v>64.753</c:v>
                </c:pt>
                <c:pt idx="271">
                  <c:v>65.403000000000006</c:v>
                </c:pt>
                <c:pt idx="272">
                  <c:v>64.161000000000001</c:v>
                </c:pt>
                <c:pt idx="273">
                  <c:v>65.685000000000002</c:v>
                </c:pt>
                <c:pt idx="274">
                  <c:v>69.203999999999994</c:v>
                </c:pt>
                <c:pt idx="275">
                  <c:v>67.777999999999992</c:v>
                </c:pt>
                <c:pt idx="276">
                  <c:v>67.045000000000002</c:v>
                </c:pt>
                <c:pt idx="277">
                  <c:v>66.245999999999995</c:v>
                </c:pt>
                <c:pt idx="278">
                  <c:v>65.721999999999994</c:v>
                </c:pt>
                <c:pt idx="279">
                  <c:v>64.421999999999997</c:v>
                </c:pt>
                <c:pt idx="280">
                  <c:v>68.452000000000012</c:v>
                </c:pt>
                <c:pt idx="281">
                  <c:v>66.182000000000002</c:v>
                </c:pt>
                <c:pt idx="282">
                  <c:v>63.805</c:v>
                </c:pt>
                <c:pt idx="283">
                  <c:v>61.662000000000013</c:v>
                </c:pt>
                <c:pt idx="284">
                  <c:v>65.483999999999995</c:v>
                </c:pt>
                <c:pt idx="285">
                  <c:v>64.447000000000727</c:v>
                </c:pt>
                <c:pt idx="286">
                  <c:v>60.764000000000003</c:v>
                </c:pt>
                <c:pt idx="287">
                  <c:v>61.893000000000001</c:v>
                </c:pt>
                <c:pt idx="288">
                  <c:v>59.353999999999999</c:v>
                </c:pt>
                <c:pt idx="289">
                  <c:v>58.760000000000012</c:v>
                </c:pt>
                <c:pt idx="290">
                  <c:v>62.731000000000002</c:v>
                </c:pt>
                <c:pt idx="291">
                  <c:v>59.574000000000005</c:v>
                </c:pt>
                <c:pt idx="292">
                  <c:v>65.013000000000005</c:v>
                </c:pt>
                <c:pt idx="293">
                  <c:v>59.109000000000002</c:v>
                </c:pt>
                <c:pt idx="294">
                  <c:v>62.624000000000002</c:v>
                </c:pt>
                <c:pt idx="295">
                  <c:v>63.609000000000002</c:v>
                </c:pt>
                <c:pt idx="296">
                  <c:v>68.343000000000004</c:v>
                </c:pt>
                <c:pt idx="297">
                  <c:v>70.733999999999995</c:v>
                </c:pt>
                <c:pt idx="298">
                  <c:v>67.186999999999998</c:v>
                </c:pt>
                <c:pt idx="299">
                  <c:v>68.117999999999995</c:v>
                </c:pt>
                <c:pt idx="300">
                  <c:v>66.637999999999991</c:v>
                </c:pt>
                <c:pt idx="301">
                  <c:v>65.543000000000006</c:v>
                </c:pt>
                <c:pt idx="302">
                  <c:v>70.371999999999986</c:v>
                </c:pt>
                <c:pt idx="303">
                  <c:v>66.774999999999991</c:v>
                </c:pt>
                <c:pt idx="304">
                  <c:v>70.959999999999994</c:v>
                </c:pt>
                <c:pt idx="305">
                  <c:v>69.175999999999988</c:v>
                </c:pt>
                <c:pt idx="306">
                  <c:v>72.290000000000006</c:v>
                </c:pt>
                <c:pt idx="307">
                  <c:v>72.423000000000002</c:v>
                </c:pt>
                <c:pt idx="308">
                  <c:v>69.406999999999996</c:v>
                </c:pt>
                <c:pt idx="309">
                  <c:v>68.653999999999982</c:v>
                </c:pt>
                <c:pt idx="310">
                  <c:v>69.075999999999979</c:v>
                </c:pt>
                <c:pt idx="311">
                  <c:v>69.688999999999979</c:v>
                </c:pt>
                <c:pt idx="312">
                  <c:v>65.959999999999994</c:v>
                </c:pt>
                <c:pt idx="313">
                  <c:v>68.022999999999982</c:v>
                </c:pt>
                <c:pt idx="314">
                  <c:v>68.343000000000004</c:v>
                </c:pt>
                <c:pt idx="315">
                  <c:v>71.302999999999983</c:v>
                </c:pt>
                <c:pt idx="316">
                  <c:v>68.319000000000003</c:v>
                </c:pt>
                <c:pt idx="317">
                  <c:v>67.625999999999948</c:v>
                </c:pt>
                <c:pt idx="318">
                  <c:v>65.221000000000004</c:v>
                </c:pt>
                <c:pt idx="319">
                  <c:v>66.442000000000007</c:v>
                </c:pt>
                <c:pt idx="320">
                  <c:v>66.819999999999993</c:v>
                </c:pt>
                <c:pt idx="321">
                  <c:v>65.331000000000003</c:v>
                </c:pt>
                <c:pt idx="322">
                  <c:v>67.682999999999979</c:v>
                </c:pt>
                <c:pt idx="323">
                  <c:v>66.084000000000003</c:v>
                </c:pt>
                <c:pt idx="324">
                  <c:v>67.248000000000005</c:v>
                </c:pt>
                <c:pt idx="325">
                  <c:v>66.138999999999982</c:v>
                </c:pt>
                <c:pt idx="326">
                  <c:v>65.60199999999999</c:v>
                </c:pt>
                <c:pt idx="327">
                  <c:v>63.230000000000011</c:v>
                </c:pt>
                <c:pt idx="328">
                  <c:v>63.334000000000003</c:v>
                </c:pt>
                <c:pt idx="329">
                  <c:v>61.019000000000005</c:v>
                </c:pt>
                <c:pt idx="330">
                  <c:v>61.744</c:v>
                </c:pt>
                <c:pt idx="331">
                  <c:v>66.480999999999995</c:v>
                </c:pt>
                <c:pt idx="332">
                  <c:v>63.879000000000005</c:v>
                </c:pt>
                <c:pt idx="333">
                  <c:v>60.033000000000001</c:v>
                </c:pt>
                <c:pt idx="334">
                  <c:v>66.899000000000001</c:v>
                </c:pt>
                <c:pt idx="335">
                  <c:v>65.134</c:v>
                </c:pt>
                <c:pt idx="336">
                  <c:v>61.151000000000003</c:v>
                </c:pt>
                <c:pt idx="337">
                  <c:v>66.555999999999983</c:v>
                </c:pt>
                <c:pt idx="338">
                  <c:v>66.820999999999998</c:v>
                </c:pt>
                <c:pt idx="339">
                  <c:v>70.241000000000227</c:v>
                </c:pt>
                <c:pt idx="340">
                  <c:v>69.016999999999996</c:v>
                </c:pt>
                <c:pt idx="341">
                  <c:v>70.443000000000026</c:v>
                </c:pt>
                <c:pt idx="342">
                  <c:v>62.514000000000003</c:v>
                </c:pt>
                <c:pt idx="343">
                  <c:v>64.627999999999986</c:v>
                </c:pt>
                <c:pt idx="344">
                  <c:v>65.888999999999982</c:v>
                </c:pt>
                <c:pt idx="345">
                  <c:v>58.981999999999999</c:v>
                </c:pt>
                <c:pt idx="346">
                  <c:v>57.687000000000005</c:v>
                </c:pt>
                <c:pt idx="347">
                  <c:v>63.625000000000163</c:v>
                </c:pt>
                <c:pt idx="348">
                  <c:v>65.447000000000727</c:v>
                </c:pt>
                <c:pt idx="349">
                  <c:v>65.468000000000004</c:v>
                </c:pt>
                <c:pt idx="350">
                  <c:v>62.468000000000011</c:v>
                </c:pt>
                <c:pt idx="351">
                  <c:v>64.039000000000001</c:v>
                </c:pt>
                <c:pt idx="352">
                  <c:v>68.793999999999997</c:v>
                </c:pt>
                <c:pt idx="353">
                  <c:v>66.715000000000003</c:v>
                </c:pt>
                <c:pt idx="354">
                  <c:v>67.573999999999998</c:v>
                </c:pt>
                <c:pt idx="355">
                  <c:v>69.900000000000006</c:v>
                </c:pt>
                <c:pt idx="356">
                  <c:v>66.513000000000005</c:v>
                </c:pt>
                <c:pt idx="357">
                  <c:v>66.188000000000002</c:v>
                </c:pt>
                <c:pt idx="358">
                  <c:v>69.293000000000006</c:v>
                </c:pt>
                <c:pt idx="359">
                  <c:v>68.872999999999948</c:v>
                </c:pt>
                <c:pt idx="360">
                  <c:v>67.488</c:v>
                </c:pt>
                <c:pt idx="361">
                  <c:v>69.974000000000004</c:v>
                </c:pt>
                <c:pt idx="362">
                  <c:v>63.790000000000013</c:v>
                </c:pt>
                <c:pt idx="363">
                  <c:v>62.056000000000004</c:v>
                </c:pt>
                <c:pt idx="364">
                  <c:v>63.165000000000013</c:v>
                </c:pt>
                <c:pt idx="365">
                  <c:v>66.685000000000002</c:v>
                </c:pt>
                <c:pt idx="366">
                  <c:v>63.034000000000006</c:v>
                </c:pt>
                <c:pt idx="367">
                  <c:v>66.587999999999994</c:v>
                </c:pt>
                <c:pt idx="368">
                  <c:v>65.504999999999995</c:v>
                </c:pt>
                <c:pt idx="369">
                  <c:v>65.040000000000006</c:v>
                </c:pt>
                <c:pt idx="370">
                  <c:v>64.649000000000001</c:v>
                </c:pt>
                <c:pt idx="371">
                  <c:v>63.305</c:v>
                </c:pt>
                <c:pt idx="372">
                  <c:v>63.95</c:v>
                </c:pt>
                <c:pt idx="373">
                  <c:v>60.861000000000004</c:v>
                </c:pt>
                <c:pt idx="374">
                  <c:v>62.102000000000011</c:v>
                </c:pt>
                <c:pt idx="375">
                  <c:v>62.663000000000011</c:v>
                </c:pt>
                <c:pt idx="376">
                  <c:v>55.115000000000002</c:v>
                </c:pt>
                <c:pt idx="377">
                  <c:v>61.044000000000004</c:v>
                </c:pt>
                <c:pt idx="378">
                  <c:v>74.206000000000003</c:v>
                </c:pt>
                <c:pt idx="379">
                  <c:v>76.406999999999996</c:v>
                </c:pt>
                <c:pt idx="380">
                  <c:v>70.822999999999979</c:v>
                </c:pt>
                <c:pt idx="381">
                  <c:v>59.875</c:v>
                </c:pt>
                <c:pt idx="382">
                  <c:v>65.965000000000003</c:v>
                </c:pt>
                <c:pt idx="383">
                  <c:v>64.02</c:v>
                </c:pt>
                <c:pt idx="384">
                  <c:v>63.243000000000002</c:v>
                </c:pt>
                <c:pt idx="385">
                  <c:v>63.346000000000004</c:v>
                </c:pt>
                <c:pt idx="386">
                  <c:v>64.320999999999998</c:v>
                </c:pt>
                <c:pt idx="387">
                  <c:v>64.864000000000004</c:v>
                </c:pt>
                <c:pt idx="388">
                  <c:v>63.588000000000001</c:v>
                </c:pt>
                <c:pt idx="389">
                  <c:v>63.334000000000003</c:v>
                </c:pt>
                <c:pt idx="390">
                  <c:v>64.842000000000013</c:v>
                </c:pt>
                <c:pt idx="391">
                  <c:v>65.888999999999982</c:v>
                </c:pt>
                <c:pt idx="392">
                  <c:v>65.534000000000006</c:v>
                </c:pt>
                <c:pt idx="393">
                  <c:v>65.03</c:v>
                </c:pt>
                <c:pt idx="394">
                  <c:v>60.234000000000002</c:v>
                </c:pt>
                <c:pt idx="395">
                  <c:v>64.705000000000013</c:v>
                </c:pt>
                <c:pt idx="396">
                  <c:v>66.373999999999981</c:v>
                </c:pt>
                <c:pt idx="397">
                  <c:v>64.396000000000001</c:v>
                </c:pt>
                <c:pt idx="398">
                  <c:v>60.238000000000063</c:v>
                </c:pt>
                <c:pt idx="399">
                  <c:v>59.737000000000002</c:v>
                </c:pt>
                <c:pt idx="400">
                  <c:v>58.216000000000001</c:v>
                </c:pt>
                <c:pt idx="401">
                  <c:v>62.138000000000012</c:v>
                </c:pt>
                <c:pt idx="402">
                  <c:v>61.89</c:v>
                </c:pt>
                <c:pt idx="403">
                  <c:v>63.209000000000003</c:v>
                </c:pt>
                <c:pt idx="404">
                  <c:v>59.022000000000013</c:v>
                </c:pt>
                <c:pt idx="405">
                  <c:v>58.178000000000011</c:v>
                </c:pt>
                <c:pt idx="406">
                  <c:v>60.88</c:v>
                </c:pt>
                <c:pt idx="407">
                  <c:v>57.796000000000063</c:v>
                </c:pt>
                <c:pt idx="408">
                  <c:v>59.843000000000004</c:v>
                </c:pt>
                <c:pt idx="409">
                  <c:v>65.909000000000006</c:v>
                </c:pt>
                <c:pt idx="410">
                  <c:v>68.631</c:v>
                </c:pt>
                <c:pt idx="411">
                  <c:v>69.009</c:v>
                </c:pt>
                <c:pt idx="412">
                  <c:v>71.257999999999996</c:v>
                </c:pt>
                <c:pt idx="413">
                  <c:v>63.935000000000002</c:v>
                </c:pt>
                <c:pt idx="414">
                  <c:v>66.073999999999998</c:v>
                </c:pt>
                <c:pt idx="415">
                  <c:v>60.809000000000005</c:v>
                </c:pt>
                <c:pt idx="416">
                  <c:v>69.001999999999995</c:v>
                </c:pt>
                <c:pt idx="417">
                  <c:v>64.539000000000001</c:v>
                </c:pt>
                <c:pt idx="418">
                  <c:v>68.10599999999998</c:v>
                </c:pt>
                <c:pt idx="419">
                  <c:v>65.641999999999996</c:v>
                </c:pt>
                <c:pt idx="420">
                  <c:v>65.831000000000003</c:v>
                </c:pt>
                <c:pt idx="421">
                  <c:v>65.478999999999999</c:v>
                </c:pt>
                <c:pt idx="422">
                  <c:v>67.641999999999996</c:v>
                </c:pt>
                <c:pt idx="423">
                  <c:v>65.206999999999994</c:v>
                </c:pt>
                <c:pt idx="424">
                  <c:v>68.534999999999997</c:v>
                </c:pt>
                <c:pt idx="425">
                  <c:v>68.35499999999999</c:v>
                </c:pt>
                <c:pt idx="426">
                  <c:v>65.443000000000026</c:v>
                </c:pt>
                <c:pt idx="427">
                  <c:v>65.754000000000005</c:v>
                </c:pt>
                <c:pt idx="428">
                  <c:v>67.277000000000001</c:v>
                </c:pt>
                <c:pt idx="429">
                  <c:v>64.415999999999997</c:v>
                </c:pt>
                <c:pt idx="430">
                  <c:v>67.085999999999999</c:v>
                </c:pt>
                <c:pt idx="431">
                  <c:v>66.164999999999992</c:v>
                </c:pt>
                <c:pt idx="432">
                  <c:v>66.561000000000007</c:v>
                </c:pt>
                <c:pt idx="433">
                  <c:v>62.759</c:v>
                </c:pt>
                <c:pt idx="434">
                  <c:v>62.931000000000004</c:v>
                </c:pt>
                <c:pt idx="435">
                  <c:v>64.480999999999995</c:v>
                </c:pt>
                <c:pt idx="436">
                  <c:v>66.263999999999996</c:v>
                </c:pt>
                <c:pt idx="437">
                  <c:v>63.707000000000001</c:v>
                </c:pt>
                <c:pt idx="438">
                  <c:v>67.590999999999994</c:v>
                </c:pt>
                <c:pt idx="439">
                  <c:v>64.03</c:v>
                </c:pt>
                <c:pt idx="440">
                  <c:v>62.627000000000002</c:v>
                </c:pt>
                <c:pt idx="441">
                  <c:v>65.671999999999983</c:v>
                </c:pt>
                <c:pt idx="442">
                  <c:v>65.003</c:v>
                </c:pt>
                <c:pt idx="443">
                  <c:v>65.787999999999997</c:v>
                </c:pt>
                <c:pt idx="444">
                  <c:v>67.989999999999995</c:v>
                </c:pt>
                <c:pt idx="445">
                  <c:v>68.179999999999978</c:v>
                </c:pt>
                <c:pt idx="446">
                  <c:v>64.941000000000727</c:v>
                </c:pt>
                <c:pt idx="447">
                  <c:v>63.501000000000005</c:v>
                </c:pt>
                <c:pt idx="448">
                  <c:v>65.111000000000004</c:v>
                </c:pt>
                <c:pt idx="449">
                  <c:v>62.594000000000001</c:v>
                </c:pt>
                <c:pt idx="450">
                  <c:v>67.599999999999994</c:v>
                </c:pt>
                <c:pt idx="451">
                  <c:v>60.804000000000002</c:v>
                </c:pt>
                <c:pt idx="452">
                  <c:v>62.893000000000001</c:v>
                </c:pt>
                <c:pt idx="453">
                  <c:v>64.626999999999981</c:v>
                </c:pt>
                <c:pt idx="454">
                  <c:v>65.771999999999991</c:v>
                </c:pt>
                <c:pt idx="455">
                  <c:v>67.63</c:v>
                </c:pt>
                <c:pt idx="456">
                  <c:v>63.238000000000063</c:v>
                </c:pt>
                <c:pt idx="457">
                  <c:v>63.074000000000005</c:v>
                </c:pt>
                <c:pt idx="458">
                  <c:v>62.476000000000006</c:v>
                </c:pt>
                <c:pt idx="459">
                  <c:v>60.962000000000003</c:v>
                </c:pt>
                <c:pt idx="460">
                  <c:v>66.326999999999998</c:v>
                </c:pt>
                <c:pt idx="461">
                  <c:v>71.658999999999978</c:v>
                </c:pt>
                <c:pt idx="462">
                  <c:v>68.073999999999998</c:v>
                </c:pt>
                <c:pt idx="463">
                  <c:v>69.837999999999994</c:v>
                </c:pt>
                <c:pt idx="464">
                  <c:v>68.233999999999995</c:v>
                </c:pt>
                <c:pt idx="465">
                  <c:v>63.677</c:v>
                </c:pt>
                <c:pt idx="466">
                  <c:v>67.536000000000001</c:v>
                </c:pt>
                <c:pt idx="467">
                  <c:v>65.631999999999991</c:v>
                </c:pt>
                <c:pt idx="468">
                  <c:v>62.323</c:v>
                </c:pt>
                <c:pt idx="469">
                  <c:v>75.887999999999991</c:v>
                </c:pt>
                <c:pt idx="470">
                  <c:v>77.290999999999997</c:v>
                </c:pt>
                <c:pt idx="471">
                  <c:v>66.319999999999993</c:v>
                </c:pt>
                <c:pt idx="472">
                  <c:v>67.070999999999998</c:v>
                </c:pt>
                <c:pt idx="473">
                  <c:v>65.522999999999982</c:v>
                </c:pt>
                <c:pt idx="474">
                  <c:v>65.421000000000006</c:v>
                </c:pt>
                <c:pt idx="475">
                  <c:v>68.77</c:v>
                </c:pt>
                <c:pt idx="476">
                  <c:v>64.072000000000003</c:v>
                </c:pt>
                <c:pt idx="477">
                  <c:v>67.164000000000001</c:v>
                </c:pt>
                <c:pt idx="478">
                  <c:v>66.715999999999994</c:v>
                </c:pt>
                <c:pt idx="479">
                  <c:v>63.428000000000011</c:v>
                </c:pt>
                <c:pt idx="480">
                  <c:v>63.481999999999999</c:v>
                </c:pt>
                <c:pt idx="481">
                  <c:v>62.457000000000001</c:v>
                </c:pt>
                <c:pt idx="482">
                  <c:v>60</c:v>
                </c:pt>
                <c:pt idx="483">
                  <c:v>63.696000000000012</c:v>
                </c:pt>
                <c:pt idx="484">
                  <c:v>69.471000000000004</c:v>
                </c:pt>
                <c:pt idx="485">
                  <c:v>64.585999999999999</c:v>
                </c:pt>
                <c:pt idx="486">
                  <c:v>64.989000000000004</c:v>
                </c:pt>
                <c:pt idx="487">
                  <c:v>66.075000000000003</c:v>
                </c:pt>
                <c:pt idx="488">
                  <c:v>60.923000000000002</c:v>
                </c:pt>
                <c:pt idx="489">
                  <c:v>60.395000000000003</c:v>
                </c:pt>
                <c:pt idx="490">
                  <c:v>61.787000000000006</c:v>
                </c:pt>
                <c:pt idx="491">
                  <c:v>65.763999999999996</c:v>
                </c:pt>
                <c:pt idx="492">
                  <c:v>63.966000000000001</c:v>
                </c:pt>
                <c:pt idx="493">
                  <c:v>62.914000000000001</c:v>
                </c:pt>
                <c:pt idx="494">
                  <c:v>58.572000000000003</c:v>
                </c:pt>
                <c:pt idx="495">
                  <c:v>63.836000000000006</c:v>
                </c:pt>
                <c:pt idx="496">
                  <c:v>68.927000000000007</c:v>
                </c:pt>
                <c:pt idx="497">
                  <c:v>64.654999999999987</c:v>
                </c:pt>
                <c:pt idx="498">
                  <c:v>66.194000000000003</c:v>
                </c:pt>
                <c:pt idx="499">
                  <c:v>68.242999999999995</c:v>
                </c:pt>
                <c:pt idx="500">
                  <c:v>65.709000000000003</c:v>
                </c:pt>
                <c:pt idx="501">
                  <c:v>69.305999999999983</c:v>
                </c:pt>
                <c:pt idx="502">
                  <c:v>68.784999999999997</c:v>
                </c:pt>
                <c:pt idx="503">
                  <c:v>65.10899999999998</c:v>
                </c:pt>
                <c:pt idx="504">
                  <c:v>66.387</c:v>
                </c:pt>
                <c:pt idx="505">
                  <c:v>69.172999999999988</c:v>
                </c:pt>
                <c:pt idx="506">
                  <c:v>69.641000000000005</c:v>
                </c:pt>
                <c:pt idx="507">
                  <c:v>66.712000000000003</c:v>
                </c:pt>
                <c:pt idx="508">
                  <c:v>69.98</c:v>
                </c:pt>
                <c:pt idx="509">
                  <c:v>68.483999999999995</c:v>
                </c:pt>
                <c:pt idx="510">
                  <c:v>67.815000000000012</c:v>
                </c:pt>
                <c:pt idx="511">
                  <c:v>69.651999999999987</c:v>
                </c:pt>
                <c:pt idx="512">
                  <c:v>63.529000000000003</c:v>
                </c:pt>
                <c:pt idx="513">
                  <c:v>63.147000000000006</c:v>
                </c:pt>
                <c:pt idx="514">
                  <c:v>61.651000000000003</c:v>
                </c:pt>
                <c:pt idx="515">
                  <c:v>59.376000000000005</c:v>
                </c:pt>
                <c:pt idx="516">
                  <c:v>60.254000000000005</c:v>
                </c:pt>
                <c:pt idx="517">
                  <c:v>65.35599999999998</c:v>
                </c:pt>
                <c:pt idx="518">
                  <c:v>63.864000000000004</c:v>
                </c:pt>
                <c:pt idx="519">
                  <c:v>57.001000000000005</c:v>
                </c:pt>
                <c:pt idx="520">
                  <c:v>64.56</c:v>
                </c:pt>
                <c:pt idx="521">
                  <c:v>65.039000000000001</c:v>
                </c:pt>
                <c:pt idx="522">
                  <c:v>65.787999999999997</c:v>
                </c:pt>
                <c:pt idx="523">
                  <c:v>65.157999999999987</c:v>
                </c:pt>
                <c:pt idx="524">
                  <c:v>65.754999999999995</c:v>
                </c:pt>
                <c:pt idx="525">
                  <c:v>62.761000000000003</c:v>
                </c:pt>
                <c:pt idx="526">
                  <c:v>67.757000000000005</c:v>
                </c:pt>
                <c:pt idx="527">
                  <c:v>66.572000000000003</c:v>
                </c:pt>
                <c:pt idx="528">
                  <c:v>65.377999999999986</c:v>
                </c:pt>
                <c:pt idx="529">
                  <c:v>62.672000000000011</c:v>
                </c:pt>
                <c:pt idx="530">
                  <c:v>65.742000000000004</c:v>
                </c:pt>
                <c:pt idx="531">
                  <c:v>63.214000000000006</c:v>
                </c:pt>
                <c:pt idx="532">
                  <c:v>65.801999999999992</c:v>
                </c:pt>
                <c:pt idx="533">
                  <c:v>69.013999999999996</c:v>
                </c:pt>
                <c:pt idx="534">
                  <c:v>72.625999999999948</c:v>
                </c:pt>
                <c:pt idx="535">
                  <c:v>67.427999999999997</c:v>
                </c:pt>
                <c:pt idx="536">
                  <c:v>69.406999999999996</c:v>
                </c:pt>
                <c:pt idx="537">
                  <c:v>65.221000000000004</c:v>
                </c:pt>
                <c:pt idx="538">
                  <c:v>66.509</c:v>
                </c:pt>
                <c:pt idx="539">
                  <c:v>67.331000000000003</c:v>
                </c:pt>
                <c:pt idx="540">
                  <c:v>66.926000000000002</c:v>
                </c:pt>
                <c:pt idx="541">
                  <c:v>71.424999999999997</c:v>
                </c:pt>
                <c:pt idx="542">
                  <c:v>65.066999999999993</c:v>
                </c:pt>
                <c:pt idx="543">
                  <c:v>72.195999999999998</c:v>
                </c:pt>
                <c:pt idx="544">
                  <c:v>66.97</c:v>
                </c:pt>
                <c:pt idx="545">
                  <c:v>65.018000000000001</c:v>
                </c:pt>
                <c:pt idx="546">
                  <c:v>67.441000000000727</c:v>
                </c:pt>
                <c:pt idx="547">
                  <c:v>66.637999999999991</c:v>
                </c:pt>
                <c:pt idx="548">
                  <c:v>66.307999999999993</c:v>
                </c:pt>
                <c:pt idx="549">
                  <c:v>65.946000000000026</c:v>
                </c:pt>
                <c:pt idx="550">
                  <c:v>60.248000000000012</c:v>
                </c:pt>
                <c:pt idx="551">
                  <c:v>61.776000000000003</c:v>
                </c:pt>
                <c:pt idx="552">
                  <c:v>63.872</c:v>
                </c:pt>
                <c:pt idx="553">
                  <c:v>63.831000000000003</c:v>
                </c:pt>
                <c:pt idx="554">
                  <c:v>66.372999999999948</c:v>
                </c:pt>
                <c:pt idx="555">
                  <c:v>68.418999999999997</c:v>
                </c:pt>
                <c:pt idx="556">
                  <c:v>63.513000000000005</c:v>
                </c:pt>
                <c:pt idx="557">
                  <c:v>63.441000000000003</c:v>
                </c:pt>
                <c:pt idx="558">
                  <c:v>61.121000000000002</c:v>
                </c:pt>
                <c:pt idx="559">
                  <c:v>65.902000000000001</c:v>
                </c:pt>
                <c:pt idx="560">
                  <c:v>65.784000000000006</c:v>
                </c:pt>
                <c:pt idx="561">
                  <c:v>66.188999999999979</c:v>
                </c:pt>
                <c:pt idx="562">
                  <c:v>72.965000000000003</c:v>
                </c:pt>
                <c:pt idx="563">
                  <c:v>73.458000000000013</c:v>
                </c:pt>
                <c:pt idx="564">
                  <c:v>65.039000000000001</c:v>
                </c:pt>
                <c:pt idx="565">
                  <c:v>63.236000000000011</c:v>
                </c:pt>
                <c:pt idx="566">
                  <c:v>63.247</c:v>
                </c:pt>
                <c:pt idx="567">
                  <c:v>60.996000000000002</c:v>
                </c:pt>
                <c:pt idx="568">
                  <c:v>59.662000000000013</c:v>
                </c:pt>
                <c:pt idx="569">
                  <c:v>62.260000000000012</c:v>
                </c:pt>
                <c:pt idx="570">
                  <c:v>62.262000000000263</c:v>
                </c:pt>
                <c:pt idx="571">
                  <c:v>61.287000000000006</c:v>
                </c:pt>
                <c:pt idx="572">
                  <c:v>63.677</c:v>
                </c:pt>
                <c:pt idx="573">
                  <c:v>61.919000000000004</c:v>
                </c:pt>
                <c:pt idx="574">
                  <c:v>61.288000000000011</c:v>
                </c:pt>
                <c:pt idx="575">
                  <c:v>61.162000000000013</c:v>
                </c:pt>
                <c:pt idx="576">
                  <c:v>61.887999999999998</c:v>
                </c:pt>
                <c:pt idx="577">
                  <c:v>66.087000000000003</c:v>
                </c:pt>
                <c:pt idx="578">
                  <c:v>63.568000000000012</c:v>
                </c:pt>
                <c:pt idx="579">
                  <c:v>64.124999999999986</c:v>
                </c:pt>
                <c:pt idx="580">
                  <c:v>58.724000000000011</c:v>
                </c:pt>
                <c:pt idx="581">
                  <c:v>60.87</c:v>
                </c:pt>
                <c:pt idx="582">
                  <c:v>60.685000000000002</c:v>
                </c:pt>
                <c:pt idx="583">
                  <c:v>58.725000000000463</c:v>
                </c:pt>
                <c:pt idx="584">
                  <c:v>56.923000000000002</c:v>
                </c:pt>
                <c:pt idx="585">
                  <c:v>69.004000000000005</c:v>
                </c:pt>
                <c:pt idx="586">
                  <c:v>68.905000000000001</c:v>
                </c:pt>
                <c:pt idx="587">
                  <c:v>63.587000000000003</c:v>
                </c:pt>
                <c:pt idx="588">
                  <c:v>64.644000000000005</c:v>
                </c:pt>
                <c:pt idx="589">
                  <c:v>66.137</c:v>
                </c:pt>
                <c:pt idx="590">
                  <c:v>62.903000000000006</c:v>
                </c:pt>
                <c:pt idx="591">
                  <c:v>64.233999999999995</c:v>
                </c:pt>
                <c:pt idx="592">
                  <c:v>66.842000000000013</c:v>
                </c:pt>
                <c:pt idx="593">
                  <c:v>61.68</c:v>
                </c:pt>
                <c:pt idx="594">
                  <c:v>62.055</c:v>
                </c:pt>
                <c:pt idx="595">
                  <c:v>65.894999999999996</c:v>
                </c:pt>
                <c:pt idx="596">
                  <c:v>60.56</c:v>
                </c:pt>
                <c:pt idx="597">
                  <c:v>71.825999999999979</c:v>
                </c:pt>
                <c:pt idx="598">
                  <c:v>68.518000000000001</c:v>
                </c:pt>
                <c:pt idx="599">
                  <c:v>72.113</c:v>
                </c:pt>
                <c:pt idx="600">
                  <c:v>69.52</c:v>
                </c:pt>
                <c:pt idx="601">
                  <c:v>64.771000000000001</c:v>
                </c:pt>
                <c:pt idx="602">
                  <c:v>64.670999999999978</c:v>
                </c:pt>
                <c:pt idx="603">
                  <c:v>62.527000000000001</c:v>
                </c:pt>
                <c:pt idx="604">
                  <c:v>65.748000000000005</c:v>
                </c:pt>
                <c:pt idx="605">
                  <c:v>63.701000000000001</c:v>
                </c:pt>
                <c:pt idx="606">
                  <c:v>62.464000000000006</c:v>
                </c:pt>
                <c:pt idx="607">
                  <c:v>63.868000000000002</c:v>
                </c:pt>
                <c:pt idx="608">
                  <c:v>64.652999999999949</c:v>
                </c:pt>
                <c:pt idx="609">
                  <c:v>68.837000000000003</c:v>
                </c:pt>
                <c:pt idx="610">
                  <c:v>68.86</c:v>
                </c:pt>
                <c:pt idx="611">
                  <c:v>64.870999999999981</c:v>
                </c:pt>
                <c:pt idx="612">
                  <c:v>62.535000000000011</c:v>
                </c:pt>
                <c:pt idx="613">
                  <c:v>66.218999999999994</c:v>
                </c:pt>
                <c:pt idx="614">
                  <c:v>68.031000000000006</c:v>
                </c:pt>
                <c:pt idx="615">
                  <c:v>68.709999999999994</c:v>
                </c:pt>
                <c:pt idx="616">
                  <c:v>76.111000000000004</c:v>
                </c:pt>
                <c:pt idx="617">
                  <c:v>65.35799999999999</c:v>
                </c:pt>
                <c:pt idx="618">
                  <c:v>64.078000000000003</c:v>
                </c:pt>
                <c:pt idx="619">
                  <c:v>63.311999999999998</c:v>
                </c:pt>
                <c:pt idx="620">
                  <c:v>61.472000000000001</c:v>
                </c:pt>
                <c:pt idx="621">
                  <c:v>61.075000000000003</c:v>
                </c:pt>
                <c:pt idx="622">
                  <c:v>76.548000000000002</c:v>
                </c:pt>
                <c:pt idx="623">
                  <c:v>67.33</c:v>
                </c:pt>
                <c:pt idx="624">
                  <c:v>60.926000000000002</c:v>
                </c:pt>
                <c:pt idx="625">
                  <c:v>67.546999999999997</c:v>
                </c:pt>
                <c:pt idx="626">
                  <c:v>64.958000000000013</c:v>
                </c:pt>
                <c:pt idx="627">
                  <c:v>67.736999999999995</c:v>
                </c:pt>
                <c:pt idx="628">
                  <c:v>64.471999999999994</c:v>
                </c:pt>
                <c:pt idx="629">
                  <c:v>67.178999999999988</c:v>
                </c:pt>
                <c:pt idx="630">
                  <c:v>66.668999999999983</c:v>
                </c:pt>
                <c:pt idx="631">
                  <c:v>56.086000000000006</c:v>
                </c:pt>
                <c:pt idx="632">
                  <c:v>56.173000000000002</c:v>
                </c:pt>
                <c:pt idx="633">
                  <c:v>62.58</c:v>
                </c:pt>
                <c:pt idx="634">
                  <c:v>63.118000000000002</c:v>
                </c:pt>
                <c:pt idx="635">
                  <c:v>59.782000000000011</c:v>
                </c:pt>
                <c:pt idx="636">
                  <c:v>54.045000000000002</c:v>
                </c:pt>
                <c:pt idx="637">
                  <c:v>66.423000000000002</c:v>
                </c:pt>
                <c:pt idx="638">
                  <c:v>64.900000000000006</c:v>
                </c:pt>
                <c:pt idx="639">
                  <c:v>65.19</c:v>
                </c:pt>
                <c:pt idx="640">
                  <c:v>69.055999999999983</c:v>
                </c:pt>
                <c:pt idx="641">
                  <c:v>62.913000000000004</c:v>
                </c:pt>
                <c:pt idx="642">
                  <c:v>67.825999999999979</c:v>
                </c:pt>
                <c:pt idx="643">
                  <c:v>66.760000000000005</c:v>
                </c:pt>
                <c:pt idx="644">
                  <c:v>68.28</c:v>
                </c:pt>
                <c:pt idx="645">
                  <c:v>67.248000000000005</c:v>
                </c:pt>
                <c:pt idx="646">
                  <c:v>66.492000000000004</c:v>
                </c:pt>
                <c:pt idx="647">
                  <c:v>66.95</c:v>
                </c:pt>
                <c:pt idx="648">
                  <c:v>66.068000000000012</c:v>
                </c:pt>
                <c:pt idx="649">
                  <c:v>67.224999999999994</c:v>
                </c:pt>
                <c:pt idx="650">
                  <c:v>67.254999999999995</c:v>
                </c:pt>
                <c:pt idx="651">
                  <c:v>61.758000000000003</c:v>
                </c:pt>
                <c:pt idx="652">
                  <c:v>64.593000000000004</c:v>
                </c:pt>
                <c:pt idx="653">
                  <c:v>70.063000000000002</c:v>
                </c:pt>
                <c:pt idx="654">
                  <c:v>63.874000000000002</c:v>
                </c:pt>
                <c:pt idx="655">
                  <c:v>65.290000000000006</c:v>
                </c:pt>
                <c:pt idx="656">
                  <c:v>66.35799999999999</c:v>
                </c:pt>
                <c:pt idx="657">
                  <c:v>65.155999999999949</c:v>
                </c:pt>
                <c:pt idx="658">
                  <c:v>64.566999999999993</c:v>
                </c:pt>
                <c:pt idx="659">
                  <c:v>69.896000000000001</c:v>
                </c:pt>
                <c:pt idx="660">
                  <c:v>66.715000000000003</c:v>
                </c:pt>
                <c:pt idx="661">
                  <c:v>69.33</c:v>
                </c:pt>
                <c:pt idx="662">
                  <c:v>69.84</c:v>
                </c:pt>
                <c:pt idx="663">
                  <c:v>68.611000000000004</c:v>
                </c:pt>
                <c:pt idx="664">
                  <c:v>64.790999999999997</c:v>
                </c:pt>
                <c:pt idx="665">
                  <c:v>69.286000000000001</c:v>
                </c:pt>
                <c:pt idx="666">
                  <c:v>65.527999999999992</c:v>
                </c:pt>
                <c:pt idx="667">
                  <c:v>65.692999999999998</c:v>
                </c:pt>
                <c:pt idx="668">
                  <c:v>64.677999999999983</c:v>
                </c:pt>
                <c:pt idx="669">
                  <c:v>68.692999999999998</c:v>
                </c:pt>
                <c:pt idx="670">
                  <c:v>66.301000000000002</c:v>
                </c:pt>
                <c:pt idx="671">
                  <c:v>65.813000000000002</c:v>
                </c:pt>
                <c:pt idx="672">
                  <c:v>64.478999999999999</c:v>
                </c:pt>
                <c:pt idx="673">
                  <c:v>59.841999999999999</c:v>
                </c:pt>
                <c:pt idx="674">
                  <c:v>62.83</c:v>
                </c:pt>
                <c:pt idx="675">
                  <c:v>64.185999999999979</c:v>
                </c:pt>
                <c:pt idx="676">
                  <c:v>62.844000000000001</c:v>
                </c:pt>
                <c:pt idx="677">
                  <c:v>66.125999999999948</c:v>
                </c:pt>
                <c:pt idx="678">
                  <c:v>68.480999999999995</c:v>
                </c:pt>
                <c:pt idx="679">
                  <c:v>60.704000000000001</c:v>
                </c:pt>
                <c:pt idx="680">
                  <c:v>63.281000000000006</c:v>
                </c:pt>
                <c:pt idx="681">
                  <c:v>60.759</c:v>
                </c:pt>
                <c:pt idx="682">
                  <c:v>61.117000000000004</c:v>
                </c:pt>
                <c:pt idx="683">
                  <c:v>61.143000000000001</c:v>
                </c:pt>
                <c:pt idx="684">
                  <c:v>66.781999999999996</c:v>
                </c:pt>
                <c:pt idx="685">
                  <c:v>65.600999999999999</c:v>
                </c:pt>
                <c:pt idx="686">
                  <c:v>62.962000000000003</c:v>
                </c:pt>
                <c:pt idx="687">
                  <c:v>63.92</c:v>
                </c:pt>
                <c:pt idx="688">
                  <c:v>63.327000000000005</c:v>
                </c:pt>
                <c:pt idx="689">
                  <c:v>64.013000000000005</c:v>
                </c:pt>
                <c:pt idx="690">
                  <c:v>64.328000000000003</c:v>
                </c:pt>
                <c:pt idx="691">
                  <c:v>63.346000000000004</c:v>
                </c:pt>
                <c:pt idx="692">
                  <c:v>61.528000000000013</c:v>
                </c:pt>
                <c:pt idx="693">
                  <c:v>65.388999999999982</c:v>
                </c:pt>
                <c:pt idx="694">
                  <c:v>60.805</c:v>
                </c:pt>
                <c:pt idx="695">
                  <c:v>65.175999999999988</c:v>
                </c:pt>
                <c:pt idx="696">
                  <c:v>62.071000000000005</c:v>
                </c:pt>
                <c:pt idx="697">
                  <c:v>62.951999999999998</c:v>
                </c:pt>
                <c:pt idx="698">
                  <c:v>61.658000000000001</c:v>
                </c:pt>
                <c:pt idx="699">
                  <c:v>59.84</c:v>
                </c:pt>
                <c:pt idx="700">
                  <c:v>65.057000000000002</c:v>
                </c:pt>
                <c:pt idx="701">
                  <c:v>63.495000000000012</c:v>
                </c:pt>
                <c:pt idx="702">
                  <c:v>66.143000000000001</c:v>
                </c:pt>
                <c:pt idx="703">
                  <c:v>67.876999999999981</c:v>
                </c:pt>
                <c:pt idx="704">
                  <c:v>65.703000000000003</c:v>
                </c:pt>
                <c:pt idx="705">
                  <c:v>65.60799999999999</c:v>
                </c:pt>
                <c:pt idx="706">
                  <c:v>59.876000000000005</c:v>
                </c:pt>
                <c:pt idx="707">
                  <c:v>67.338999999999999</c:v>
                </c:pt>
                <c:pt idx="708">
                  <c:v>66.461000000000027</c:v>
                </c:pt>
                <c:pt idx="709">
                  <c:v>68.73</c:v>
                </c:pt>
                <c:pt idx="710">
                  <c:v>65.552999999999983</c:v>
                </c:pt>
                <c:pt idx="711">
                  <c:v>64.007999999999996</c:v>
                </c:pt>
                <c:pt idx="712">
                  <c:v>65.114000000000004</c:v>
                </c:pt>
                <c:pt idx="713">
                  <c:v>68.075999999999979</c:v>
                </c:pt>
                <c:pt idx="714">
                  <c:v>65.807999999999993</c:v>
                </c:pt>
                <c:pt idx="715">
                  <c:v>65.027000000000001</c:v>
                </c:pt>
                <c:pt idx="716">
                  <c:v>65.657999999999987</c:v>
                </c:pt>
                <c:pt idx="717">
                  <c:v>64.799000000000007</c:v>
                </c:pt>
                <c:pt idx="718">
                  <c:v>64.015000000000001</c:v>
                </c:pt>
                <c:pt idx="719">
                  <c:v>65.507999999999996</c:v>
                </c:pt>
                <c:pt idx="720">
                  <c:v>64.866</c:v>
                </c:pt>
                <c:pt idx="721">
                  <c:v>67.989000000000004</c:v>
                </c:pt>
                <c:pt idx="722">
                  <c:v>66.387999999999991</c:v>
                </c:pt>
                <c:pt idx="723">
                  <c:v>65.573999999999998</c:v>
                </c:pt>
                <c:pt idx="724">
                  <c:v>68.046000000000006</c:v>
                </c:pt>
                <c:pt idx="725">
                  <c:v>63.94</c:v>
                </c:pt>
                <c:pt idx="726">
                  <c:v>64.549000000000007</c:v>
                </c:pt>
                <c:pt idx="727">
                  <c:v>66.572000000000003</c:v>
                </c:pt>
                <c:pt idx="728">
                  <c:v>62.838000000000001</c:v>
                </c:pt>
                <c:pt idx="729">
                  <c:v>64.495999999999995</c:v>
                </c:pt>
                <c:pt idx="730">
                  <c:v>65.381999999999991</c:v>
                </c:pt>
                <c:pt idx="731">
                  <c:v>63.308</c:v>
                </c:pt>
                <c:pt idx="732">
                  <c:v>65.554000000000002</c:v>
                </c:pt>
                <c:pt idx="733">
                  <c:v>69.209999999999994</c:v>
                </c:pt>
                <c:pt idx="734">
                  <c:v>64.485000000000014</c:v>
                </c:pt>
                <c:pt idx="735">
                  <c:v>64.647000000000006</c:v>
                </c:pt>
                <c:pt idx="736">
                  <c:v>61.734000000000002</c:v>
                </c:pt>
                <c:pt idx="737">
                  <c:v>61.021000000000001</c:v>
                </c:pt>
                <c:pt idx="738">
                  <c:v>64.812000000000012</c:v>
                </c:pt>
                <c:pt idx="739">
                  <c:v>66.924999999999997</c:v>
                </c:pt>
                <c:pt idx="740">
                  <c:v>63.973000000000006</c:v>
                </c:pt>
                <c:pt idx="741">
                  <c:v>63.578000000000003</c:v>
                </c:pt>
                <c:pt idx="742">
                  <c:v>67.343999999999994</c:v>
                </c:pt>
                <c:pt idx="743">
                  <c:v>65.054999999999993</c:v>
                </c:pt>
                <c:pt idx="744">
                  <c:v>64.504000000000005</c:v>
                </c:pt>
                <c:pt idx="745">
                  <c:v>67.823999999999998</c:v>
                </c:pt>
                <c:pt idx="746">
                  <c:v>65.350999999999999</c:v>
                </c:pt>
                <c:pt idx="747">
                  <c:v>64.35799999999999</c:v>
                </c:pt>
                <c:pt idx="748">
                  <c:v>66.543999999999997</c:v>
                </c:pt>
                <c:pt idx="749">
                  <c:v>66.126999999999981</c:v>
                </c:pt>
                <c:pt idx="750">
                  <c:v>63.94</c:v>
                </c:pt>
                <c:pt idx="751">
                  <c:v>65.22</c:v>
                </c:pt>
                <c:pt idx="752">
                  <c:v>63.838000000000001</c:v>
                </c:pt>
                <c:pt idx="753">
                  <c:v>65.980999999999995</c:v>
                </c:pt>
                <c:pt idx="754">
                  <c:v>66.418000000000006</c:v>
                </c:pt>
                <c:pt idx="755">
                  <c:v>65.651999999999987</c:v>
                </c:pt>
                <c:pt idx="756">
                  <c:v>64.702000000000012</c:v>
                </c:pt>
                <c:pt idx="757">
                  <c:v>66.790999999999997</c:v>
                </c:pt>
                <c:pt idx="758">
                  <c:v>65.534999999999997</c:v>
                </c:pt>
                <c:pt idx="759">
                  <c:v>64.938999999999993</c:v>
                </c:pt>
                <c:pt idx="760">
                  <c:v>70.293999999999997</c:v>
                </c:pt>
                <c:pt idx="761">
                  <c:v>68.348000000000013</c:v>
                </c:pt>
                <c:pt idx="762">
                  <c:v>62.950999999999993</c:v>
                </c:pt>
                <c:pt idx="763">
                  <c:v>66.948000000000022</c:v>
                </c:pt>
                <c:pt idx="764">
                  <c:v>66.86999999999999</c:v>
                </c:pt>
                <c:pt idx="765">
                  <c:v>65.635999999999981</c:v>
                </c:pt>
                <c:pt idx="766">
                  <c:v>67.35799999999999</c:v>
                </c:pt>
                <c:pt idx="767">
                  <c:v>64.661000000000001</c:v>
                </c:pt>
                <c:pt idx="768">
                  <c:v>64.394999999999996</c:v>
                </c:pt>
                <c:pt idx="769">
                  <c:v>63.086000000000006</c:v>
                </c:pt>
                <c:pt idx="770">
                  <c:v>62.168000000000013</c:v>
                </c:pt>
                <c:pt idx="771">
                  <c:v>62.843000000000004</c:v>
                </c:pt>
                <c:pt idx="772">
                  <c:v>63.808</c:v>
                </c:pt>
                <c:pt idx="773">
                  <c:v>65.887999999999991</c:v>
                </c:pt>
                <c:pt idx="774">
                  <c:v>66.178999999999988</c:v>
                </c:pt>
                <c:pt idx="775">
                  <c:v>63.682000000000002</c:v>
                </c:pt>
                <c:pt idx="776">
                  <c:v>65.549000000000007</c:v>
                </c:pt>
                <c:pt idx="777">
                  <c:v>64.835999999999999</c:v>
                </c:pt>
                <c:pt idx="778">
                  <c:v>63.051000000000002</c:v>
                </c:pt>
                <c:pt idx="779">
                  <c:v>65.206999999999994</c:v>
                </c:pt>
                <c:pt idx="780">
                  <c:v>68.233000000000004</c:v>
                </c:pt>
                <c:pt idx="781">
                  <c:v>64.703000000000003</c:v>
                </c:pt>
                <c:pt idx="782">
                  <c:v>63.65</c:v>
                </c:pt>
                <c:pt idx="783">
                  <c:v>61.788000000000011</c:v>
                </c:pt>
                <c:pt idx="784">
                  <c:v>66.405000000000001</c:v>
                </c:pt>
                <c:pt idx="785">
                  <c:v>62.835000000000001</c:v>
                </c:pt>
                <c:pt idx="786">
                  <c:v>63.549000000000007</c:v>
                </c:pt>
                <c:pt idx="787">
                  <c:v>64.488</c:v>
                </c:pt>
                <c:pt idx="788">
                  <c:v>62.033000000000001</c:v>
                </c:pt>
                <c:pt idx="789">
                  <c:v>64.322000000000003</c:v>
                </c:pt>
                <c:pt idx="790">
                  <c:v>62.727000000000011</c:v>
                </c:pt>
                <c:pt idx="791">
                  <c:v>64.941000000000727</c:v>
                </c:pt>
                <c:pt idx="792">
                  <c:v>62.880999999999993</c:v>
                </c:pt>
                <c:pt idx="793">
                  <c:v>67.016999999999996</c:v>
                </c:pt>
                <c:pt idx="794">
                  <c:v>65.272999999999982</c:v>
                </c:pt>
                <c:pt idx="795">
                  <c:v>67.182000000000002</c:v>
                </c:pt>
                <c:pt idx="796">
                  <c:v>68.784999999999997</c:v>
                </c:pt>
                <c:pt idx="797">
                  <c:v>65.292000000000002</c:v>
                </c:pt>
                <c:pt idx="798">
                  <c:v>64.739999999999995</c:v>
                </c:pt>
                <c:pt idx="799">
                  <c:v>66.528999999999982</c:v>
                </c:pt>
                <c:pt idx="800">
                  <c:v>65.728999999999999</c:v>
                </c:pt>
                <c:pt idx="801">
                  <c:v>64.972999999999999</c:v>
                </c:pt>
                <c:pt idx="802">
                  <c:v>64.239999999999995</c:v>
                </c:pt>
                <c:pt idx="803">
                  <c:v>67.325000000000003</c:v>
                </c:pt>
                <c:pt idx="804">
                  <c:v>63.217000000000006</c:v>
                </c:pt>
                <c:pt idx="805">
                  <c:v>64.168999999999983</c:v>
                </c:pt>
                <c:pt idx="806">
                  <c:v>68.624999999999986</c:v>
                </c:pt>
                <c:pt idx="807">
                  <c:v>66.175999999999988</c:v>
                </c:pt>
                <c:pt idx="808">
                  <c:v>68.421999999999997</c:v>
                </c:pt>
                <c:pt idx="809">
                  <c:v>66.783000000000001</c:v>
                </c:pt>
                <c:pt idx="810">
                  <c:v>70.793999999999997</c:v>
                </c:pt>
                <c:pt idx="811">
                  <c:v>69.531999999999996</c:v>
                </c:pt>
                <c:pt idx="812">
                  <c:v>68.85799999999999</c:v>
                </c:pt>
                <c:pt idx="813">
                  <c:v>65.521999999999991</c:v>
                </c:pt>
                <c:pt idx="814">
                  <c:v>69.741000000000227</c:v>
                </c:pt>
                <c:pt idx="815">
                  <c:v>64.516999999999996</c:v>
                </c:pt>
                <c:pt idx="816">
                  <c:v>66.278999999999982</c:v>
                </c:pt>
                <c:pt idx="817">
                  <c:v>66.933000000000007</c:v>
                </c:pt>
                <c:pt idx="818">
                  <c:v>65.400000000000006</c:v>
                </c:pt>
                <c:pt idx="819">
                  <c:v>67.06</c:v>
                </c:pt>
                <c:pt idx="820">
                  <c:v>68.257000000000005</c:v>
                </c:pt>
                <c:pt idx="821">
                  <c:v>67.679999999999978</c:v>
                </c:pt>
                <c:pt idx="822">
                  <c:v>65.75</c:v>
                </c:pt>
                <c:pt idx="823">
                  <c:v>69.256</c:v>
                </c:pt>
                <c:pt idx="824">
                  <c:v>65.342000000000013</c:v>
                </c:pt>
                <c:pt idx="825">
                  <c:v>63.238000000000063</c:v>
                </c:pt>
                <c:pt idx="826">
                  <c:v>66.254000000000005</c:v>
                </c:pt>
                <c:pt idx="827">
                  <c:v>66.233999999999995</c:v>
                </c:pt>
                <c:pt idx="828">
                  <c:v>66.903999999999996</c:v>
                </c:pt>
                <c:pt idx="829">
                  <c:v>68.38</c:v>
                </c:pt>
                <c:pt idx="830">
                  <c:v>63.569000000000003</c:v>
                </c:pt>
                <c:pt idx="831">
                  <c:v>64.754999999999995</c:v>
                </c:pt>
                <c:pt idx="832">
                  <c:v>66.986000000000004</c:v>
                </c:pt>
                <c:pt idx="833">
                  <c:v>64.363</c:v>
                </c:pt>
                <c:pt idx="834">
                  <c:v>65.647999999999996</c:v>
                </c:pt>
                <c:pt idx="835">
                  <c:v>68.437000000000026</c:v>
                </c:pt>
                <c:pt idx="836">
                  <c:v>65.138999999999982</c:v>
                </c:pt>
                <c:pt idx="837">
                  <c:v>66.53</c:v>
                </c:pt>
                <c:pt idx="838">
                  <c:v>65.138999999999982</c:v>
                </c:pt>
                <c:pt idx="839">
                  <c:v>68.900999999999996</c:v>
                </c:pt>
                <c:pt idx="840">
                  <c:v>68.459999999999994</c:v>
                </c:pt>
                <c:pt idx="841">
                  <c:v>64.721999999999994</c:v>
                </c:pt>
                <c:pt idx="842">
                  <c:v>64.953999999999994</c:v>
                </c:pt>
                <c:pt idx="843">
                  <c:v>64.804000000000002</c:v>
                </c:pt>
                <c:pt idx="844">
                  <c:v>68.019000000000005</c:v>
                </c:pt>
                <c:pt idx="845">
                  <c:v>66.635999999999981</c:v>
                </c:pt>
                <c:pt idx="846">
                  <c:v>63.989000000000004</c:v>
                </c:pt>
                <c:pt idx="847">
                  <c:v>70.055999999999983</c:v>
                </c:pt>
                <c:pt idx="848">
                  <c:v>64.870999999999981</c:v>
                </c:pt>
                <c:pt idx="849">
                  <c:v>63.422000000000011</c:v>
                </c:pt>
                <c:pt idx="850">
                  <c:v>68.036000000000001</c:v>
                </c:pt>
                <c:pt idx="851">
                  <c:v>66.665999999999983</c:v>
                </c:pt>
                <c:pt idx="852">
                  <c:v>66.414000000000527</c:v>
                </c:pt>
                <c:pt idx="853">
                  <c:v>67.450999999999993</c:v>
                </c:pt>
                <c:pt idx="854">
                  <c:v>66.218999999999994</c:v>
                </c:pt>
                <c:pt idx="855">
                  <c:v>67.853999999999999</c:v>
                </c:pt>
                <c:pt idx="856">
                  <c:v>69.866</c:v>
                </c:pt>
                <c:pt idx="857">
                  <c:v>68.045000000000002</c:v>
                </c:pt>
                <c:pt idx="858">
                  <c:v>56.835000000000001</c:v>
                </c:pt>
                <c:pt idx="859">
                  <c:v>61.853000000000002</c:v>
                </c:pt>
                <c:pt idx="860">
                  <c:v>61.896000000000001</c:v>
                </c:pt>
                <c:pt idx="861">
                  <c:v>65.552999999999983</c:v>
                </c:pt>
                <c:pt idx="862">
                  <c:v>64.5</c:v>
                </c:pt>
                <c:pt idx="863">
                  <c:v>62.483000000000004</c:v>
                </c:pt>
                <c:pt idx="864">
                  <c:v>64.669999999999987</c:v>
                </c:pt>
                <c:pt idx="865">
                  <c:v>64.942000000000007</c:v>
                </c:pt>
                <c:pt idx="866">
                  <c:v>64.397999999999996</c:v>
                </c:pt>
                <c:pt idx="867">
                  <c:v>65.587000000000003</c:v>
                </c:pt>
                <c:pt idx="868">
                  <c:v>61.925000000000011</c:v>
                </c:pt>
                <c:pt idx="869">
                  <c:v>62.884999999999998</c:v>
                </c:pt>
                <c:pt idx="870">
                  <c:v>64.667000000000002</c:v>
                </c:pt>
                <c:pt idx="871">
                  <c:v>59.585000000000001</c:v>
                </c:pt>
                <c:pt idx="872">
                  <c:v>66.312000000000012</c:v>
                </c:pt>
                <c:pt idx="873">
                  <c:v>62.886000000000003</c:v>
                </c:pt>
                <c:pt idx="874">
                  <c:v>67.02</c:v>
                </c:pt>
                <c:pt idx="875">
                  <c:v>64.751000000000005</c:v>
                </c:pt>
                <c:pt idx="876">
                  <c:v>66.429000000000002</c:v>
                </c:pt>
                <c:pt idx="877">
                  <c:v>69.751000000000005</c:v>
                </c:pt>
                <c:pt idx="878">
                  <c:v>65.739999999999995</c:v>
                </c:pt>
                <c:pt idx="879">
                  <c:v>63.344999999999999</c:v>
                </c:pt>
                <c:pt idx="880">
                  <c:v>68.894999999999996</c:v>
                </c:pt>
                <c:pt idx="881">
                  <c:v>65.456000000000003</c:v>
                </c:pt>
                <c:pt idx="882">
                  <c:v>66.653999999999982</c:v>
                </c:pt>
                <c:pt idx="883">
                  <c:v>64.350999999999999</c:v>
                </c:pt>
                <c:pt idx="884">
                  <c:v>67.680999999999983</c:v>
                </c:pt>
                <c:pt idx="885">
                  <c:v>63.356000000000002</c:v>
                </c:pt>
                <c:pt idx="886">
                  <c:v>65.290000000000006</c:v>
                </c:pt>
                <c:pt idx="887">
                  <c:v>64.301999999999992</c:v>
                </c:pt>
                <c:pt idx="888">
                  <c:v>62.686</c:v>
                </c:pt>
                <c:pt idx="889">
                  <c:v>64.165999999999983</c:v>
                </c:pt>
                <c:pt idx="890">
                  <c:v>63.85</c:v>
                </c:pt>
                <c:pt idx="891">
                  <c:v>65.596000000000004</c:v>
                </c:pt>
                <c:pt idx="892">
                  <c:v>63.433</c:v>
                </c:pt>
                <c:pt idx="893">
                  <c:v>64.926000000000002</c:v>
                </c:pt>
                <c:pt idx="894">
                  <c:v>65.458000000000013</c:v>
                </c:pt>
                <c:pt idx="895">
                  <c:v>67.634999999999991</c:v>
                </c:pt>
                <c:pt idx="896">
                  <c:v>63.562000000000012</c:v>
                </c:pt>
                <c:pt idx="897">
                  <c:v>63.542000000000002</c:v>
                </c:pt>
                <c:pt idx="898">
                  <c:v>65.953000000000003</c:v>
                </c:pt>
                <c:pt idx="899">
                  <c:v>64.449000000000026</c:v>
                </c:pt>
                <c:pt idx="900">
                  <c:v>62.262000000000263</c:v>
                </c:pt>
                <c:pt idx="901">
                  <c:v>62.495000000000012</c:v>
                </c:pt>
                <c:pt idx="902">
                  <c:v>64.739999999999995</c:v>
                </c:pt>
                <c:pt idx="903">
                  <c:v>62.514000000000003</c:v>
                </c:pt>
                <c:pt idx="904">
                  <c:v>64.152999999999949</c:v>
                </c:pt>
                <c:pt idx="905">
                  <c:v>63.838000000000001</c:v>
                </c:pt>
                <c:pt idx="906">
                  <c:v>62.962000000000003</c:v>
                </c:pt>
                <c:pt idx="907">
                  <c:v>62.252000000000002</c:v>
                </c:pt>
                <c:pt idx="908">
                  <c:v>62.356000000000002</c:v>
                </c:pt>
                <c:pt idx="909">
                  <c:v>62.923000000000002</c:v>
                </c:pt>
                <c:pt idx="910">
                  <c:v>68.849000000000004</c:v>
                </c:pt>
                <c:pt idx="911">
                  <c:v>64.10599999999998</c:v>
                </c:pt>
                <c:pt idx="912">
                  <c:v>64.712999999999994</c:v>
                </c:pt>
                <c:pt idx="913">
                  <c:v>67.391999999999996</c:v>
                </c:pt>
                <c:pt idx="914">
                  <c:v>62.215000000000003</c:v>
                </c:pt>
                <c:pt idx="915">
                  <c:v>65.254000000000005</c:v>
                </c:pt>
                <c:pt idx="916">
                  <c:v>65.185999999999979</c:v>
                </c:pt>
                <c:pt idx="917">
                  <c:v>64.450999999999993</c:v>
                </c:pt>
                <c:pt idx="918">
                  <c:v>63.316999999999993</c:v>
                </c:pt>
                <c:pt idx="919">
                  <c:v>65.708000000000013</c:v>
                </c:pt>
                <c:pt idx="920">
                  <c:v>65.478999999999999</c:v>
                </c:pt>
                <c:pt idx="921">
                  <c:v>66.912000000000006</c:v>
                </c:pt>
                <c:pt idx="922">
                  <c:v>71.203999999999994</c:v>
                </c:pt>
                <c:pt idx="923">
                  <c:v>68.090999999999994</c:v>
                </c:pt>
                <c:pt idx="924">
                  <c:v>67.452000000000012</c:v>
                </c:pt>
                <c:pt idx="925">
                  <c:v>67.617000000000004</c:v>
                </c:pt>
                <c:pt idx="926">
                  <c:v>66.790000000000006</c:v>
                </c:pt>
                <c:pt idx="927">
                  <c:v>65.739999999999995</c:v>
                </c:pt>
                <c:pt idx="928">
                  <c:v>66.60799999999999</c:v>
                </c:pt>
                <c:pt idx="929">
                  <c:v>64.551999999999992</c:v>
                </c:pt>
                <c:pt idx="930">
                  <c:v>64.856999999999999</c:v>
                </c:pt>
                <c:pt idx="931">
                  <c:v>66.462000000000003</c:v>
                </c:pt>
                <c:pt idx="932">
                  <c:v>63.271000000000001</c:v>
                </c:pt>
                <c:pt idx="933">
                  <c:v>67.872999999999948</c:v>
                </c:pt>
                <c:pt idx="934">
                  <c:v>68.188000000000002</c:v>
                </c:pt>
                <c:pt idx="935">
                  <c:v>66.254000000000005</c:v>
                </c:pt>
                <c:pt idx="936">
                  <c:v>63.924000000000007</c:v>
                </c:pt>
                <c:pt idx="937">
                  <c:v>67.054000000000002</c:v>
                </c:pt>
                <c:pt idx="938">
                  <c:v>68.48</c:v>
                </c:pt>
                <c:pt idx="939">
                  <c:v>62.748000000000012</c:v>
                </c:pt>
                <c:pt idx="940">
                  <c:v>67.694000000000003</c:v>
                </c:pt>
                <c:pt idx="941">
                  <c:v>68.561000000000007</c:v>
                </c:pt>
                <c:pt idx="942">
                  <c:v>69.753</c:v>
                </c:pt>
                <c:pt idx="943">
                  <c:v>69.982000000000014</c:v>
                </c:pt>
                <c:pt idx="944">
                  <c:v>75.158999999999978</c:v>
                </c:pt>
                <c:pt idx="945">
                  <c:v>68.739999999999995</c:v>
                </c:pt>
                <c:pt idx="946">
                  <c:v>66.114999999999995</c:v>
                </c:pt>
                <c:pt idx="947">
                  <c:v>77.312000000000012</c:v>
                </c:pt>
                <c:pt idx="948">
                  <c:v>74.826999999999998</c:v>
                </c:pt>
                <c:pt idx="949">
                  <c:v>68.906999999999996</c:v>
                </c:pt>
                <c:pt idx="950">
                  <c:v>65.185000000000002</c:v>
                </c:pt>
                <c:pt idx="951">
                  <c:v>60.684000000000005</c:v>
                </c:pt>
                <c:pt idx="952">
                  <c:v>65.302999999999983</c:v>
                </c:pt>
                <c:pt idx="953">
                  <c:v>61.186</c:v>
                </c:pt>
                <c:pt idx="954">
                  <c:v>60.234000000000002</c:v>
                </c:pt>
                <c:pt idx="955">
                  <c:v>60.108000000000011</c:v>
                </c:pt>
                <c:pt idx="956">
                  <c:v>71.822000000000003</c:v>
                </c:pt>
                <c:pt idx="957">
                  <c:v>49.588000000000001</c:v>
                </c:pt>
                <c:pt idx="958">
                  <c:v>61.384999999999998</c:v>
                </c:pt>
                <c:pt idx="959">
                  <c:v>60.298000000000485</c:v>
                </c:pt>
                <c:pt idx="960">
                  <c:v>59.719000000000001</c:v>
                </c:pt>
                <c:pt idx="961">
                  <c:v>74.730999999999995</c:v>
                </c:pt>
                <c:pt idx="962">
                  <c:v>74.697000000000003</c:v>
                </c:pt>
                <c:pt idx="963">
                  <c:v>56.332000000000001</c:v>
                </c:pt>
                <c:pt idx="964">
                  <c:v>57.779000000000003</c:v>
                </c:pt>
                <c:pt idx="965">
                  <c:v>63.47</c:v>
                </c:pt>
                <c:pt idx="966">
                  <c:v>58.984000000000002</c:v>
                </c:pt>
                <c:pt idx="967">
                  <c:v>63.236000000000011</c:v>
                </c:pt>
                <c:pt idx="968">
                  <c:v>63.577000000000005</c:v>
                </c:pt>
                <c:pt idx="969">
                  <c:v>70.906999999999996</c:v>
                </c:pt>
                <c:pt idx="970">
                  <c:v>57.549000000000007</c:v>
                </c:pt>
                <c:pt idx="971">
                  <c:v>60.856000000000002</c:v>
                </c:pt>
                <c:pt idx="972">
                  <c:v>66.272999999999982</c:v>
                </c:pt>
                <c:pt idx="973">
                  <c:v>66.927000000000007</c:v>
                </c:pt>
                <c:pt idx="974">
                  <c:v>65.775999999999982</c:v>
                </c:pt>
                <c:pt idx="975">
                  <c:v>63.186</c:v>
                </c:pt>
                <c:pt idx="976">
                  <c:v>70.522999999999982</c:v>
                </c:pt>
                <c:pt idx="977">
                  <c:v>62.24</c:v>
                </c:pt>
                <c:pt idx="978">
                  <c:v>53.244</c:v>
                </c:pt>
                <c:pt idx="979">
                  <c:v>58.097000000000001</c:v>
                </c:pt>
                <c:pt idx="980">
                  <c:v>59.595000000000013</c:v>
                </c:pt>
                <c:pt idx="981">
                  <c:v>66.251999999999995</c:v>
                </c:pt>
                <c:pt idx="982">
                  <c:v>62.221000000000011</c:v>
                </c:pt>
                <c:pt idx="983">
                  <c:v>63.444000000000003</c:v>
                </c:pt>
                <c:pt idx="984">
                  <c:v>65.063999999999993</c:v>
                </c:pt>
                <c:pt idx="985">
                  <c:v>64.146000000000001</c:v>
                </c:pt>
                <c:pt idx="986">
                  <c:v>62.058</c:v>
                </c:pt>
                <c:pt idx="987">
                  <c:v>63.65</c:v>
                </c:pt>
                <c:pt idx="988">
                  <c:v>60.493000000000002</c:v>
                </c:pt>
                <c:pt idx="989">
                  <c:v>63.544000000000004</c:v>
                </c:pt>
                <c:pt idx="990">
                  <c:v>65.052999999999983</c:v>
                </c:pt>
                <c:pt idx="991">
                  <c:v>61.576000000000001</c:v>
                </c:pt>
                <c:pt idx="992">
                  <c:v>62.226000000000013</c:v>
                </c:pt>
                <c:pt idx="993">
                  <c:v>63.883999999999993</c:v>
                </c:pt>
                <c:pt idx="994">
                  <c:v>66.10599999999998</c:v>
                </c:pt>
                <c:pt idx="995">
                  <c:v>65.141000000000005</c:v>
                </c:pt>
                <c:pt idx="996">
                  <c:v>68.313000000000002</c:v>
                </c:pt>
                <c:pt idx="997">
                  <c:v>63.987000000000002</c:v>
                </c:pt>
                <c:pt idx="998">
                  <c:v>66.8</c:v>
                </c:pt>
                <c:pt idx="999">
                  <c:v>64.301999999999992</c:v>
                </c:pt>
                <c:pt idx="1000">
                  <c:v>66.672999999999988</c:v>
                </c:pt>
                <c:pt idx="1001">
                  <c:v>67.328000000000003</c:v>
                </c:pt>
                <c:pt idx="1002">
                  <c:v>64.573999999999998</c:v>
                </c:pt>
                <c:pt idx="1003">
                  <c:v>64.374999999999986</c:v>
                </c:pt>
                <c:pt idx="1004">
                  <c:v>65.95</c:v>
                </c:pt>
                <c:pt idx="1005">
                  <c:v>63.216000000000001</c:v>
                </c:pt>
                <c:pt idx="1006">
                  <c:v>65.432000000000002</c:v>
                </c:pt>
                <c:pt idx="1007">
                  <c:v>65.403999999999996</c:v>
                </c:pt>
                <c:pt idx="1008">
                  <c:v>63.896000000000001</c:v>
                </c:pt>
                <c:pt idx="1009">
                  <c:v>67.893000000000001</c:v>
                </c:pt>
                <c:pt idx="1010">
                  <c:v>65.045000000000002</c:v>
                </c:pt>
                <c:pt idx="1011">
                  <c:v>65.040999999999997</c:v>
                </c:pt>
                <c:pt idx="1012">
                  <c:v>66.265000000000001</c:v>
                </c:pt>
                <c:pt idx="1013">
                  <c:v>65.60199999999999</c:v>
                </c:pt>
                <c:pt idx="1014">
                  <c:v>65.637</c:v>
                </c:pt>
                <c:pt idx="1015">
                  <c:v>66.075999999999979</c:v>
                </c:pt>
                <c:pt idx="1016">
                  <c:v>65.672999999999988</c:v>
                </c:pt>
                <c:pt idx="1017">
                  <c:v>60.616</c:v>
                </c:pt>
                <c:pt idx="1018">
                  <c:v>64.965999999999994</c:v>
                </c:pt>
                <c:pt idx="1019">
                  <c:v>64.403000000000006</c:v>
                </c:pt>
                <c:pt idx="1020">
                  <c:v>65.477000000000004</c:v>
                </c:pt>
                <c:pt idx="1021">
                  <c:v>66.846999999999994</c:v>
                </c:pt>
                <c:pt idx="1022">
                  <c:v>67.569999999999993</c:v>
                </c:pt>
                <c:pt idx="1023">
                  <c:v>68.117999999999995</c:v>
                </c:pt>
                <c:pt idx="1024">
                  <c:v>67.328000000000003</c:v>
                </c:pt>
                <c:pt idx="1025">
                  <c:v>66.3</c:v>
                </c:pt>
                <c:pt idx="1026">
                  <c:v>62.479000000000006</c:v>
                </c:pt>
                <c:pt idx="1027">
                  <c:v>66.325999999999979</c:v>
                </c:pt>
                <c:pt idx="1028">
                  <c:v>65.387</c:v>
                </c:pt>
                <c:pt idx="1029">
                  <c:v>66.363</c:v>
                </c:pt>
                <c:pt idx="1030">
                  <c:v>65.474000000000004</c:v>
                </c:pt>
                <c:pt idx="1031">
                  <c:v>64.771000000000001</c:v>
                </c:pt>
                <c:pt idx="1032">
                  <c:v>66.742999999999995</c:v>
                </c:pt>
                <c:pt idx="1033">
                  <c:v>68.504999999999995</c:v>
                </c:pt>
                <c:pt idx="1034">
                  <c:v>66.185999999999979</c:v>
                </c:pt>
                <c:pt idx="1035">
                  <c:v>62.049000000000007</c:v>
                </c:pt>
                <c:pt idx="1036">
                  <c:v>63.336000000000006</c:v>
                </c:pt>
                <c:pt idx="1037">
                  <c:v>64.191999999999993</c:v>
                </c:pt>
                <c:pt idx="1038">
                  <c:v>63.518000000000001</c:v>
                </c:pt>
                <c:pt idx="1039">
                  <c:v>61.288000000000011</c:v>
                </c:pt>
                <c:pt idx="1040">
                  <c:v>58.02</c:v>
                </c:pt>
                <c:pt idx="1041">
                  <c:v>61.105000000000011</c:v>
                </c:pt>
                <c:pt idx="1042">
                  <c:v>60.313999999999993</c:v>
                </c:pt>
                <c:pt idx="1043">
                  <c:v>64.024000000000001</c:v>
                </c:pt>
                <c:pt idx="1044">
                  <c:v>62.487000000000002</c:v>
                </c:pt>
                <c:pt idx="1045">
                  <c:v>61.89</c:v>
                </c:pt>
                <c:pt idx="1046">
                  <c:v>63.721000000000011</c:v>
                </c:pt>
                <c:pt idx="1047">
                  <c:v>64.048000000000002</c:v>
                </c:pt>
                <c:pt idx="1048">
                  <c:v>62.802</c:v>
                </c:pt>
                <c:pt idx="1049">
                  <c:v>60.824000000000005</c:v>
                </c:pt>
                <c:pt idx="1050">
                  <c:v>57.697000000000003</c:v>
                </c:pt>
                <c:pt idx="1051">
                  <c:v>65.489000000000004</c:v>
                </c:pt>
                <c:pt idx="1052">
                  <c:v>70.941000000000727</c:v>
                </c:pt>
                <c:pt idx="1053">
                  <c:v>64.766999999999996</c:v>
                </c:pt>
                <c:pt idx="1054">
                  <c:v>64.412999999999997</c:v>
                </c:pt>
                <c:pt idx="1055">
                  <c:v>64.708000000000013</c:v>
                </c:pt>
                <c:pt idx="1056">
                  <c:v>66.910000000000025</c:v>
                </c:pt>
                <c:pt idx="1057">
                  <c:v>66.748000000000005</c:v>
                </c:pt>
                <c:pt idx="1058">
                  <c:v>63.096000000000011</c:v>
                </c:pt>
                <c:pt idx="1059">
                  <c:v>64.918000000000006</c:v>
                </c:pt>
                <c:pt idx="1060">
                  <c:v>60.847000000000001</c:v>
                </c:pt>
                <c:pt idx="1061">
                  <c:v>61.836000000000006</c:v>
                </c:pt>
                <c:pt idx="1062">
                  <c:v>62.44</c:v>
                </c:pt>
                <c:pt idx="1063">
                  <c:v>63.379000000000005</c:v>
                </c:pt>
                <c:pt idx="1064">
                  <c:v>62.472000000000001</c:v>
                </c:pt>
                <c:pt idx="1065">
                  <c:v>64.634999999999991</c:v>
                </c:pt>
                <c:pt idx="1066">
                  <c:v>62.85</c:v>
                </c:pt>
                <c:pt idx="1067">
                  <c:v>64.675999999999988</c:v>
                </c:pt>
                <c:pt idx="1068">
                  <c:v>67.474999999999994</c:v>
                </c:pt>
                <c:pt idx="1069">
                  <c:v>72.724999999999994</c:v>
                </c:pt>
                <c:pt idx="1070">
                  <c:v>67.036000000000001</c:v>
                </c:pt>
                <c:pt idx="1071">
                  <c:v>68.391999999999996</c:v>
                </c:pt>
                <c:pt idx="1072">
                  <c:v>70.592000000000013</c:v>
                </c:pt>
                <c:pt idx="1073">
                  <c:v>67.322000000000003</c:v>
                </c:pt>
                <c:pt idx="1074">
                  <c:v>64.867000000000004</c:v>
                </c:pt>
                <c:pt idx="1075">
                  <c:v>76.35599999999998</c:v>
                </c:pt>
                <c:pt idx="1076">
                  <c:v>72.682999999999979</c:v>
                </c:pt>
                <c:pt idx="1077">
                  <c:v>60.262000000000263</c:v>
                </c:pt>
                <c:pt idx="1078">
                  <c:v>62.209000000000003</c:v>
                </c:pt>
                <c:pt idx="1079">
                  <c:v>66.397999999999996</c:v>
                </c:pt>
                <c:pt idx="1080">
                  <c:v>65.995000000000005</c:v>
                </c:pt>
                <c:pt idx="1081">
                  <c:v>66.388999999999982</c:v>
                </c:pt>
                <c:pt idx="1082">
                  <c:v>70.239999999999995</c:v>
                </c:pt>
                <c:pt idx="1083">
                  <c:v>65.018000000000001</c:v>
                </c:pt>
                <c:pt idx="1084">
                  <c:v>66.090999999999994</c:v>
                </c:pt>
                <c:pt idx="1085">
                  <c:v>62.024000000000001</c:v>
                </c:pt>
                <c:pt idx="1086">
                  <c:v>63.898000000000003</c:v>
                </c:pt>
                <c:pt idx="1087">
                  <c:v>71.458000000000013</c:v>
                </c:pt>
                <c:pt idx="1088">
                  <c:v>65.795000000000002</c:v>
                </c:pt>
                <c:pt idx="1089">
                  <c:v>64.708000000000013</c:v>
                </c:pt>
                <c:pt idx="1090">
                  <c:v>70.989000000000004</c:v>
                </c:pt>
                <c:pt idx="1091">
                  <c:v>65.760000000000005</c:v>
                </c:pt>
                <c:pt idx="1092">
                  <c:v>65.709999999999994</c:v>
                </c:pt>
                <c:pt idx="1093">
                  <c:v>68.387999999999991</c:v>
                </c:pt>
                <c:pt idx="1094">
                  <c:v>66.972999999999999</c:v>
                </c:pt>
                <c:pt idx="1095">
                  <c:v>67.534999999999997</c:v>
                </c:pt>
                <c:pt idx="1096">
                  <c:v>62.561</c:v>
                </c:pt>
                <c:pt idx="1097">
                  <c:v>69.028999999999982</c:v>
                </c:pt>
              </c:numCache>
            </c:numRef>
          </c:val>
        </c:ser>
        <c:marker val="1"/>
        <c:axId val="137755648"/>
        <c:axId val="137993216"/>
      </c:lineChart>
      <c:catAx>
        <c:axId val="137755648"/>
        <c:scaling>
          <c:orientation val="minMax"/>
        </c:scaling>
        <c:axPos val="b"/>
        <c:tickLblPos val="nextTo"/>
        <c:crossAx val="137993216"/>
        <c:crosses val="autoZero"/>
        <c:auto val="1"/>
        <c:lblAlgn val="ctr"/>
        <c:lblOffset val="100"/>
      </c:catAx>
      <c:valAx>
        <c:axId val="137993216"/>
        <c:scaling>
          <c:orientation val="minMax"/>
          <c:min val="40"/>
        </c:scaling>
        <c:axPos val="l"/>
        <c:majorGridlines/>
        <c:numFmt formatCode="General" sourceLinked="1"/>
        <c:tickLblPos val="nextTo"/>
        <c:crossAx val="137755648"/>
        <c:crosses val="autoZero"/>
        <c:crossBetween val="between"/>
      </c:valAx>
    </c:plotArea>
    <c:legend>
      <c:legendPos val="r"/>
      <c:layout/>
    </c:legend>
    <c:plotVisOnly val="1"/>
    <c:dispBlanksAs val="gap"/>
  </c:chart>
  <c:spPr>
    <a:solidFill>
      <a:schemeClr val="bg1"/>
    </a:solidFill>
    <a:ln>
      <a:solidFill>
        <a:schemeClr val="accent1">
          <a:lumMod val="50000"/>
        </a:schemeClr>
      </a:solid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diamond"/>
            <c:size val="3"/>
            <c:spPr>
              <a:solidFill>
                <a:srgbClr val="003366"/>
              </a:solidFill>
              <a:ln>
                <a:solidFill>
                  <a:srgbClr val="003366"/>
                </a:solidFill>
              </a:ln>
            </c:spPr>
          </c:marker>
          <c:trendline>
            <c:trendlineType val="linear"/>
            <c:dispRSqr val="1"/>
            <c:dispEq val="1"/>
            <c:trendlineLbl>
              <c:layout>
                <c:manualLayout>
                  <c:x val="0.3720667104111986"/>
                  <c:y val="-9.733887430737824E-3"/>
                </c:manualLayout>
              </c:layout>
              <c:numFmt formatCode="General" sourceLinked="0"/>
            </c:trendlineLbl>
          </c:trendline>
          <c:trendline>
            <c:trendlineType val="linear"/>
          </c:trendline>
          <c:xVal>
            <c:numRef>
              <c:f>Sheet1!$I$2:$I$1099</c:f>
              <c:numCache>
                <c:formatCode>General</c:formatCode>
                <c:ptCount val="1098"/>
                <c:pt idx="0">
                  <c:v>63.7</c:v>
                </c:pt>
                <c:pt idx="1">
                  <c:v>66</c:v>
                </c:pt>
                <c:pt idx="2">
                  <c:v>63.7</c:v>
                </c:pt>
                <c:pt idx="3">
                  <c:v>63</c:v>
                </c:pt>
                <c:pt idx="4">
                  <c:v>69</c:v>
                </c:pt>
                <c:pt idx="5">
                  <c:v>73</c:v>
                </c:pt>
                <c:pt idx="6">
                  <c:v>65.3</c:v>
                </c:pt>
                <c:pt idx="7">
                  <c:v>78</c:v>
                </c:pt>
                <c:pt idx="8">
                  <c:v>64</c:v>
                </c:pt>
                <c:pt idx="9">
                  <c:v>57.3</c:v>
                </c:pt>
                <c:pt idx="10">
                  <c:v>64.8</c:v>
                </c:pt>
                <c:pt idx="11">
                  <c:v>68</c:v>
                </c:pt>
                <c:pt idx="12">
                  <c:v>61.6</c:v>
                </c:pt>
                <c:pt idx="13">
                  <c:v>69.3</c:v>
                </c:pt>
                <c:pt idx="14">
                  <c:v>67</c:v>
                </c:pt>
                <c:pt idx="15">
                  <c:v>62</c:v>
                </c:pt>
                <c:pt idx="16">
                  <c:v>71.3</c:v>
                </c:pt>
                <c:pt idx="17">
                  <c:v>66.5</c:v>
                </c:pt>
                <c:pt idx="18">
                  <c:v>64.2</c:v>
                </c:pt>
                <c:pt idx="19">
                  <c:v>69.7</c:v>
                </c:pt>
                <c:pt idx="20">
                  <c:v>66</c:v>
                </c:pt>
                <c:pt idx="21">
                  <c:v>62</c:v>
                </c:pt>
                <c:pt idx="22">
                  <c:v>68.2</c:v>
                </c:pt>
                <c:pt idx="23">
                  <c:v>74.3</c:v>
                </c:pt>
                <c:pt idx="24">
                  <c:v>59</c:v>
                </c:pt>
                <c:pt idx="25">
                  <c:v>65</c:v>
                </c:pt>
                <c:pt idx="26">
                  <c:v>64.400000000000006</c:v>
                </c:pt>
                <c:pt idx="27">
                  <c:v>72.3</c:v>
                </c:pt>
                <c:pt idx="28">
                  <c:v>67.7</c:v>
                </c:pt>
                <c:pt idx="29">
                  <c:v>61.3</c:v>
                </c:pt>
                <c:pt idx="30">
                  <c:v>62.6</c:v>
                </c:pt>
                <c:pt idx="31">
                  <c:v>67</c:v>
                </c:pt>
                <c:pt idx="32">
                  <c:v>61</c:v>
                </c:pt>
                <c:pt idx="33">
                  <c:v>61</c:v>
                </c:pt>
                <c:pt idx="34">
                  <c:v>61.5</c:v>
                </c:pt>
                <c:pt idx="35">
                  <c:v>68</c:v>
                </c:pt>
                <c:pt idx="36">
                  <c:v>65</c:v>
                </c:pt>
                <c:pt idx="37">
                  <c:v>61.3</c:v>
                </c:pt>
                <c:pt idx="38">
                  <c:v>59.7</c:v>
                </c:pt>
                <c:pt idx="39">
                  <c:v>65</c:v>
                </c:pt>
                <c:pt idx="40">
                  <c:v>62.8</c:v>
                </c:pt>
                <c:pt idx="41">
                  <c:v>61.7</c:v>
                </c:pt>
                <c:pt idx="42">
                  <c:v>63</c:v>
                </c:pt>
                <c:pt idx="43">
                  <c:v>67.5</c:v>
                </c:pt>
                <c:pt idx="44">
                  <c:v>67.5</c:v>
                </c:pt>
                <c:pt idx="45">
                  <c:v>64.400000000000006</c:v>
                </c:pt>
                <c:pt idx="46">
                  <c:v>67</c:v>
                </c:pt>
                <c:pt idx="47">
                  <c:v>67.8</c:v>
                </c:pt>
                <c:pt idx="48">
                  <c:v>64</c:v>
                </c:pt>
                <c:pt idx="49">
                  <c:v>74</c:v>
                </c:pt>
                <c:pt idx="50">
                  <c:v>69</c:v>
                </c:pt>
                <c:pt idx="51">
                  <c:v>65.900000000000006</c:v>
                </c:pt>
                <c:pt idx="52">
                  <c:v>66</c:v>
                </c:pt>
                <c:pt idx="53">
                  <c:v>62</c:v>
                </c:pt>
                <c:pt idx="54">
                  <c:v>61</c:v>
                </c:pt>
                <c:pt idx="55">
                  <c:v>59.5</c:v>
                </c:pt>
                <c:pt idx="56">
                  <c:v>71.5</c:v>
                </c:pt>
                <c:pt idx="57">
                  <c:v>65.400000000000006</c:v>
                </c:pt>
                <c:pt idx="58">
                  <c:v>70</c:v>
                </c:pt>
                <c:pt idx="59">
                  <c:v>61</c:v>
                </c:pt>
                <c:pt idx="60">
                  <c:v>63</c:v>
                </c:pt>
                <c:pt idx="61">
                  <c:v>65.5</c:v>
                </c:pt>
                <c:pt idx="62">
                  <c:v>67</c:v>
                </c:pt>
                <c:pt idx="63">
                  <c:v>61.4</c:v>
                </c:pt>
                <c:pt idx="64">
                  <c:v>70.400000000000006</c:v>
                </c:pt>
                <c:pt idx="65">
                  <c:v>70</c:v>
                </c:pt>
                <c:pt idx="66">
                  <c:v>67.2</c:v>
                </c:pt>
                <c:pt idx="67">
                  <c:v>69.8</c:v>
                </c:pt>
                <c:pt idx="68">
                  <c:v>64</c:v>
                </c:pt>
                <c:pt idx="69">
                  <c:v>62.3</c:v>
                </c:pt>
                <c:pt idx="70">
                  <c:v>64</c:v>
                </c:pt>
                <c:pt idx="71">
                  <c:v>63</c:v>
                </c:pt>
                <c:pt idx="72">
                  <c:v>61</c:v>
                </c:pt>
                <c:pt idx="73">
                  <c:v>68.599999999999994</c:v>
                </c:pt>
                <c:pt idx="74">
                  <c:v>73.400000000000006</c:v>
                </c:pt>
                <c:pt idx="75">
                  <c:v>65.5</c:v>
                </c:pt>
                <c:pt idx="76">
                  <c:v>72.5</c:v>
                </c:pt>
                <c:pt idx="77">
                  <c:v>65.099999999999994</c:v>
                </c:pt>
                <c:pt idx="78">
                  <c:v>63</c:v>
                </c:pt>
                <c:pt idx="79">
                  <c:v>69.7</c:v>
                </c:pt>
                <c:pt idx="80">
                  <c:v>66</c:v>
                </c:pt>
                <c:pt idx="81">
                  <c:v>63</c:v>
                </c:pt>
                <c:pt idx="82">
                  <c:v>63</c:v>
                </c:pt>
                <c:pt idx="83">
                  <c:v>58</c:v>
                </c:pt>
                <c:pt idx="84">
                  <c:v>65</c:v>
                </c:pt>
                <c:pt idx="85">
                  <c:v>72.5</c:v>
                </c:pt>
                <c:pt idx="86">
                  <c:v>67.7</c:v>
                </c:pt>
                <c:pt idx="87">
                  <c:v>66</c:v>
                </c:pt>
                <c:pt idx="88">
                  <c:v>66.5</c:v>
                </c:pt>
                <c:pt idx="89">
                  <c:v>65.400000000000006</c:v>
                </c:pt>
                <c:pt idx="90">
                  <c:v>65.8</c:v>
                </c:pt>
                <c:pt idx="91">
                  <c:v>65.8</c:v>
                </c:pt>
                <c:pt idx="92">
                  <c:v>65</c:v>
                </c:pt>
                <c:pt idx="93">
                  <c:v>65</c:v>
                </c:pt>
                <c:pt idx="94">
                  <c:v>66.5</c:v>
                </c:pt>
                <c:pt idx="95">
                  <c:v>59</c:v>
                </c:pt>
                <c:pt idx="96">
                  <c:v>58</c:v>
                </c:pt>
                <c:pt idx="97">
                  <c:v>62.5</c:v>
                </c:pt>
                <c:pt idx="98">
                  <c:v>62</c:v>
                </c:pt>
                <c:pt idx="99">
                  <c:v>68</c:v>
                </c:pt>
                <c:pt idx="100">
                  <c:v>75.5</c:v>
                </c:pt>
                <c:pt idx="101">
                  <c:v>69</c:v>
                </c:pt>
                <c:pt idx="102">
                  <c:v>63.4</c:v>
                </c:pt>
                <c:pt idx="103">
                  <c:v>67</c:v>
                </c:pt>
                <c:pt idx="104">
                  <c:v>64.5</c:v>
                </c:pt>
                <c:pt idx="105">
                  <c:v>63.4</c:v>
                </c:pt>
                <c:pt idx="106">
                  <c:v>63</c:v>
                </c:pt>
                <c:pt idx="107">
                  <c:v>66</c:v>
                </c:pt>
                <c:pt idx="108">
                  <c:v>64.599999999999994</c:v>
                </c:pt>
                <c:pt idx="109">
                  <c:v>64</c:v>
                </c:pt>
                <c:pt idx="110">
                  <c:v>64</c:v>
                </c:pt>
                <c:pt idx="111">
                  <c:v>63.7</c:v>
                </c:pt>
                <c:pt idx="112">
                  <c:v>65.2</c:v>
                </c:pt>
                <c:pt idx="113">
                  <c:v>68</c:v>
                </c:pt>
                <c:pt idx="114">
                  <c:v>64.099999999999994</c:v>
                </c:pt>
                <c:pt idx="115">
                  <c:v>70.5</c:v>
                </c:pt>
                <c:pt idx="116">
                  <c:v>72.5</c:v>
                </c:pt>
                <c:pt idx="117">
                  <c:v>65</c:v>
                </c:pt>
                <c:pt idx="118">
                  <c:v>65.2</c:v>
                </c:pt>
                <c:pt idx="119">
                  <c:v>63.4</c:v>
                </c:pt>
                <c:pt idx="120">
                  <c:v>65</c:v>
                </c:pt>
                <c:pt idx="121">
                  <c:v>70.400000000000006</c:v>
                </c:pt>
                <c:pt idx="122">
                  <c:v>67.7</c:v>
                </c:pt>
                <c:pt idx="123">
                  <c:v>68.5</c:v>
                </c:pt>
                <c:pt idx="124">
                  <c:v>69</c:v>
                </c:pt>
                <c:pt idx="125">
                  <c:v>66</c:v>
                </c:pt>
                <c:pt idx="126">
                  <c:v>64.400000000000006</c:v>
                </c:pt>
                <c:pt idx="127">
                  <c:v>66</c:v>
                </c:pt>
                <c:pt idx="128">
                  <c:v>63</c:v>
                </c:pt>
                <c:pt idx="129">
                  <c:v>64</c:v>
                </c:pt>
                <c:pt idx="130">
                  <c:v>66</c:v>
                </c:pt>
                <c:pt idx="131">
                  <c:v>64.8</c:v>
                </c:pt>
                <c:pt idx="132">
                  <c:v>66</c:v>
                </c:pt>
                <c:pt idx="133">
                  <c:v>65.5</c:v>
                </c:pt>
                <c:pt idx="134">
                  <c:v>65.5</c:v>
                </c:pt>
                <c:pt idx="135">
                  <c:v>61</c:v>
                </c:pt>
                <c:pt idx="136">
                  <c:v>65.5</c:v>
                </c:pt>
                <c:pt idx="137">
                  <c:v>68.8</c:v>
                </c:pt>
                <c:pt idx="138">
                  <c:v>67</c:v>
                </c:pt>
                <c:pt idx="139">
                  <c:v>67</c:v>
                </c:pt>
                <c:pt idx="140">
                  <c:v>66.8</c:v>
                </c:pt>
                <c:pt idx="141">
                  <c:v>64.8</c:v>
                </c:pt>
                <c:pt idx="142">
                  <c:v>65.5</c:v>
                </c:pt>
                <c:pt idx="143">
                  <c:v>71</c:v>
                </c:pt>
                <c:pt idx="144">
                  <c:v>76.5</c:v>
                </c:pt>
                <c:pt idx="145">
                  <c:v>66</c:v>
                </c:pt>
                <c:pt idx="146">
                  <c:v>64</c:v>
                </c:pt>
                <c:pt idx="147">
                  <c:v>66</c:v>
                </c:pt>
                <c:pt idx="148">
                  <c:v>66</c:v>
                </c:pt>
                <c:pt idx="149">
                  <c:v>66.2</c:v>
                </c:pt>
                <c:pt idx="150">
                  <c:v>64</c:v>
                </c:pt>
                <c:pt idx="151">
                  <c:v>74</c:v>
                </c:pt>
                <c:pt idx="152">
                  <c:v>68</c:v>
                </c:pt>
                <c:pt idx="153">
                  <c:v>65</c:v>
                </c:pt>
                <c:pt idx="154">
                  <c:v>68.3</c:v>
                </c:pt>
                <c:pt idx="155">
                  <c:v>62</c:v>
                </c:pt>
                <c:pt idx="156">
                  <c:v>49.6</c:v>
                </c:pt>
                <c:pt idx="157">
                  <c:v>47.7</c:v>
                </c:pt>
                <c:pt idx="158">
                  <c:v>52</c:v>
                </c:pt>
                <c:pt idx="159">
                  <c:v>67.5</c:v>
                </c:pt>
                <c:pt idx="160">
                  <c:v>68</c:v>
                </c:pt>
                <c:pt idx="161">
                  <c:v>72</c:v>
                </c:pt>
                <c:pt idx="162">
                  <c:v>69</c:v>
                </c:pt>
                <c:pt idx="163">
                  <c:v>59.2</c:v>
                </c:pt>
                <c:pt idx="164">
                  <c:v>64</c:v>
                </c:pt>
                <c:pt idx="165">
                  <c:v>65.900000000000006</c:v>
                </c:pt>
                <c:pt idx="166">
                  <c:v>83</c:v>
                </c:pt>
                <c:pt idx="167">
                  <c:v>65.7</c:v>
                </c:pt>
                <c:pt idx="168">
                  <c:v>66.8</c:v>
                </c:pt>
                <c:pt idx="169">
                  <c:v>70.599999999999994</c:v>
                </c:pt>
                <c:pt idx="170">
                  <c:v>64</c:v>
                </c:pt>
                <c:pt idx="171">
                  <c:v>60.5</c:v>
                </c:pt>
                <c:pt idx="172">
                  <c:v>65.5</c:v>
                </c:pt>
                <c:pt idx="173">
                  <c:v>64</c:v>
                </c:pt>
                <c:pt idx="174">
                  <c:v>62.5</c:v>
                </c:pt>
                <c:pt idx="175">
                  <c:v>69</c:v>
                </c:pt>
                <c:pt idx="176">
                  <c:v>63.5</c:v>
                </c:pt>
                <c:pt idx="177">
                  <c:v>63</c:v>
                </c:pt>
                <c:pt idx="178">
                  <c:v>65.5</c:v>
                </c:pt>
                <c:pt idx="179">
                  <c:v>58</c:v>
                </c:pt>
                <c:pt idx="180">
                  <c:v>65.5</c:v>
                </c:pt>
                <c:pt idx="181">
                  <c:v>65.599999999999994</c:v>
                </c:pt>
                <c:pt idx="182">
                  <c:v>65.7</c:v>
                </c:pt>
                <c:pt idx="183">
                  <c:v>67</c:v>
                </c:pt>
                <c:pt idx="184">
                  <c:v>66</c:v>
                </c:pt>
                <c:pt idx="185">
                  <c:v>67</c:v>
                </c:pt>
                <c:pt idx="186">
                  <c:v>70</c:v>
                </c:pt>
                <c:pt idx="187">
                  <c:v>64.5</c:v>
                </c:pt>
                <c:pt idx="188">
                  <c:v>64</c:v>
                </c:pt>
                <c:pt idx="189">
                  <c:v>63</c:v>
                </c:pt>
                <c:pt idx="190">
                  <c:v>61</c:v>
                </c:pt>
                <c:pt idx="191">
                  <c:v>55.7</c:v>
                </c:pt>
                <c:pt idx="192">
                  <c:v>60.2</c:v>
                </c:pt>
                <c:pt idx="193">
                  <c:v>65.5</c:v>
                </c:pt>
                <c:pt idx="194">
                  <c:v>65.7</c:v>
                </c:pt>
                <c:pt idx="195">
                  <c:v>64</c:v>
                </c:pt>
                <c:pt idx="196">
                  <c:v>70</c:v>
                </c:pt>
                <c:pt idx="197">
                  <c:v>68.5</c:v>
                </c:pt>
                <c:pt idx="198">
                  <c:v>63.5</c:v>
                </c:pt>
                <c:pt idx="199">
                  <c:v>69</c:v>
                </c:pt>
                <c:pt idx="200">
                  <c:v>65.7</c:v>
                </c:pt>
                <c:pt idx="201">
                  <c:v>64</c:v>
                </c:pt>
                <c:pt idx="202">
                  <c:v>68.400000000000006</c:v>
                </c:pt>
                <c:pt idx="203">
                  <c:v>59.5</c:v>
                </c:pt>
                <c:pt idx="204">
                  <c:v>62</c:v>
                </c:pt>
                <c:pt idx="205">
                  <c:v>66</c:v>
                </c:pt>
                <c:pt idx="206">
                  <c:v>65</c:v>
                </c:pt>
                <c:pt idx="207">
                  <c:v>62.4</c:v>
                </c:pt>
                <c:pt idx="208">
                  <c:v>65.5</c:v>
                </c:pt>
                <c:pt idx="209">
                  <c:v>62</c:v>
                </c:pt>
                <c:pt idx="210">
                  <c:v>60</c:v>
                </c:pt>
                <c:pt idx="211">
                  <c:v>76</c:v>
                </c:pt>
                <c:pt idx="212">
                  <c:v>60</c:v>
                </c:pt>
                <c:pt idx="213">
                  <c:v>62.5</c:v>
                </c:pt>
                <c:pt idx="214">
                  <c:v>61.5</c:v>
                </c:pt>
                <c:pt idx="215">
                  <c:v>62.7</c:v>
                </c:pt>
                <c:pt idx="216">
                  <c:v>63</c:v>
                </c:pt>
                <c:pt idx="217">
                  <c:v>70.900000000000006</c:v>
                </c:pt>
                <c:pt idx="218">
                  <c:v>64.099999999999994</c:v>
                </c:pt>
                <c:pt idx="219">
                  <c:v>64.5</c:v>
                </c:pt>
                <c:pt idx="220">
                  <c:v>68.8</c:v>
                </c:pt>
                <c:pt idx="221">
                  <c:v>78</c:v>
                </c:pt>
                <c:pt idx="222">
                  <c:v>66.099999999999994</c:v>
                </c:pt>
                <c:pt idx="223">
                  <c:v>70.8</c:v>
                </c:pt>
                <c:pt idx="224">
                  <c:v>68</c:v>
                </c:pt>
                <c:pt idx="225">
                  <c:v>57.5</c:v>
                </c:pt>
                <c:pt idx="226">
                  <c:v>59.5</c:v>
                </c:pt>
                <c:pt idx="227">
                  <c:v>63</c:v>
                </c:pt>
                <c:pt idx="228">
                  <c:v>61</c:v>
                </c:pt>
                <c:pt idx="229">
                  <c:v>66.5</c:v>
                </c:pt>
                <c:pt idx="230">
                  <c:v>78</c:v>
                </c:pt>
                <c:pt idx="231">
                  <c:v>64.5</c:v>
                </c:pt>
                <c:pt idx="232">
                  <c:v>67</c:v>
                </c:pt>
                <c:pt idx="233">
                  <c:v>61.4</c:v>
                </c:pt>
                <c:pt idx="234">
                  <c:v>61</c:v>
                </c:pt>
                <c:pt idx="235">
                  <c:v>72</c:v>
                </c:pt>
                <c:pt idx="236">
                  <c:v>68.5</c:v>
                </c:pt>
                <c:pt idx="237">
                  <c:v>72.7</c:v>
                </c:pt>
                <c:pt idx="238">
                  <c:v>67</c:v>
                </c:pt>
                <c:pt idx="239">
                  <c:v>65.8</c:v>
                </c:pt>
                <c:pt idx="240">
                  <c:v>70.8</c:v>
                </c:pt>
                <c:pt idx="241">
                  <c:v>73</c:v>
                </c:pt>
                <c:pt idx="242">
                  <c:v>71</c:v>
                </c:pt>
                <c:pt idx="243">
                  <c:v>66.900000000000006</c:v>
                </c:pt>
                <c:pt idx="244">
                  <c:v>70</c:v>
                </c:pt>
                <c:pt idx="245">
                  <c:v>70</c:v>
                </c:pt>
                <c:pt idx="246">
                  <c:v>65.7</c:v>
                </c:pt>
                <c:pt idx="247">
                  <c:v>67</c:v>
                </c:pt>
                <c:pt idx="248">
                  <c:v>64.599999999999994</c:v>
                </c:pt>
                <c:pt idx="249">
                  <c:v>65</c:v>
                </c:pt>
                <c:pt idx="250">
                  <c:v>75</c:v>
                </c:pt>
                <c:pt idx="251">
                  <c:v>73.5</c:v>
                </c:pt>
                <c:pt idx="252">
                  <c:v>67.3</c:v>
                </c:pt>
                <c:pt idx="253">
                  <c:v>70</c:v>
                </c:pt>
                <c:pt idx="254">
                  <c:v>62</c:v>
                </c:pt>
                <c:pt idx="255">
                  <c:v>66</c:v>
                </c:pt>
                <c:pt idx="256">
                  <c:v>71</c:v>
                </c:pt>
                <c:pt idx="257">
                  <c:v>68.5</c:v>
                </c:pt>
                <c:pt idx="258">
                  <c:v>63.6</c:v>
                </c:pt>
                <c:pt idx="259">
                  <c:v>72</c:v>
                </c:pt>
                <c:pt idx="260">
                  <c:v>60</c:v>
                </c:pt>
                <c:pt idx="261">
                  <c:v>55</c:v>
                </c:pt>
                <c:pt idx="262">
                  <c:v>63</c:v>
                </c:pt>
                <c:pt idx="263">
                  <c:v>73</c:v>
                </c:pt>
                <c:pt idx="264">
                  <c:v>69</c:v>
                </c:pt>
                <c:pt idx="265">
                  <c:v>74</c:v>
                </c:pt>
                <c:pt idx="266">
                  <c:v>77</c:v>
                </c:pt>
                <c:pt idx="267">
                  <c:v>63</c:v>
                </c:pt>
                <c:pt idx="268">
                  <c:v>68</c:v>
                </c:pt>
                <c:pt idx="269">
                  <c:v>65</c:v>
                </c:pt>
                <c:pt idx="270">
                  <c:v>61</c:v>
                </c:pt>
                <c:pt idx="271">
                  <c:v>64</c:v>
                </c:pt>
                <c:pt idx="272">
                  <c:v>61</c:v>
                </c:pt>
                <c:pt idx="273">
                  <c:v>67</c:v>
                </c:pt>
                <c:pt idx="274">
                  <c:v>68</c:v>
                </c:pt>
                <c:pt idx="275">
                  <c:v>68</c:v>
                </c:pt>
                <c:pt idx="276">
                  <c:v>67</c:v>
                </c:pt>
                <c:pt idx="277">
                  <c:v>68</c:v>
                </c:pt>
                <c:pt idx="278">
                  <c:v>68</c:v>
                </c:pt>
                <c:pt idx="279">
                  <c:v>66.5</c:v>
                </c:pt>
                <c:pt idx="280">
                  <c:v>70</c:v>
                </c:pt>
                <c:pt idx="281">
                  <c:v>69</c:v>
                </c:pt>
                <c:pt idx="282">
                  <c:v>68</c:v>
                </c:pt>
                <c:pt idx="283">
                  <c:v>66</c:v>
                </c:pt>
                <c:pt idx="284">
                  <c:v>65</c:v>
                </c:pt>
                <c:pt idx="285">
                  <c:v>60</c:v>
                </c:pt>
                <c:pt idx="286">
                  <c:v>61</c:v>
                </c:pt>
                <c:pt idx="287">
                  <c:v>52</c:v>
                </c:pt>
                <c:pt idx="288">
                  <c:v>54</c:v>
                </c:pt>
                <c:pt idx="289">
                  <c:v>56.5</c:v>
                </c:pt>
                <c:pt idx="290">
                  <c:v>60</c:v>
                </c:pt>
                <c:pt idx="291">
                  <c:v>61</c:v>
                </c:pt>
                <c:pt idx="292">
                  <c:v>58</c:v>
                </c:pt>
                <c:pt idx="293">
                  <c:v>54</c:v>
                </c:pt>
                <c:pt idx="294">
                  <c:v>58</c:v>
                </c:pt>
                <c:pt idx="295">
                  <c:v>67</c:v>
                </c:pt>
                <c:pt idx="296">
                  <c:v>66</c:v>
                </c:pt>
                <c:pt idx="297">
                  <c:v>66</c:v>
                </c:pt>
                <c:pt idx="298">
                  <c:v>66</c:v>
                </c:pt>
                <c:pt idx="299">
                  <c:v>65</c:v>
                </c:pt>
                <c:pt idx="300">
                  <c:v>60</c:v>
                </c:pt>
                <c:pt idx="301">
                  <c:v>66</c:v>
                </c:pt>
                <c:pt idx="302">
                  <c:v>65</c:v>
                </c:pt>
                <c:pt idx="303">
                  <c:v>67</c:v>
                </c:pt>
                <c:pt idx="304">
                  <c:v>69</c:v>
                </c:pt>
                <c:pt idx="305">
                  <c:v>65</c:v>
                </c:pt>
                <c:pt idx="306">
                  <c:v>66</c:v>
                </c:pt>
                <c:pt idx="307">
                  <c:v>76</c:v>
                </c:pt>
                <c:pt idx="308">
                  <c:v>71</c:v>
                </c:pt>
                <c:pt idx="309">
                  <c:v>67</c:v>
                </c:pt>
                <c:pt idx="310">
                  <c:v>70</c:v>
                </c:pt>
                <c:pt idx="311">
                  <c:v>68</c:v>
                </c:pt>
                <c:pt idx="312">
                  <c:v>63</c:v>
                </c:pt>
                <c:pt idx="313">
                  <c:v>65</c:v>
                </c:pt>
                <c:pt idx="314">
                  <c:v>65</c:v>
                </c:pt>
                <c:pt idx="315">
                  <c:v>65</c:v>
                </c:pt>
                <c:pt idx="316">
                  <c:v>67</c:v>
                </c:pt>
                <c:pt idx="317">
                  <c:v>66</c:v>
                </c:pt>
                <c:pt idx="318">
                  <c:v>64</c:v>
                </c:pt>
                <c:pt idx="319">
                  <c:v>66</c:v>
                </c:pt>
                <c:pt idx="320">
                  <c:v>66</c:v>
                </c:pt>
                <c:pt idx="321">
                  <c:v>64</c:v>
                </c:pt>
                <c:pt idx="322">
                  <c:v>67</c:v>
                </c:pt>
                <c:pt idx="323">
                  <c:v>67</c:v>
                </c:pt>
                <c:pt idx="324">
                  <c:v>68</c:v>
                </c:pt>
                <c:pt idx="325">
                  <c:v>65</c:v>
                </c:pt>
                <c:pt idx="326">
                  <c:v>69</c:v>
                </c:pt>
                <c:pt idx="327">
                  <c:v>63</c:v>
                </c:pt>
                <c:pt idx="328">
                  <c:v>65</c:v>
                </c:pt>
                <c:pt idx="329">
                  <c:v>60</c:v>
                </c:pt>
                <c:pt idx="330">
                  <c:v>62</c:v>
                </c:pt>
                <c:pt idx="331">
                  <c:v>71</c:v>
                </c:pt>
                <c:pt idx="332">
                  <c:v>63</c:v>
                </c:pt>
                <c:pt idx="333">
                  <c:v>60</c:v>
                </c:pt>
                <c:pt idx="334">
                  <c:v>68</c:v>
                </c:pt>
                <c:pt idx="335">
                  <c:v>62</c:v>
                </c:pt>
                <c:pt idx="336">
                  <c:v>57</c:v>
                </c:pt>
                <c:pt idx="337">
                  <c:v>64</c:v>
                </c:pt>
                <c:pt idx="338">
                  <c:v>64</c:v>
                </c:pt>
                <c:pt idx="339">
                  <c:v>88</c:v>
                </c:pt>
                <c:pt idx="340">
                  <c:v>80</c:v>
                </c:pt>
                <c:pt idx="341">
                  <c:v>79</c:v>
                </c:pt>
                <c:pt idx="342">
                  <c:v>57</c:v>
                </c:pt>
                <c:pt idx="343">
                  <c:v>71</c:v>
                </c:pt>
                <c:pt idx="344">
                  <c:v>62</c:v>
                </c:pt>
                <c:pt idx="345">
                  <c:v>52</c:v>
                </c:pt>
                <c:pt idx="346">
                  <c:v>57</c:v>
                </c:pt>
                <c:pt idx="347">
                  <c:v>62</c:v>
                </c:pt>
                <c:pt idx="348">
                  <c:v>66</c:v>
                </c:pt>
                <c:pt idx="349">
                  <c:v>61</c:v>
                </c:pt>
                <c:pt idx="350">
                  <c:v>61</c:v>
                </c:pt>
                <c:pt idx="351">
                  <c:v>76</c:v>
                </c:pt>
                <c:pt idx="352">
                  <c:v>75</c:v>
                </c:pt>
                <c:pt idx="353">
                  <c:v>65</c:v>
                </c:pt>
                <c:pt idx="354">
                  <c:v>67</c:v>
                </c:pt>
                <c:pt idx="355">
                  <c:v>72</c:v>
                </c:pt>
                <c:pt idx="356">
                  <c:v>71</c:v>
                </c:pt>
                <c:pt idx="357">
                  <c:v>70</c:v>
                </c:pt>
                <c:pt idx="358">
                  <c:v>75</c:v>
                </c:pt>
                <c:pt idx="359">
                  <c:v>67</c:v>
                </c:pt>
                <c:pt idx="360">
                  <c:v>76</c:v>
                </c:pt>
                <c:pt idx="361">
                  <c:v>74</c:v>
                </c:pt>
                <c:pt idx="362">
                  <c:v>65</c:v>
                </c:pt>
                <c:pt idx="363">
                  <c:v>65</c:v>
                </c:pt>
                <c:pt idx="364">
                  <c:v>63</c:v>
                </c:pt>
                <c:pt idx="365">
                  <c:v>68</c:v>
                </c:pt>
                <c:pt idx="366">
                  <c:v>64</c:v>
                </c:pt>
                <c:pt idx="367">
                  <c:v>68</c:v>
                </c:pt>
                <c:pt idx="368">
                  <c:v>65</c:v>
                </c:pt>
                <c:pt idx="369">
                  <c:v>67</c:v>
                </c:pt>
                <c:pt idx="370">
                  <c:v>74</c:v>
                </c:pt>
                <c:pt idx="371">
                  <c:v>67</c:v>
                </c:pt>
                <c:pt idx="372">
                  <c:v>67</c:v>
                </c:pt>
                <c:pt idx="373">
                  <c:v>55</c:v>
                </c:pt>
                <c:pt idx="374">
                  <c:v>61</c:v>
                </c:pt>
                <c:pt idx="375">
                  <c:v>59</c:v>
                </c:pt>
                <c:pt idx="376">
                  <c:v>50</c:v>
                </c:pt>
                <c:pt idx="377">
                  <c:v>57</c:v>
                </c:pt>
                <c:pt idx="378">
                  <c:v>84</c:v>
                </c:pt>
                <c:pt idx="379">
                  <c:v>66</c:v>
                </c:pt>
                <c:pt idx="380">
                  <c:v>58</c:v>
                </c:pt>
                <c:pt idx="381">
                  <c:v>57</c:v>
                </c:pt>
                <c:pt idx="382">
                  <c:v>64</c:v>
                </c:pt>
                <c:pt idx="383">
                  <c:v>63</c:v>
                </c:pt>
                <c:pt idx="384">
                  <c:v>67</c:v>
                </c:pt>
                <c:pt idx="385">
                  <c:v>70</c:v>
                </c:pt>
                <c:pt idx="386">
                  <c:v>64</c:v>
                </c:pt>
                <c:pt idx="387">
                  <c:v>65</c:v>
                </c:pt>
                <c:pt idx="388">
                  <c:v>65</c:v>
                </c:pt>
                <c:pt idx="389">
                  <c:v>64</c:v>
                </c:pt>
                <c:pt idx="390">
                  <c:v>66</c:v>
                </c:pt>
                <c:pt idx="391">
                  <c:v>68</c:v>
                </c:pt>
                <c:pt idx="392">
                  <c:v>66</c:v>
                </c:pt>
                <c:pt idx="393">
                  <c:v>65</c:v>
                </c:pt>
                <c:pt idx="394">
                  <c:v>64</c:v>
                </c:pt>
                <c:pt idx="395">
                  <c:v>67</c:v>
                </c:pt>
                <c:pt idx="396">
                  <c:v>68</c:v>
                </c:pt>
                <c:pt idx="397">
                  <c:v>69</c:v>
                </c:pt>
                <c:pt idx="398">
                  <c:v>63</c:v>
                </c:pt>
                <c:pt idx="399">
                  <c:v>55</c:v>
                </c:pt>
                <c:pt idx="400">
                  <c:v>65</c:v>
                </c:pt>
                <c:pt idx="401">
                  <c:v>63</c:v>
                </c:pt>
                <c:pt idx="402">
                  <c:v>64</c:v>
                </c:pt>
                <c:pt idx="403">
                  <c:v>62</c:v>
                </c:pt>
                <c:pt idx="404">
                  <c:v>58</c:v>
                </c:pt>
                <c:pt idx="405">
                  <c:v>59</c:v>
                </c:pt>
                <c:pt idx="406">
                  <c:v>62</c:v>
                </c:pt>
                <c:pt idx="407">
                  <c:v>61</c:v>
                </c:pt>
                <c:pt idx="408">
                  <c:v>60</c:v>
                </c:pt>
                <c:pt idx="409">
                  <c:v>63</c:v>
                </c:pt>
                <c:pt idx="410">
                  <c:v>67</c:v>
                </c:pt>
                <c:pt idx="411">
                  <c:v>70</c:v>
                </c:pt>
                <c:pt idx="412">
                  <c:v>69</c:v>
                </c:pt>
                <c:pt idx="413">
                  <c:v>64</c:v>
                </c:pt>
                <c:pt idx="414">
                  <c:v>60</c:v>
                </c:pt>
                <c:pt idx="415">
                  <c:v>65</c:v>
                </c:pt>
                <c:pt idx="416">
                  <c:v>68</c:v>
                </c:pt>
                <c:pt idx="417">
                  <c:v>65</c:v>
                </c:pt>
                <c:pt idx="418">
                  <c:v>68</c:v>
                </c:pt>
                <c:pt idx="419">
                  <c:v>64</c:v>
                </c:pt>
                <c:pt idx="420">
                  <c:v>64</c:v>
                </c:pt>
                <c:pt idx="421">
                  <c:v>65</c:v>
                </c:pt>
                <c:pt idx="422">
                  <c:v>66</c:v>
                </c:pt>
                <c:pt idx="423">
                  <c:v>65</c:v>
                </c:pt>
                <c:pt idx="424">
                  <c:v>67</c:v>
                </c:pt>
                <c:pt idx="425">
                  <c:v>63</c:v>
                </c:pt>
                <c:pt idx="426">
                  <c:v>66</c:v>
                </c:pt>
                <c:pt idx="427">
                  <c:v>67</c:v>
                </c:pt>
                <c:pt idx="428">
                  <c:v>64</c:v>
                </c:pt>
                <c:pt idx="429">
                  <c:v>60</c:v>
                </c:pt>
                <c:pt idx="430">
                  <c:v>63</c:v>
                </c:pt>
                <c:pt idx="431">
                  <c:v>63</c:v>
                </c:pt>
                <c:pt idx="432">
                  <c:v>63</c:v>
                </c:pt>
                <c:pt idx="433">
                  <c:v>60</c:v>
                </c:pt>
                <c:pt idx="434">
                  <c:v>63</c:v>
                </c:pt>
                <c:pt idx="435">
                  <c:v>58</c:v>
                </c:pt>
                <c:pt idx="436">
                  <c:v>69</c:v>
                </c:pt>
                <c:pt idx="437">
                  <c:v>65</c:v>
                </c:pt>
                <c:pt idx="438">
                  <c:v>64</c:v>
                </c:pt>
                <c:pt idx="439">
                  <c:v>68</c:v>
                </c:pt>
                <c:pt idx="440">
                  <c:v>67</c:v>
                </c:pt>
                <c:pt idx="441">
                  <c:v>66</c:v>
                </c:pt>
                <c:pt idx="442">
                  <c:v>65</c:v>
                </c:pt>
                <c:pt idx="443">
                  <c:v>66</c:v>
                </c:pt>
                <c:pt idx="444">
                  <c:v>65</c:v>
                </c:pt>
                <c:pt idx="445">
                  <c:v>67</c:v>
                </c:pt>
                <c:pt idx="446">
                  <c:v>66</c:v>
                </c:pt>
                <c:pt idx="447">
                  <c:v>61</c:v>
                </c:pt>
                <c:pt idx="448">
                  <c:v>67</c:v>
                </c:pt>
                <c:pt idx="449">
                  <c:v>65</c:v>
                </c:pt>
                <c:pt idx="450">
                  <c:v>60</c:v>
                </c:pt>
                <c:pt idx="451">
                  <c:v>47.8</c:v>
                </c:pt>
                <c:pt idx="452">
                  <c:v>50</c:v>
                </c:pt>
                <c:pt idx="453">
                  <c:v>63</c:v>
                </c:pt>
                <c:pt idx="454">
                  <c:v>78</c:v>
                </c:pt>
                <c:pt idx="455">
                  <c:v>67</c:v>
                </c:pt>
                <c:pt idx="456">
                  <c:v>65</c:v>
                </c:pt>
                <c:pt idx="457">
                  <c:v>59</c:v>
                </c:pt>
                <c:pt idx="458">
                  <c:v>59</c:v>
                </c:pt>
                <c:pt idx="459">
                  <c:v>56</c:v>
                </c:pt>
                <c:pt idx="460">
                  <c:v>78</c:v>
                </c:pt>
                <c:pt idx="461">
                  <c:v>73</c:v>
                </c:pt>
                <c:pt idx="462">
                  <c:v>69</c:v>
                </c:pt>
                <c:pt idx="463">
                  <c:v>70</c:v>
                </c:pt>
                <c:pt idx="464">
                  <c:v>71</c:v>
                </c:pt>
                <c:pt idx="465">
                  <c:v>69</c:v>
                </c:pt>
                <c:pt idx="466">
                  <c:v>60</c:v>
                </c:pt>
                <c:pt idx="467">
                  <c:v>64</c:v>
                </c:pt>
                <c:pt idx="468">
                  <c:v>74</c:v>
                </c:pt>
                <c:pt idx="469">
                  <c:v>102</c:v>
                </c:pt>
                <c:pt idx="470">
                  <c:v>90</c:v>
                </c:pt>
                <c:pt idx="471">
                  <c:v>64</c:v>
                </c:pt>
                <c:pt idx="472">
                  <c:v>74</c:v>
                </c:pt>
                <c:pt idx="473">
                  <c:v>65</c:v>
                </c:pt>
                <c:pt idx="474">
                  <c:v>66</c:v>
                </c:pt>
                <c:pt idx="475">
                  <c:v>73</c:v>
                </c:pt>
                <c:pt idx="476">
                  <c:v>65</c:v>
                </c:pt>
                <c:pt idx="477">
                  <c:v>67</c:v>
                </c:pt>
                <c:pt idx="478">
                  <c:v>69</c:v>
                </c:pt>
                <c:pt idx="479">
                  <c:v>64</c:v>
                </c:pt>
                <c:pt idx="480">
                  <c:v>63</c:v>
                </c:pt>
                <c:pt idx="481">
                  <c:v>68</c:v>
                </c:pt>
                <c:pt idx="482">
                  <c:v>59</c:v>
                </c:pt>
                <c:pt idx="483">
                  <c:v>72</c:v>
                </c:pt>
                <c:pt idx="484">
                  <c:v>69</c:v>
                </c:pt>
                <c:pt idx="485">
                  <c:v>63</c:v>
                </c:pt>
                <c:pt idx="486">
                  <c:v>59</c:v>
                </c:pt>
                <c:pt idx="487">
                  <c:v>59</c:v>
                </c:pt>
                <c:pt idx="488">
                  <c:v>58</c:v>
                </c:pt>
                <c:pt idx="489">
                  <c:v>52</c:v>
                </c:pt>
                <c:pt idx="490">
                  <c:v>53</c:v>
                </c:pt>
                <c:pt idx="491">
                  <c:v>59</c:v>
                </c:pt>
                <c:pt idx="492">
                  <c:v>59</c:v>
                </c:pt>
                <c:pt idx="493">
                  <c:v>54</c:v>
                </c:pt>
                <c:pt idx="494">
                  <c:v>54</c:v>
                </c:pt>
                <c:pt idx="495">
                  <c:v>58</c:v>
                </c:pt>
                <c:pt idx="496">
                  <c:v>62</c:v>
                </c:pt>
                <c:pt idx="497">
                  <c:v>59</c:v>
                </c:pt>
                <c:pt idx="498">
                  <c:v>63</c:v>
                </c:pt>
                <c:pt idx="499">
                  <c:v>62</c:v>
                </c:pt>
                <c:pt idx="500">
                  <c:v>66</c:v>
                </c:pt>
                <c:pt idx="501">
                  <c:v>63</c:v>
                </c:pt>
                <c:pt idx="502">
                  <c:v>65</c:v>
                </c:pt>
                <c:pt idx="503">
                  <c:v>67</c:v>
                </c:pt>
                <c:pt idx="504">
                  <c:v>62</c:v>
                </c:pt>
                <c:pt idx="505">
                  <c:v>66</c:v>
                </c:pt>
                <c:pt idx="506">
                  <c:v>65</c:v>
                </c:pt>
                <c:pt idx="507">
                  <c:v>64</c:v>
                </c:pt>
                <c:pt idx="508">
                  <c:v>74</c:v>
                </c:pt>
                <c:pt idx="509">
                  <c:v>72</c:v>
                </c:pt>
                <c:pt idx="510">
                  <c:v>65</c:v>
                </c:pt>
                <c:pt idx="511">
                  <c:v>71</c:v>
                </c:pt>
                <c:pt idx="512">
                  <c:v>57</c:v>
                </c:pt>
                <c:pt idx="513">
                  <c:v>60</c:v>
                </c:pt>
                <c:pt idx="514">
                  <c:v>61</c:v>
                </c:pt>
                <c:pt idx="515">
                  <c:v>58</c:v>
                </c:pt>
                <c:pt idx="516">
                  <c:v>60</c:v>
                </c:pt>
                <c:pt idx="517">
                  <c:v>62</c:v>
                </c:pt>
                <c:pt idx="518">
                  <c:v>60</c:v>
                </c:pt>
                <c:pt idx="519">
                  <c:v>58</c:v>
                </c:pt>
                <c:pt idx="520">
                  <c:v>59</c:v>
                </c:pt>
                <c:pt idx="521">
                  <c:v>56</c:v>
                </c:pt>
                <c:pt idx="522">
                  <c:v>65</c:v>
                </c:pt>
                <c:pt idx="523">
                  <c:v>66</c:v>
                </c:pt>
                <c:pt idx="524">
                  <c:v>65</c:v>
                </c:pt>
                <c:pt idx="525">
                  <c:v>63</c:v>
                </c:pt>
                <c:pt idx="526">
                  <c:v>64</c:v>
                </c:pt>
                <c:pt idx="527">
                  <c:v>63</c:v>
                </c:pt>
                <c:pt idx="528">
                  <c:v>68</c:v>
                </c:pt>
                <c:pt idx="529">
                  <c:v>57</c:v>
                </c:pt>
                <c:pt idx="530">
                  <c:v>62</c:v>
                </c:pt>
                <c:pt idx="531">
                  <c:v>63</c:v>
                </c:pt>
                <c:pt idx="532">
                  <c:v>64</c:v>
                </c:pt>
                <c:pt idx="533">
                  <c:v>68</c:v>
                </c:pt>
                <c:pt idx="534">
                  <c:v>67</c:v>
                </c:pt>
                <c:pt idx="535">
                  <c:v>69</c:v>
                </c:pt>
                <c:pt idx="536">
                  <c:v>68</c:v>
                </c:pt>
                <c:pt idx="537">
                  <c:v>62</c:v>
                </c:pt>
                <c:pt idx="538">
                  <c:v>63</c:v>
                </c:pt>
                <c:pt idx="539">
                  <c:v>64</c:v>
                </c:pt>
                <c:pt idx="540">
                  <c:v>66</c:v>
                </c:pt>
                <c:pt idx="541">
                  <c:v>69</c:v>
                </c:pt>
                <c:pt idx="542">
                  <c:v>65</c:v>
                </c:pt>
                <c:pt idx="543">
                  <c:v>61</c:v>
                </c:pt>
                <c:pt idx="544">
                  <c:v>63</c:v>
                </c:pt>
                <c:pt idx="545">
                  <c:v>65</c:v>
                </c:pt>
                <c:pt idx="546">
                  <c:v>64</c:v>
                </c:pt>
                <c:pt idx="547">
                  <c:v>64</c:v>
                </c:pt>
                <c:pt idx="548">
                  <c:v>62</c:v>
                </c:pt>
                <c:pt idx="549">
                  <c:v>64</c:v>
                </c:pt>
                <c:pt idx="550">
                  <c:v>57</c:v>
                </c:pt>
                <c:pt idx="551">
                  <c:v>61</c:v>
                </c:pt>
                <c:pt idx="552">
                  <c:v>63</c:v>
                </c:pt>
                <c:pt idx="553">
                  <c:v>64</c:v>
                </c:pt>
                <c:pt idx="554">
                  <c:v>49</c:v>
                </c:pt>
                <c:pt idx="555">
                  <c:v>65</c:v>
                </c:pt>
                <c:pt idx="556">
                  <c:v>67</c:v>
                </c:pt>
                <c:pt idx="557">
                  <c:v>66</c:v>
                </c:pt>
                <c:pt idx="558">
                  <c:v>61</c:v>
                </c:pt>
                <c:pt idx="559">
                  <c:v>61</c:v>
                </c:pt>
                <c:pt idx="560">
                  <c:v>68</c:v>
                </c:pt>
                <c:pt idx="561">
                  <c:v>66</c:v>
                </c:pt>
                <c:pt idx="562">
                  <c:v>85</c:v>
                </c:pt>
                <c:pt idx="563">
                  <c:v>83</c:v>
                </c:pt>
                <c:pt idx="564">
                  <c:v>65</c:v>
                </c:pt>
                <c:pt idx="565">
                  <c:v>62</c:v>
                </c:pt>
                <c:pt idx="566">
                  <c:v>61</c:v>
                </c:pt>
                <c:pt idx="567">
                  <c:v>56</c:v>
                </c:pt>
                <c:pt idx="568">
                  <c:v>59</c:v>
                </c:pt>
                <c:pt idx="569">
                  <c:v>59</c:v>
                </c:pt>
                <c:pt idx="570">
                  <c:v>68</c:v>
                </c:pt>
                <c:pt idx="571">
                  <c:v>67</c:v>
                </c:pt>
                <c:pt idx="572">
                  <c:v>67</c:v>
                </c:pt>
                <c:pt idx="573">
                  <c:v>63</c:v>
                </c:pt>
                <c:pt idx="574">
                  <c:v>64</c:v>
                </c:pt>
                <c:pt idx="575">
                  <c:v>60</c:v>
                </c:pt>
                <c:pt idx="576">
                  <c:v>62</c:v>
                </c:pt>
                <c:pt idx="577">
                  <c:v>65</c:v>
                </c:pt>
                <c:pt idx="578">
                  <c:v>67</c:v>
                </c:pt>
                <c:pt idx="579">
                  <c:v>60</c:v>
                </c:pt>
                <c:pt idx="580">
                  <c:v>63</c:v>
                </c:pt>
                <c:pt idx="581">
                  <c:v>60</c:v>
                </c:pt>
                <c:pt idx="582">
                  <c:v>58</c:v>
                </c:pt>
                <c:pt idx="583">
                  <c:v>52</c:v>
                </c:pt>
                <c:pt idx="584">
                  <c:v>60</c:v>
                </c:pt>
                <c:pt idx="585">
                  <c:v>72</c:v>
                </c:pt>
                <c:pt idx="586">
                  <c:v>72</c:v>
                </c:pt>
                <c:pt idx="587">
                  <c:v>62</c:v>
                </c:pt>
                <c:pt idx="588">
                  <c:v>61</c:v>
                </c:pt>
                <c:pt idx="589">
                  <c:v>67</c:v>
                </c:pt>
                <c:pt idx="590">
                  <c:v>68</c:v>
                </c:pt>
                <c:pt idx="591">
                  <c:v>64</c:v>
                </c:pt>
                <c:pt idx="592">
                  <c:v>72</c:v>
                </c:pt>
                <c:pt idx="593">
                  <c:v>64</c:v>
                </c:pt>
                <c:pt idx="594">
                  <c:v>60</c:v>
                </c:pt>
                <c:pt idx="595">
                  <c:v>73</c:v>
                </c:pt>
                <c:pt idx="596">
                  <c:v>60</c:v>
                </c:pt>
                <c:pt idx="597">
                  <c:v>62</c:v>
                </c:pt>
                <c:pt idx="598">
                  <c:v>77</c:v>
                </c:pt>
                <c:pt idx="599">
                  <c:v>75</c:v>
                </c:pt>
                <c:pt idx="600">
                  <c:v>65</c:v>
                </c:pt>
                <c:pt idx="601">
                  <c:v>61</c:v>
                </c:pt>
                <c:pt idx="602">
                  <c:v>65</c:v>
                </c:pt>
                <c:pt idx="603">
                  <c:v>64</c:v>
                </c:pt>
                <c:pt idx="604">
                  <c:v>66</c:v>
                </c:pt>
                <c:pt idx="605">
                  <c:v>63</c:v>
                </c:pt>
                <c:pt idx="606">
                  <c:v>62</c:v>
                </c:pt>
                <c:pt idx="607">
                  <c:v>66</c:v>
                </c:pt>
                <c:pt idx="608">
                  <c:v>64</c:v>
                </c:pt>
                <c:pt idx="609">
                  <c:v>67</c:v>
                </c:pt>
                <c:pt idx="610">
                  <c:v>75</c:v>
                </c:pt>
                <c:pt idx="611">
                  <c:v>67</c:v>
                </c:pt>
                <c:pt idx="612">
                  <c:v>60</c:v>
                </c:pt>
                <c:pt idx="613">
                  <c:v>67</c:v>
                </c:pt>
                <c:pt idx="614">
                  <c:v>65</c:v>
                </c:pt>
                <c:pt idx="615">
                  <c:v>63</c:v>
                </c:pt>
                <c:pt idx="616">
                  <c:v>81</c:v>
                </c:pt>
                <c:pt idx="617">
                  <c:v>63</c:v>
                </c:pt>
                <c:pt idx="618">
                  <c:v>64</c:v>
                </c:pt>
                <c:pt idx="619">
                  <c:v>60</c:v>
                </c:pt>
                <c:pt idx="620">
                  <c:v>63</c:v>
                </c:pt>
                <c:pt idx="621">
                  <c:v>88</c:v>
                </c:pt>
                <c:pt idx="622">
                  <c:v>94</c:v>
                </c:pt>
                <c:pt idx="623">
                  <c:v>64</c:v>
                </c:pt>
                <c:pt idx="624">
                  <c:v>62</c:v>
                </c:pt>
                <c:pt idx="625">
                  <c:v>64</c:v>
                </c:pt>
                <c:pt idx="626">
                  <c:v>69</c:v>
                </c:pt>
                <c:pt idx="627">
                  <c:v>68</c:v>
                </c:pt>
                <c:pt idx="628">
                  <c:v>68</c:v>
                </c:pt>
                <c:pt idx="629">
                  <c:v>65</c:v>
                </c:pt>
                <c:pt idx="630">
                  <c:v>64</c:v>
                </c:pt>
                <c:pt idx="631">
                  <c:v>50</c:v>
                </c:pt>
                <c:pt idx="632">
                  <c:v>48</c:v>
                </c:pt>
                <c:pt idx="633">
                  <c:v>56</c:v>
                </c:pt>
                <c:pt idx="634">
                  <c:v>56</c:v>
                </c:pt>
                <c:pt idx="635">
                  <c:v>57</c:v>
                </c:pt>
                <c:pt idx="636">
                  <c:v>57</c:v>
                </c:pt>
                <c:pt idx="637">
                  <c:v>71</c:v>
                </c:pt>
                <c:pt idx="638">
                  <c:v>64</c:v>
                </c:pt>
                <c:pt idx="639">
                  <c:v>63</c:v>
                </c:pt>
                <c:pt idx="640">
                  <c:v>70</c:v>
                </c:pt>
                <c:pt idx="641">
                  <c:v>65</c:v>
                </c:pt>
                <c:pt idx="642">
                  <c:v>65</c:v>
                </c:pt>
                <c:pt idx="643">
                  <c:v>71</c:v>
                </c:pt>
                <c:pt idx="644">
                  <c:v>67</c:v>
                </c:pt>
                <c:pt idx="645">
                  <c:v>65</c:v>
                </c:pt>
                <c:pt idx="646">
                  <c:v>67</c:v>
                </c:pt>
                <c:pt idx="647">
                  <c:v>64</c:v>
                </c:pt>
                <c:pt idx="648">
                  <c:v>65</c:v>
                </c:pt>
                <c:pt idx="649">
                  <c:v>67</c:v>
                </c:pt>
                <c:pt idx="650">
                  <c:v>68</c:v>
                </c:pt>
                <c:pt idx="651">
                  <c:v>56</c:v>
                </c:pt>
                <c:pt idx="652">
                  <c:v>60</c:v>
                </c:pt>
                <c:pt idx="653">
                  <c:v>56</c:v>
                </c:pt>
                <c:pt idx="654">
                  <c:v>59</c:v>
                </c:pt>
                <c:pt idx="655">
                  <c:v>65</c:v>
                </c:pt>
                <c:pt idx="656">
                  <c:v>67</c:v>
                </c:pt>
                <c:pt idx="657">
                  <c:v>65</c:v>
                </c:pt>
                <c:pt idx="658">
                  <c:v>64</c:v>
                </c:pt>
                <c:pt idx="659">
                  <c:v>73</c:v>
                </c:pt>
                <c:pt idx="660">
                  <c:v>66</c:v>
                </c:pt>
                <c:pt idx="661">
                  <c:v>71</c:v>
                </c:pt>
                <c:pt idx="662">
                  <c:v>72</c:v>
                </c:pt>
                <c:pt idx="663">
                  <c:v>66</c:v>
                </c:pt>
                <c:pt idx="664">
                  <c:v>66</c:v>
                </c:pt>
                <c:pt idx="665">
                  <c:v>68</c:v>
                </c:pt>
                <c:pt idx="666">
                  <c:v>62</c:v>
                </c:pt>
                <c:pt idx="667">
                  <c:v>64</c:v>
                </c:pt>
                <c:pt idx="668">
                  <c:v>66</c:v>
                </c:pt>
                <c:pt idx="669">
                  <c:v>69</c:v>
                </c:pt>
                <c:pt idx="670">
                  <c:v>62</c:v>
                </c:pt>
                <c:pt idx="671">
                  <c:v>60</c:v>
                </c:pt>
                <c:pt idx="672">
                  <c:v>57</c:v>
                </c:pt>
                <c:pt idx="673">
                  <c:v>62</c:v>
                </c:pt>
                <c:pt idx="674">
                  <c:v>60</c:v>
                </c:pt>
                <c:pt idx="675">
                  <c:v>60</c:v>
                </c:pt>
                <c:pt idx="676">
                  <c:v>61</c:v>
                </c:pt>
                <c:pt idx="677">
                  <c:v>66</c:v>
                </c:pt>
                <c:pt idx="678">
                  <c:v>67</c:v>
                </c:pt>
                <c:pt idx="679">
                  <c:v>60</c:v>
                </c:pt>
                <c:pt idx="680">
                  <c:v>54</c:v>
                </c:pt>
                <c:pt idx="681">
                  <c:v>62</c:v>
                </c:pt>
                <c:pt idx="682">
                  <c:v>57</c:v>
                </c:pt>
                <c:pt idx="683">
                  <c:v>62</c:v>
                </c:pt>
                <c:pt idx="684">
                  <c:v>70</c:v>
                </c:pt>
                <c:pt idx="685">
                  <c:v>68</c:v>
                </c:pt>
                <c:pt idx="686">
                  <c:v>66</c:v>
                </c:pt>
                <c:pt idx="687">
                  <c:v>65</c:v>
                </c:pt>
                <c:pt idx="688">
                  <c:v>65</c:v>
                </c:pt>
                <c:pt idx="689">
                  <c:v>62</c:v>
                </c:pt>
                <c:pt idx="690">
                  <c:v>62</c:v>
                </c:pt>
                <c:pt idx="691">
                  <c:v>65</c:v>
                </c:pt>
                <c:pt idx="692">
                  <c:v>63</c:v>
                </c:pt>
                <c:pt idx="693">
                  <c:v>61</c:v>
                </c:pt>
                <c:pt idx="694">
                  <c:v>60</c:v>
                </c:pt>
                <c:pt idx="695">
                  <c:v>73</c:v>
                </c:pt>
                <c:pt idx="696">
                  <c:v>60</c:v>
                </c:pt>
                <c:pt idx="697">
                  <c:v>59</c:v>
                </c:pt>
                <c:pt idx="698">
                  <c:v>58</c:v>
                </c:pt>
                <c:pt idx="699">
                  <c:v>58</c:v>
                </c:pt>
                <c:pt idx="700">
                  <c:v>66</c:v>
                </c:pt>
                <c:pt idx="701">
                  <c:v>64</c:v>
                </c:pt>
                <c:pt idx="702">
                  <c:v>64</c:v>
                </c:pt>
                <c:pt idx="703">
                  <c:v>71</c:v>
                </c:pt>
                <c:pt idx="704">
                  <c:v>62</c:v>
                </c:pt>
                <c:pt idx="705">
                  <c:v>59</c:v>
                </c:pt>
                <c:pt idx="706">
                  <c:v>64</c:v>
                </c:pt>
                <c:pt idx="707">
                  <c:v>67</c:v>
                </c:pt>
                <c:pt idx="708">
                  <c:v>69</c:v>
                </c:pt>
                <c:pt idx="709">
                  <c:v>69</c:v>
                </c:pt>
                <c:pt idx="710">
                  <c:v>61</c:v>
                </c:pt>
                <c:pt idx="711">
                  <c:v>60</c:v>
                </c:pt>
                <c:pt idx="712">
                  <c:v>65</c:v>
                </c:pt>
                <c:pt idx="713">
                  <c:v>66</c:v>
                </c:pt>
                <c:pt idx="714">
                  <c:v>65</c:v>
                </c:pt>
                <c:pt idx="715">
                  <c:v>69</c:v>
                </c:pt>
                <c:pt idx="716">
                  <c:v>65</c:v>
                </c:pt>
                <c:pt idx="717">
                  <c:v>61</c:v>
                </c:pt>
                <c:pt idx="718">
                  <c:v>64</c:v>
                </c:pt>
                <c:pt idx="719">
                  <c:v>67</c:v>
                </c:pt>
                <c:pt idx="720">
                  <c:v>63</c:v>
                </c:pt>
                <c:pt idx="721">
                  <c:v>66</c:v>
                </c:pt>
                <c:pt idx="722">
                  <c:v>64</c:v>
                </c:pt>
                <c:pt idx="723">
                  <c:v>63</c:v>
                </c:pt>
                <c:pt idx="724">
                  <c:v>71</c:v>
                </c:pt>
                <c:pt idx="725">
                  <c:v>60</c:v>
                </c:pt>
                <c:pt idx="726">
                  <c:v>62</c:v>
                </c:pt>
                <c:pt idx="727">
                  <c:v>67</c:v>
                </c:pt>
                <c:pt idx="728">
                  <c:v>64</c:v>
                </c:pt>
                <c:pt idx="729">
                  <c:v>63</c:v>
                </c:pt>
                <c:pt idx="730">
                  <c:v>65</c:v>
                </c:pt>
                <c:pt idx="731">
                  <c:v>65</c:v>
                </c:pt>
                <c:pt idx="732">
                  <c:v>66</c:v>
                </c:pt>
                <c:pt idx="733">
                  <c:v>70</c:v>
                </c:pt>
                <c:pt idx="734">
                  <c:v>63</c:v>
                </c:pt>
                <c:pt idx="735">
                  <c:v>64</c:v>
                </c:pt>
                <c:pt idx="736">
                  <c:v>59</c:v>
                </c:pt>
                <c:pt idx="737">
                  <c:v>59</c:v>
                </c:pt>
                <c:pt idx="738">
                  <c:v>60</c:v>
                </c:pt>
                <c:pt idx="739">
                  <c:v>64</c:v>
                </c:pt>
                <c:pt idx="740">
                  <c:v>63</c:v>
                </c:pt>
                <c:pt idx="741">
                  <c:v>61</c:v>
                </c:pt>
                <c:pt idx="742">
                  <c:v>64</c:v>
                </c:pt>
                <c:pt idx="743">
                  <c:v>64</c:v>
                </c:pt>
                <c:pt idx="744">
                  <c:v>63</c:v>
                </c:pt>
                <c:pt idx="745">
                  <c:v>68</c:v>
                </c:pt>
                <c:pt idx="746">
                  <c:v>66</c:v>
                </c:pt>
                <c:pt idx="747">
                  <c:v>63</c:v>
                </c:pt>
                <c:pt idx="748">
                  <c:v>67</c:v>
                </c:pt>
                <c:pt idx="749">
                  <c:v>64</c:v>
                </c:pt>
                <c:pt idx="750">
                  <c:v>64</c:v>
                </c:pt>
                <c:pt idx="751">
                  <c:v>64</c:v>
                </c:pt>
                <c:pt idx="752">
                  <c:v>63</c:v>
                </c:pt>
                <c:pt idx="753">
                  <c:v>62</c:v>
                </c:pt>
                <c:pt idx="754">
                  <c:v>62</c:v>
                </c:pt>
                <c:pt idx="755">
                  <c:v>64</c:v>
                </c:pt>
                <c:pt idx="756">
                  <c:v>61</c:v>
                </c:pt>
                <c:pt idx="757">
                  <c:v>66</c:v>
                </c:pt>
                <c:pt idx="758">
                  <c:v>69</c:v>
                </c:pt>
                <c:pt idx="759">
                  <c:v>66</c:v>
                </c:pt>
                <c:pt idx="760">
                  <c:v>69</c:v>
                </c:pt>
                <c:pt idx="761">
                  <c:v>68</c:v>
                </c:pt>
                <c:pt idx="762">
                  <c:v>66</c:v>
                </c:pt>
                <c:pt idx="763">
                  <c:v>67</c:v>
                </c:pt>
                <c:pt idx="764">
                  <c:v>62</c:v>
                </c:pt>
                <c:pt idx="765">
                  <c:v>65</c:v>
                </c:pt>
                <c:pt idx="766">
                  <c:v>68</c:v>
                </c:pt>
                <c:pt idx="767">
                  <c:v>65</c:v>
                </c:pt>
                <c:pt idx="768">
                  <c:v>62</c:v>
                </c:pt>
                <c:pt idx="769">
                  <c:v>65</c:v>
                </c:pt>
                <c:pt idx="770">
                  <c:v>63</c:v>
                </c:pt>
                <c:pt idx="771">
                  <c:v>62</c:v>
                </c:pt>
                <c:pt idx="772">
                  <c:v>66</c:v>
                </c:pt>
                <c:pt idx="773">
                  <c:v>67</c:v>
                </c:pt>
                <c:pt idx="774">
                  <c:v>69</c:v>
                </c:pt>
                <c:pt idx="775">
                  <c:v>65</c:v>
                </c:pt>
                <c:pt idx="776">
                  <c:v>64</c:v>
                </c:pt>
                <c:pt idx="777">
                  <c:v>63</c:v>
                </c:pt>
                <c:pt idx="778">
                  <c:v>67</c:v>
                </c:pt>
                <c:pt idx="779">
                  <c:v>65</c:v>
                </c:pt>
                <c:pt idx="780">
                  <c:v>67</c:v>
                </c:pt>
                <c:pt idx="781">
                  <c:v>68</c:v>
                </c:pt>
                <c:pt idx="782">
                  <c:v>66</c:v>
                </c:pt>
                <c:pt idx="783">
                  <c:v>64</c:v>
                </c:pt>
                <c:pt idx="784">
                  <c:v>67</c:v>
                </c:pt>
                <c:pt idx="785">
                  <c:v>64</c:v>
                </c:pt>
                <c:pt idx="786">
                  <c:v>63</c:v>
                </c:pt>
                <c:pt idx="787">
                  <c:v>64</c:v>
                </c:pt>
                <c:pt idx="788">
                  <c:v>62</c:v>
                </c:pt>
                <c:pt idx="789">
                  <c:v>61</c:v>
                </c:pt>
                <c:pt idx="790">
                  <c:v>63</c:v>
                </c:pt>
                <c:pt idx="791">
                  <c:v>65</c:v>
                </c:pt>
                <c:pt idx="792">
                  <c:v>65</c:v>
                </c:pt>
                <c:pt idx="793">
                  <c:v>65</c:v>
                </c:pt>
                <c:pt idx="794">
                  <c:v>65</c:v>
                </c:pt>
                <c:pt idx="795">
                  <c:v>68</c:v>
                </c:pt>
                <c:pt idx="796">
                  <c:v>67</c:v>
                </c:pt>
                <c:pt idx="797">
                  <c:v>65</c:v>
                </c:pt>
                <c:pt idx="798">
                  <c:v>67</c:v>
                </c:pt>
                <c:pt idx="799">
                  <c:v>66</c:v>
                </c:pt>
                <c:pt idx="800">
                  <c:v>66</c:v>
                </c:pt>
                <c:pt idx="801">
                  <c:v>67</c:v>
                </c:pt>
                <c:pt idx="802">
                  <c:v>67</c:v>
                </c:pt>
                <c:pt idx="803">
                  <c:v>68</c:v>
                </c:pt>
                <c:pt idx="804">
                  <c:v>63</c:v>
                </c:pt>
                <c:pt idx="805">
                  <c:v>66</c:v>
                </c:pt>
                <c:pt idx="806">
                  <c:v>68</c:v>
                </c:pt>
                <c:pt idx="807">
                  <c:v>64</c:v>
                </c:pt>
                <c:pt idx="808">
                  <c:v>66</c:v>
                </c:pt>
                <c:pt idx="809">
                  <c:v>68</c:v>
                </c:pt>
                <c:pt idx="810">
                  <c:v>70</c:v>
                </c:pt>
                <c:pt idx="811">
                  <c:v>65</c:v>
                </c:pt>
                <c:pt idx="812">
                  <c:v>66</c:v>
                </c:pt>
                <c:pt idx="813">
                  <c:v>64</c:v>
                </c:pt>
                <c:pt idx="814">
                  <c:v>67</c:v>
                </c:pt>
                <c:pt idx="815">
                  <c:v>64</c:v>
                </c:pt>
                <c:pt idx="816">
                  <c:v>63</c:v>
                </c:pt>
                <c:pt idx="817">
                  <c:v>67</c:v>
                </c:pt>
                <c:pt idx="818">
                  <c:v>67</c:v>
                </c:pt>
                <c:pt idx="819">
                  <c:v>67</c:v>
                </c:pt>
                <c:pt idx="820">
                  <c:v>66</c:v>
                </c:pt>
                <c:pt idx="821">
                  <c:v>67</c:v>
                </c:pt>
                <c:pt idx="822">
                  <c:v>67</c:v>
                </c:pt>
                <c:pt idx="823">
                  <c:v>66</c:v>
                </c:pt>
                <c:pt idx="824">
                  <c:v>66</c:v>
                </c:pt>
                <c:pt idx="825">
                  <c:v>67</c:v>
                </c:pt>
                <c:pt idx="826">
                  <c:v>67</c:v>
                </c:pt>
                <c:pt idx="827">
                  <c:v>66</c:v>
                </c:pt>
                <c:pt idx="828">
                  <c:v>67</c:v>
                </c:pt>
                <c:pt idx="829">
                  <c:v>65</c:v>
                </c:pt>
                <c:pt idx="830">
                  <c:v>64</c:v>
                </c:pt>
                <c:pt idx="831">
                  <c:v>63</c:v>
                </c:pt>
                <c:pt idx="832">
                  <c:v>68</c:v>
                </c:pt>
                <c:pt idx="833">
                  <c:v>67</c:v>
                </c:pt>
                <c:pt idx="834">
                  <c:v>64</c:v>
                </c:pt>
                <c:pt idx="835">
                  <c:v>67</c:v>
                </c:pt>
                <c:pt idx="836">
                  <c:v>67</c:v>
                </c:pt>
                <c:pt idx="837">
                  <c:v>65</c:v>
                </c:pt>
                <c:pt idx="838">
                  <c:v>66</c:v>
                </c:pt>
                <c:pt idx="839">
                  <c:v>65</c:v>
                </c:pt>
                <c:pt idx="840">
                  <c:v>64</c:v>
                </c:pt>
                <c:pt idx="841">
                  <c:v>67</c:v>
                </c:pt>
                <c:pt idx="842">
                  <c:v>66</c:v>
                </c:pt>
                <c:pt idx="843">
                  <c:v>66</c:v>
                </c:pt>
                <c:pt idx="844">
                  <c:v>67</c:v>
                </c:pt>
                <c:pt idx="845">
                  <c:v>67</c:v>
                </c:pt>
                <c:pt idx="846">
                  <c:v>65</c:v>
                </c:pt>
                <c:pt idx="847">
                  <c:v>69</c:v>
                </c:pt>
                <c:pt idx="848">
                  <c:v>63</c:v>
                </c:pt>
                <c:pt idx="849">
                  <c:v>62</c:v>
                </c:pt>
                <c:pt idx="850">
                  <c:v>66</c:v>
                </c:pt>
                <c:pt idx="851">
                  <c:v>65</c:v>
                </c:pt>
                <c:pt idx="852">
                  <c:v>65</c:v>
                </c:pt>
                <c:pt idx="853">
                  <c:v>66</c:v>
                </c:pt>
                <c:pt idx="854">
                  <c:v>66</c:v>
                </c:pt>
                <c:pt idx="855">
                  <c:v>64</c:v>
                </c:pt>
                <c:pt idx="856">
                  <c:v>66</c:v>
                </c:pt>
                <c:pt idx="857">
                  <c:v>63</c:v>
                </c:pt>
                <c:pt idx="858">
                  <c:v>58</c:v>
                </c:pt>
                <c:pt idx="859">
                  <c:v>61</c:v>
                </c:pt>
                <c:pt idx="860">
                  <c:v>67</c:v>
                </c:pt>
                <c:pt idx="861">
                  <c:v>65</c:v>
                </c:pt>
                <c:pt idx="862">
                  <c:v>67</c:v>
                </c:pt>
                <c:pt idx="863">
                  <c:v>65</c:v>
                </c:pt>
                <c:pt idx="864">
                  <c:v>63</c:v>
                </c:pt>
                <c:pt idx="865">
                  <c:v>65</c:v>
                </c:pt>
                <c:pt idx="866">
                  <c:v>64</c:v>
                </c:pt>
                <c:pt idx="867">
                  <c:v>64</c:v>
                </c:pt>
                <c:pt idx="868">
                  <c:v>65</c:v>
                </c:pt>
                <c:pt idx="869">
                  <c:v>60</c:v>
                </c:pt>
                <c:pt idx="870">
                  <c:v>63</c:v>
                </c:pt>
                <c:pt idx="871">
                  <c:v>67</c:v>
                </c:pt>
                <c:pt idx="872">
                  <c:v>64</c:v>
                </c:pt>
                <c:pt idx="873">
                  <c:v>61</c:v>
                </c:pt>
                <c:pt idx="874">
                  <c:v>67</c:v>
                </c:pt>
                <c:pt idx="875">
                  <c:v>67</c:v>
                </c:pt>
                <c:pt idx="876">
                  <c:v>62</c:v>
                </c:pt>
                <c:pt idx="877">
                  <c:v>67</c:v>
                </c:pt>
                <c:pt idx="878">
                  <c:v>66</c:v>
                </c:pt>
                <c:pt idx="879">
                  <c:v>65</c:v>
                </c:pt>
                <c:pt idx="880">
                  <c:v>68</c:v>
                </c:pt>
                <c:pt idx="881">
                  <c:v>68</c:v>
                </c:pt>
                <c:pt idx="882">
                  <c:v>65</c:v>
                </c:pt>
                <c:pt idx="883">
                  <c:v>68</c:v>
                </c:pt>
                <c:pt idx="884">
                  <c:v>66</c:v>
                </c:pt>
                <c:pt idx="885">
                  <c:v>64</c:v>
                </c:pt>
                <c:pt idx="886">
                  <c:v>65</c:v>
                </c:pt>
                <c:pt idx="887">
                  <c:v>64</c:v>
                </c:pt>
                <c:pt idx="888">
                  <c:v>60</c:v>
                </c:pt>
                <c:pt idx="889">
                  <c:v>65</c:v>
                </c:pt>
                <c:pt idx="890">
                  <c:v>67</c:v>
                </c:pt>
                <c:pt idx="891">
                  <c:v>65</c:v>
                </c:pt>
                <c:pt idx="892">
                  <c:v>66</c:v>
                </c:pt>
                <c:pt idx="893">
                  <c:v>67</c:v>
                </c:pt>
                <c:pt idx="894">
                  <c:v>62</c:v>
                </c:pt>
                <c:pt idx="895">
                  <c:v>64</c:v>
                </c:pt>
                <c:pt idx="896">
                  <c:v>64</c:v>
                </c:pt>
                <c:pt idx="897">
                  <c:v>64</c:v>
                </c:pt>
                <c:pt idx="898">
                  <c:v>66</c:v>
                </c:pt>
                <c:pt idx="899">
                  <c:v>63</c:v>
                </c:pt>
                <c:pt idx="900">
                  <c:v>64</c:v>
                </c:pt>
                <c:pt idx="901">
                  <c:v>65</c:v>
                </c:pt>
                <c:pt idx="902">
                  <c:v>66</c:v>
                </c:pt>
                <c:pt idx="903">
                  <c:v>65</c:v>
                </c:pt>
                <c:pt idx="904">
                  <c:v>66</c:v>
                </c:pt>
                <c:pt idx="905">
                  <c:v>68</c:v>
                </c:pt>
                <c:pt idx="906">
                  <c:v>63</c:v>
                </c:pt>
                <c:pt idx="907">
                  <c:v>65</c:v>
                </c:pt>
                <c:pt idx="908">
                  <c:v>64</c:v>
                </c:pt>
                <c:pt idx="909">
                  <c:v>63</c:v>
                </c:pt>
                <c:pt idx="910">
                  <c:v>65</c:v>
                </c:pt>
                <c:pt idx="911">
                  <c:v>62</c:v>
                </c:pt>
                <c:pt idx="912">
                  <c:v>65</c:v>
                </c:pt>
                <c:pt idx="913">
                  <c:v>66</c:v>
                </c:pt>
                <c:pt idx="914">
                  <c:v>61</c:v>
                </c:pt>
                <c:pt idx="915">
                  <c:v>63</c:v>
                </c:pt>
                <c:pt idx="916">
                  <c:v>65</c:v>
                </c:pt>
                <c:pt idx="917">
                  <c:v>65</c:v>
                </c:pt>
                <c:pt idx="918">
                  <c:v>64</c:v>
                </c:pt>
                <c:pt idx="919">
                  <c:v>67</c:v>
                </c:pt>
                <c:pt idx="920">
                  <c:v>66</c:v>
                </c:pt>
                <c:pt idx="921">
                  <c:v>65</c:v>
                </c:pt>
                <c:pt idx="922">
                  <c:v>73</c:v>
                </c:pt>
                <c:pt idx="923">
                  <c:v>71</c:v>
                </c:pt>
                <c:pt idx="924">
                  <c:v>65</c:v>
                </c:pt>
                <c:pt idx="925">
                  <c:v>65</c:v>
                </c:pt>
                <c:pt idx="926">
                  <c:v>65</c:v>
                </c:pt>
                <c:pt idx="927">
                  <c:v>62</c:v>
                </c:pt>
                <c:pt idx="928">
                  <c:v>64</c:v>
                </c:pt>
                <c:pt idx="929">
                  <c:v>67</c:v>
                </c:pt>
                <c:pt idx="930">
                  <c:v>63</c:v>
                </c:pt>
                <c:pt idx="931">
                  <c:v>63</c:v>
                </c:pt>
                <c:pt idx="932">
                  <c:v>65</c:v>
                </c:pt>
                <c:pt idx="933">
                  <c:v>62</c:v>
                </c:pt>
                <c:pt idx="934">
                  <c:v>65</c:v>
                </c:pt>
                <c:pt idx="935">
                  <c:v>66</c:v>
                </c:pt>
                <c:pt idx="936">
                  <c:v>64</c:v>
                </c:pt>
                <c:pt idx="937">
                  <c:v>67</c:v>
                </c:pt>
                <c:pt idx="938">
                  <c:v>65</c:v>
                </c:pt>
                <c:pt idx="939">
                  <c:v>60</c:v>
                </c:pt>
                <c:pt idx="940">
                  <c:v>68</c:v>
                </c:pt>
                <c:pt idx="941">
                  <c:v>66</c:v>
                </c:pt>
                <c:pt idx="942">
                  <c:v>69</c:v>
                </c:pt>
                <c:pt idx="943">
                  <c:v>70</c:v>
                </c:pt>
                <c:pt idx="944">
                  <c:v>77</c:v>
                </c:pt>
                <c:pt idx="945">
                  <c:v>64</c:v>
                </c:pt>
                <c:pt idx="946">
                  <c:v>72</c:v>
                </c:pt>
                <c:pt idx="947">
                  <c:v>110</c:v>
                </c:pt>
                <c:pt idx="948">
                  <c:v>74</c:v>
                </c:pt>
                <c:pt idx="949">
                  <c:v>66</c:v>
                </c:pt>
                <c:pt idx="950">
                  <c:v>57</c:v>
                </c:pt>
                <c:pt idx="951">
                  <c:v>64</c:v>
                </c:pt>
                <c:pt idx="952">
                  <c:v>67</c:v>
                </c:pt>
                <c:pt idx="953">
                  <c:v>55</c:v>
                </c:pt>
                <c:pt idx="954">
                  <c:v>55</c:v>
                </c:pt>
                <c:pt idx="955">
                  <c:v>86</c:v>
                </c:pt>
                <c:pt idx="956">
                  <c:v>83</c:v>
                </c:pt>
                <c:pt idx="957">
                  <c:v>50</c:v>
                </c:pt>
                <c:pt idx="958">
                  <c:v>61</c:v>
                </c:pt>
                <c:pt idx="959">
                  <c:v>61</c:v>
                </c:pt>
                <c:pt idx="960">
                  <c:v>56</c:v>
                </c:pt>
                <c:pt idx="961">
                  <c:v>94</c:v>
                </c:pt>
                <c:pt idx="962">
                  <c:v>60</c:v>
                </c:pt>
                <c:pt idx="963">
                  <c:v>56</c:v>
                </c:pt>
                <c:pt idx="964">
                  <c:v>59</c:v>
                </c:pt>
                <c:pt idx="965">
                  <c:v>66</c:v>
                </c:pt>
                <c:pt idx="966">
                  <c:v>62</c:v>
                </c:pt>
                <c:pt idx="967">
                  <c:v>62</c:v>
                </c:pt>
                <c:pt idx="968">
                  <c:v>71</c:v>
                </c:pt>
                <c:pt idx="969">
                  <c:v>72</c:v>
                </c:pt>
                <c:pt idx="970">
                  <c:v>54</c:v>
                </c:pt>
                <c:pt idx="971">
                  <c:v>60</c:v>
                </c:pt>
                <c:pt idx="972">
                  <c:v>62</c:v>
                </c:pt>
                <c:pt idx="973">
                  <c:v>73</c:v>
                </c:pt>
                <c:pt idx="974">
                  <c:v>73</c:v>
                </c:pt>
                <c:pt idx="975">
                  <c:v>65</c:v>
                </c:pt>
                <c:pt idx="976">
                  <c:v>73</c:v>
                </c:pt>
                <c:pt idx="977">
                  <c:v>57</c:v>
                </c:pt>
                <c:pt idx="978">
                  <c:v>46</c:v>
                </c:pt>
                <c:pt idx="979">
                  <c:v>57</c:v>
                </c:pt>
                <c:pt idx="980">
                  <c:v>58</c:v>
                </c:pt>
                <c:pt idx="981">
                  <c:v>61</c:v>
                </c:pt>
                <c:pt idx="982">
                  <c:v>60</c:v>
                </c:pt>
                <c:pt idx="983">
                  <c:v>67</c:v>
                </c:pt>
                <c:pt idx="984">
                  <c:v>73</c:v>
                </c:pt>
                <c:pt idx="985">
                  <c:v>59</c:v>
                </c:pt>
                <c:pt idx="986">
                  <c:v>62</c:v>
                </c:pt>
                <c:pt idx="987">
                  <c:v>59</c:v>
                </c:pt>
                <c:pt idx="988">
                  <c:v>60</c:v>
                </c:pt>
                <c:pt idx="989">
                  <c:v>65</c:v>
                </c:pt>
                <c:pt idx="990">
                  <c:v>64</c:v>
                </c:pt>
                <c:pt idx="991">
                  <c:v>65</c:v>
                </c:pt>
                <c:pt idx="992">
                  <c:v>65</c:v>
                </c:pt>
                <c:pt idx="993">
                  <c:v>62</c:v>
                </c:pt>
                <c:pt idx="994">
                  <c:v>66</c:v>
                </c:pt>
                <c:pt idx="995">
                  <c:v>64</c:v>
                </c:pt>
                <c:pt idx="996">
                  <c:v>66</c:v>
                </c:pt>
                <c:pt idx="997">
                  <c:v>66</c:v>
                </c:pt>
                <c:pt idx="998">
                  <c:v>66</c:v>
                </c:pt>
                <c:pt idx="999">
                  <c:v>68</c:v>
                </c:pt>
                <c:pt idx="1000">
                  <c:v>65</c:v>
                </c:pt>
                <c:pt idx="1001">
                  <c:v>63</c:v>
                </c:pt>
                <c:pt idx="1002">
                  <c:v>64</c:v>
                </c:pt>
                <c:pt idx="1003">
                  <c:v>66</c:v>
                </c:pt>
                <c:pt idx="1004">
                  <c:v>65</c:v>
                </c:pt>
                <c:pt idx="1005">
                  <c:v>64</c:v>
                </c:pt>
                <c:pt idx="1006">
                  <c:v>66</c:v>
                </c:pt>
                <c:pt idx="1007">
                  <c:v>66</c:v>
                </c:pt>
                <c:pt idx="1008">
                  <c:v>64</c:v>
                </c:pt>
                <c:pt idx="1009">
                  <c:v>65</c:v>
                </c:pt>
                <c:pt idx="1010">
                  <c:v>65</c:v>
                </c:pt>
                <c:pt idx="1011">
                  <c:v>67</c:v>
                </c:pt>
                <c:pt idx="1012">
                  <c:v>68</c:v>
                </c:pt>
                <c:pt idx="1013">
                  <c:v>66</c:v>
                </c:pt>
                <c:pt idx="1014">
                  <c:v>65</c:v>
                </c:pt>
                <c:pt idx="1015">
                  <c:v>66</c:v>
                </c:pt>
                <c:pt idx="1016">
                  <c:v>67</c:v>
                </c:pt>
                <c:pt idx="1017">
                  <c:v>64</c:v>
                </c:pt>
                <c:pt idx="1018">
                  <c:v>65</c:v>
                </c:pt>
                <c:pt idx="1019">
                  <c:v>67</c:v>
                </c:pt>
                <c:pt idx="1020">
                  <c:v>63</c:v>
                </c:pt>
                <c:pt idx="1021">
                  <c:v>63</c:v>
                </c:pt>
                <c:pt idx="1022">
                  <c:v>62</c:v>
                </c:pt>
                <c:pt idx="1023">
                  <c:v>62</c:v>
                </c:pt>
                <c:pt idx="1024">
                  <c:v>65</c:v>
                </c:pt>
                <c:pt idx="1025">
                  <c:v>64</c:v>
                </c:pt>
                <c:pt idx="1026">
                  <c:v>64</c:v>
                </c:pt>
                <c:pt idx="1027">
                  <c:v>68</c:v>
                </c:pt>
                <c:pt idx="1028">
                  <c:v>68</c:v>
                </c:pt>
                <c:pt idx="1029">
                  <c:v>67</c:v>
                </c:pt>
                <c:pt idx="1030">
                  <c:v>68</c:v>
                </c:pt>
                <c:pt idx="1031">
                  <c:v>65</c:v>
                </c:pt>
                <c:pt idx="1032">
                  <c:v>68</c:v>
                </c:pt>
                <c:pt idx="1033">
                  <c:v>70</c:v>
                </c:pt>
                <c:pt idx="1034">
                  <c:v>69</c:v>
                </c:pt>
                <c:pt idx="1035">
                  <c:v>66</c:v>
                </c:pt>
                <c:pt idx="1036">
                  <c:v>66</c:v>
                </c:pt>
                <c:pt idx="1037">
                  <c:v>66</c:v>
                </c:pt>
                <c:pt idx="1038">
                  <c:v>61</c:v>
                </c:pt>
                <c:pt idx="1039">
                  <c:v>57</c:v>
                </c:pt>
                <c:pt idx="1040">
                  <c:v>62</c:v>
                </c:pt>
                <c:pt idx="1041">
                  <c:v>59</c:v>
                </c:pt>
                <c:pt idx="1042">
                  <c:v>61</c:v>
                </c:pt>
                <c:pt idx="1043">
                  <c:v>64</c:v>
                </c:pt>
                <c:pt idx="1044">
                  <c:v>64</c:v>
                </c:pt>
                <c:pt idx="1045">
                  <c:v>61</c:v>
                </c:pt>
                <c:pt idx="1046">
                  <c:v>61</c:v>
                </c:pt>
                <c:pt idx="1047">
                  <c:v>64</c:v>
                </c:pt>
                <c:pt idx="1048">
                  <c:v>67</c:v>
                </c:pt>
                <c:pt idx="1049">
                  <c:v>58</c:v>
                </c:pt>
                <c:pt idx="1050">
                  <c:v>58</c:v>
                </c:pt>
                <c:pt idx="1051">
                  <c:v>70</c:v>
                </c:pt>
                <c:pt idx="1052">
                  <c:v>71</c:v>
                </c:pt>
                <c:pt idx="1053">
                  <c:v>64</c:v>
                </c:pt>
                <c:pt idx="1054">
                  <c:v>65</c:v>
                </c:pt>
                <c:pt idx="1055">
                  <c:v>65</c:v>
                </c:pt>
                <c:pt idx="1056">
                  <c:v>67</c:v>
                </c:pt>
                <c:pt idx="1057">
                  <c:v>68</c:v>
                </c:pt>
                <c:pt idx="1058">
                  <c:v>65</c:v>
                </c:pt>
                <c:pt idx="1059">
                  <c:v>64</c:v>
                </c:pt>
                <c:pt idx="1060">
                  <c:v>62</c:v>
                </c:pt>
                <c:pt idx="1061">
                  <c:v>62</c:v>
                </c:pt>
                <c:pt idx="1062">
                  <c:v>62</c:v>
                </c:pt>
                <c:pt idx="1063">
                  <c:v>66</c:v>
                </c:pt>
                <c:pt idx="1064">
                  <c:v>64</c:v>
                </c:pt>
                <c:pt idx="1065">
                  <c:v>61</c:v>
                </c:pt>
                <c:pt idx="1066">
                  <c:v>63</c:v>
                </c:pt>
                <c:pt idx="1067">
                  <c:v>65</c:v>
                </c:pt>
                <c:pt idx="1068">
                  <c:v>71</c:v>
                </c:pt>
                <c:pt idx="1069">
                  <c:v>74</c:v>
                </c:pt>
                <c:pt idx="1070">
                  <c:v>61</c:v>
                </c:pt>
                <c:pt idx="1071">
                  <c:v>63</c:v>
                </c:pt>
                <c:pt idx="1072">
                  <c:v>72</c:v>
                </c:pt>
                <c:pt idx="1073">
                  <c:v>69</c:v>
                </c:pt>
                <c:pt idx="1074">
                  <c:v>64</c:v>
                </c:pt>
                <c:pt idx="1075">
                  <c:v>88</c:v>
                </c:pt>
                <c:pt idx="1076">
                  <c:v>72</c:v>
                </c:pt>
                <c:pt idx="1077">
                  <c:v>56</c:v>
                </c:pt>
                <c:pt idx="1078">
                  <c:v>63</c:v>
                </c:pt>
                <c:pt idx="1079">
                  <c:v>64</c:v>
                </c:pt>
                <c:pt idx="1080">
                  <c:v>63</c:v>
                </c:pt>
                <c:pt idx="1081">
                  <c:v>64</c:v>
                </c:pt>
                <c:pt idx="1082">
                  <c:v>72</c:v>
                </c:pt>
                <c:pt idx="1083">
                  <c:v>60</c:v>
                </c:pt>
                <c:pt idx="1084">
                  <c:v>61</c:v>
                </c:pt>
                <c:pt idx="1085">
                  <c:v>57</c:v>
                </c:pt>
                <c:pt idx="1086">
                  <c:v>59</c:v>
                </c:pt>
                <c:pt idx="1087">
                  <c:v>73</c:v>
                </c:pt>
                <c:pt idx="1088">
                  <c:v>60</c:v>
                </c:pt>
                <c:pt idx="1089">
                  <c:v>67</c:v>
                </c:pt>
                <c:pt idx="1090">
                  <c:v>71</c:v>
                </c:pt>
                <c:pt idx="1091">
                  <c:v>68</c:v>
                </c:pt>
                <c:pt idx="1092">
                  <c:v>67</c:v>
                </c:pt>
                <c:pt idx="1093">
                  <c:v>67</c:v>
                </c:pt>
                <c:pt idx="1094">
                  <c:v>68</c:v>
                </c:pt>
                <c:pt idx="1095">
                  <c:v>69</c:v>
                </c:pt>
                <c:pt idx="1096">
                  <c:v>67</c:v>
                </c:pt>
                <c:pt idx="1097">
                  <c:v>75</c:v>
                </c:pt>
              </c:numCache>
            </c:numRef>
          </c:xVal>
          <c:yVal>
            <c:numRef>
              <c:f>Sheet1!$J$2:$J$1099</c:f>
              <c:numCache>
                <c:formatCode>General</c:formatCode>
                <c:ptCount val="1098"/>
                <c:pt idx="0">
                  <c:v>61.286000000000001</c:v>
                </c:pt>
                <c:pt idx="1">
                  <c:v>65.162999999999982</c:v>
                </c:pt>
                <c:pt idx="2">
                  <c:v>62.096000000000011</c:v>
                </c:pt>
                <c:pt idx="3">
                  <c:v>61.472000000000001</c:v>
                </c:pt>
                <c:pt idx="4">
                  <c:v>63.983000000000004</c:v>
                </c:pt>
                <c:pt idx="5">
                  <c:v>62.869</c:v>
                </c:pt>
                <c:pt idx="6">
                  <c:v>63.241</c:v>
                </c:pt>
                <c:pt idx="7">
                  <c:v>64.709000000000003</c:v>
                </c:pt>
                <c:pt idx="8">
                  <c:v>60.533000000000001</c:v>
                </c:pt>
                <c:pt idx="9">
                  <c:v>58.917999999999999</c:v>
                </c:pt>
                <c:pt idx="10">
                  <c:v>59.883999999999993</c:v>
                </c:pt>
                <c:pt idx="11">
                  <c:v>62.585000000000001</c:v>
                </c:pt>
                <c:pt idx="12">
                  <c:v>58.999000000000002</c:v>
                </c:pt>
                <c:pt idx="13">
                  <c:v>65.069000000000003</c:v>
                </c:pt>
                <c:pt idx="14">
                  <c:v>63.663000000000011</c:v>
                </c:pt>
                <c:pt idx="15">
                  <c:v>63.556000000000004</c:v>
                </c:pt>
                <c:pt idx="16">
                  <c:v>63.51</c:v>
                </c:pt>
                <c:pt idx="17">
                  <c:v>62.285000000000011</c:v>
                </c:pt>
                <c:pt idx="18">
                  <c:v>60.374000000000002</c:v>
                </c:pt>
                <c:pt idx="19">
                  <c:v>64.569999999999993</c:v>
                </c:pt>
                <c:pt idx="20">
                  <c:v>60.071000000000005</c:v>
                </c:pt>
                <c:pt idx="21">
                  <c:v>62.456000000000003</c:v>
                </c:pt>
                <c:pt idx="22">
                  <c:v>66.88</c:v>
                </c:pt>
                <c:pt idx="23">
                  <c:v>66.23</c:v>
                </c:pt>
                <c:pt idx="24">
                  <c:v>61.505000000000003</c:v>
                </c:pt>
                <c:pt idx="25">
                  <c:v>64.695999999999998</c:v>
                </c:pt>
                <c:pt idx="26">
                  <c:v>62.160000000000011</c:v>
                </c:pt>
                <c:pt idx="27">
                  <c:v>66.661999999999992</c:v>
                </c:pt>
                <c:pt idx="28">
                  <c:v>68.628999999999948</c:v>
                </c:pt>
                <c:pt idx="29">
                  <c:v>63.349000000000004</c:v>
                </c:pt>
                <c:pt idx="30">
                  <c:v>62.011000000000003</c:v>
                </c:pt>
                <c:pt idx="31">
                  <c:v>66.728999999999999</c:v>
                </c:pt>
                <c:pt idx="32">
                  <c:v>62.301000000000002</c:v>
                </c:pt>
                <c:pt idx="33">
                  <c:v>60.513000000000005</c:v>
                </c:pt>
                <c:pt idx="34">
                  <c:v>60.579000000000001</c:v>
                </c:pt>
                <c:pt idx="35">
                  <c:v>60.294000000000011</c:v>
                </c:pt>
                <c:pt idx="36">
                  <c:v>61.497</c:v>
                </c:pt>
                <c:pt idx="37">
                  <c:v>62.494</c:v>
                </c:pt>
                <c:pt idx="38">
                  <c:v>60.865000000000002</c:v>
                </c:pt>
                <c:pt idx="39">
                  <c:v>61.563000000000002</c:v>
                </c:pt>
                <c:pt idx="40">
                  <c:v>58.682000000000002</c:v>
                </c:pt>
                <c:pt idx="41">
                  <c:v>57.741</c:v>
                </c:pt>
                <c:pt idx="42">
                  <c:v>57.987000000000002</c:v>
                </c:pt>
                <c:pt idx="43">
                  <c:v>61.67</c:v>
                </c:pt>
                <c:pt idx="44">
                  <c:v>62.746000000000002</c:v>
                </c:pt>
                <c:pt idx="45">
                  <c:v>59.519000000000005</c:v>
                </c:pt>
                <c:pt idx="46">
                  <c:v>64.408000000000001</c:v>
                </c:pt>
                <c:pt idx="47">
                  <c:v>62.201000000000001</c:v>
                </c:pt>
                <c:pt idx="48">
                  <c:v>63.231000000000002</c:v>
                </c:pt>
                <c:pt idx="49">
                  <c:v>69.483000000000004</c:v>
                </c:pt>
                <c:pt idx="50">
                  <c:v>66.60499999999999</c:v>
                </c:pt>
                <c:pt idx="51">
                  <c:v>61.662000000000013</c:v>
                </c:pt>
                <c:pt idx="52">
                  <c:v>63.132000000000012</c:v>
                </c:pt>
                <c:pt idx="53">
                  <c:v>61.208000000000013</c:v>
                </c:pt>
                <c:pt idx="54">
                  <c:v>64.031999999999996</c:v>
                </c:pt>
                <c:pt idx="55">
                  <c:v>64.239000000000004</c:v>
                </c:pt>
                <c:pt idx="56">
                  <c:v>66.367000000000004</c:v>
                </c:pt>
                <c:pt idx="57">
                  <c:v>66.191999999999993</c:v>
                </c:pt>
                <c:pt idx="58">
                  <c:v>69.275999999999982</c:v>
                </c:pt>
                <c:pt idx="59">
                  <c:v>64.061000000000007</c:v>
                </c:pt>
                <c:pt idx="60">
                  <c:v>61.538000000000011</c:v>
                </c:pt>
                <c:pt idx="61">
                  <c:v>64.013999999999996</c:v>
                </c:pt>
                <c:pt idx="62">
                  <c:v>65.049000000000007</c:v>
                </c:pt>
                <c:pt idx="63">
                  <c:v>60.064</c:v>
                </c:pt>
                <c:pt idx="64">
                  <c:v>63.105000000000011</c:v>
                </c:pt>
                <c:pt idx="65">
                  <c:v>64.867999999999995</c:v>
                </c:pt>
                <c:pt idx="66">
                  <c:v>62.083000000000006</c:v>
                </c:pt>
                <c:pt idx="67">
                  <c:v>62.333000000000006</c:v>
                </c:pt>
                <c:pt idx="68">
                  <c:v>59.647000000000006</c:v>
                </c:pt>
                <c:pt idx="69">
                  <c:v>61.790000000000013</c:v>
                </c:pt>
                <c:pt idx="70">
                  <c:v>62.05</c:v>
                </c:pt>
                <c:pt idx="71">
                  <c:v>59.494</c:v>
                </c:pt>
                <c:pt idx="72">
                  <c:v>57.984000000000002</c:v>
                </c:pt>
                <c:pt idx="73">
                  <c:v>68.387999999999991</c:v>
                </c:pt>
                <c:pt idx="74">
                  <c:v>65.664999999999992</c:v>
                </c:pt>
                <c:pt idx="75">
                  <c:v>65.894000000000005</c:v>
                </c:pt>
                <c:pt idx="76">
                  <c:v>65.161000000000001</c:v>
                </c:pt>
                <c:pt idx="77">
                  <c:v>64.433999999999997</c:v>
                </c:pt>
                <c:pt idx="78">
                  <c:v>63.741</c:v>
                </c:pt>
                <c:pt idx="79">
                  <c:v>67.019000000000005</c:v>
                </c:pt>
                <c:pt idx="80">
                  <c:v>63.648000000000003</c:v>
                </c:pt>
                <c:pt idx="81">
                  <c:v>63.233000000000011</c:v>
                </c:pt>
                <c:pt idx="82">
                  <c:v>62.725000000000463</c:v>
                </c:pt>
                <c:pt idx="83">
                  <c:v>59.995000000000012</c:v>
                </c:pt>
                <c:pt idx="84">
                  <c:v>65.19</c:v>
                </c:pt>
                <c:pt idx="85">
                  <c:v>69.131999999999991</c:v>
                </c:pt>
                <c:pt idx="86">
                  <c:v>69.641000000000005</c:v>
                </c:pt>
                <c:pt idx="87">
                  <c:v>65.188999999999979</c:v>
                </c:pt>
                <c:pt idx="88">
                  <c:v>66.072000000000003</c:v>
                </c:pt>
                <c:pt idx="89">
                  <c:v>70.066999999999993</c:v>
                </c:pt>
                <c:pt idx="90">
                  <c:v>67.031000000000006</c:v>
                </c:pt>
                <c:pt idx="91">
                  <c:v>66.114999999999995</c:v>
                </c:pt>
                <c:pt idx="92">
                  <c:v>66.119</c:v>
                </c:pt>
                <c:pt idx="93">
                  <c:v>67.669999999999987</c:v>
                </c:pt>
                <c:pt idx="94">
                  <c:v>67.122999999999948</c:v>
                </c:pt>
                <c:pt idx="95">
                  <c:v>65.669999999999987</c:v>
                </c:pt>
                <c:pt idx="96">
                  <c:v>60.694000000000003</c:v>
                </c:pt>
                <c:pt idx="97">
                  <c:v>64.808999999999983</c:v>
                </c:pt>
                <c:pt idx="98">
                  <c:v>65.771999999999991</c:v>
                </c:pt>
                <c:pt idx="99">
                  <c:v>67.178999999999988</c:v>
                </c:pt>
                <c:pt idx="100">
                  <c:v>71.753</c:v>
                </c:pt>
                <c:pt idx="101">
                  <c:v>68.482000000000014</c:v>
                </c:pt>
                <c:pt idx="102">
                  <c:v>63.694000000000003</c:v>
                </c:pt>
                <c:pt idx="103">
                  <c:v>65.619</c:v>
                </c:pt>
                <c:pt idx="104">
                  <c:v>64.016999999999996</c:v>
                </c:pt>
                <c:pt idx="105">
                  <c:v>64.565000000000012</c:v>
                </c:pt>
                <c:pt idx="106">
                  <c:v>64.007000000000005</c:v>
                </c:pt>
                <c:pt idx="107">
                  <c:v>63.678000000000011</c:v>
                </c:pt>
                <c:pt idx="108">
                  <c:v>65.35199999999999</c:v>
                </c:pt>
                <c:pt idx="109">
                  <c:v>64.304000000000002</c:v>
                </c:pt>
                <c:pt idx="110">
                  <c:v>65.313000000000002</c:v>
                </c:pt>
                <c:pt idx="111">
                  <c:v>66.971000000000004</c:v>
                </c:pt>
                <c:pt idx="112">
                  <c:v>68.019000000000005</c:v>
                </c:pt>
                <c:pt idx="113">
                  <c:v>70.405000000000001</c:v>
                </c:pt>
                <c:pt idx="114">
                  <c:v>65.452000000000012</c:v>
                </c:pt>
                <c:pt idx="115">
                  <c:v>69.054000000000002</c:v>
                </c:pt>
                <c:pt idx="116">
                  <c:v>71.435000000000002</c:v>
                </c:pt>
                <c:pt idx="117">
                  <c:v>65.290000000000006</c:v>
                </c:pt>
                <c:pt idx="118">
                  <c:v>66.459000000000003</c:v>
                </c:pt>
                <c:pt idx="119">
                  <c:v>63.962000000000003</c:v>
                </c:pt>
                <c:pt idx="120">
                  <c:v>66.149000000000001</c:v>
                </c:pt>
                <c:pt idx="121">
                  <c:v>67.385999999999981</c:v>
                </c:pt>
                <c:pt idx="122">
                  <c:v>68.251999999999995</c:v>
                </c:pt>
                <c:pt idx="123">
                  <c:v>67.33</c:v>
                </c:pt>
                <c:pt idx="124">
                  <c:v>69.834000000000003</c:v>
                </c:pt>
                <c:pt idx="125">
                  <c:v>63.556000000000004</c:v>
                </c:pt>
                <c:pt idx="126">
                  <c:v>64.215000000000003</c:v>
                </c:pt>
                <c:pt idx="127">
                  <c:v>65.218999999999994</c:v>
                </c:pt>
                <c:pt idx="128">
                  <c:v>63.624000000000002</c:v>
                </c:pt>
                <c:pt idx="129">
                  <c:v>67.424999999999997</c:v>
                </c:pt>
                <c:pt idx="130">
                  <c:v>67.304999999999993</c:v>
                </c:pt>
                <c:pt idx="131">
                  <c:v>68.651999999999987</c:v>
                </c:pt>
                <c:pt idx="132">
                  <c:v>66.781000000000006</c:v>
                </c:pt>
                <c:pt idx="133">
                  <c:v>66.509</c:v>
                </c:pt>
                <c:pt idx="134">
                  <c:v>65.792000000000002</c:v>
                </c:pt>
                <c:pt idx="135">
                  <c:v>65.165999999999983</c:v>
                </c:pt>
                <c:pt idx="136">
                  <c:v>67.177999999999983</c:v>
                </c:pt>
                <c:pt idx="137">
                  <c:v>68.299000000000007</c:v>
                </c:pt>
                <c:pt idx="138">
                  <c:v>67.777000000000001</c:v>
                </c:pt>
                <c:pt idx="139">
                  <c:v>69.680999999999983</c:v>
                </c:pt>
                <c:pt idx="140">
                  <c:v>70.509</c:v>
                </c:pt>
                <c:pt idx="141">
                  <c:v>68.45</c:v>
                </c:pt>
                <c:pt idx="142">
                  <c:v>65.706999999999994</c:v>
                </c:pt>
                <c:pt idx="143">
                  <c:v>62.745000000000012</c:v>
                </c:pt>
                <c:pt idx="144">
                  <c:v>70.927999999999997</c:v>
                </c:pt>
                <c:pt idx="145">
                  <c:v>69.114000000000004</c:v>
                </c:pt>
                <c:pt idx="146">
                  <c:v>66.400999999999996</c:v>
                </c:pt>
                <c:pt idx="147">
                  <c:v>65.834000000000003</c:v>
                </c:pt>
                <c:pt idx="148">
                  <c:v>62.802</c:v>
                </c:pt>
                <c:pt idx="149">
                  <c:v>61.904000000000003</c:v>
                </c:pt>
                <c:pt idx="150">
                  <c:v>61.759</c:v>
                </c:pt>
                <c:pt idx="151">
                  <c:v>69.664000000000001</c:v>
                </c:pt>
                <c:pt idx="152">
                  <c:v>66.075999999999979</c:v>
                </c:pt>
                <c:pt idx="153">
                  <c:v>65.446000000000026</c:v>
                </c:pt>
                <c:pt idx="154">
                  <c:v>66.85199999999999</c:v>
                </c:pt>
                <c:pt idx="155">
                  <c:v>64.521999999999991</c:v>
                </c:pt>
                <c:pt idx="156">
                  <c:v>53.165000000000013</c:v>
                </c:pt>
                <c:pt idx="157">
                  <c:v>51.068000000000012</c:v>
                </c:pt>
                <c:pt idx="158">
                  <c:v>52.875</c:v>
                </c:pt>
                <c:pt idx="159">
                  <c:v>54.305</c:v>
                </c:pt>
                <c:pt idx="160">
                  <c:v>59.748000000000012</c:v>
                </c:pt>
                <c:pt idx="161">
                  <c:v>61.642000000000003</c:v>
                </c:pt>
                <c:pt idx="162">
                  <c:v>63.393000000000001</c:v>
                </c:pt>
                <c:pt idx="163">
                  <c:v>73.771000000000001</c:v>
                </c:pt>
                <c:pt idx="164">
                  <c:v>61.949000000000005</c:v>
                </c:pt>
                <c:pt idx="165">
                  <c:v>61.966000000000001</c:v>
                </c:pt>
                <c:pt idx="166">
                  <c:v>69.881</c:v>
                </c:pt>
                <c:pt idx="167">
                  <c:v>69.896000000000001</c:v>
                </c:pt>
                <c:pt idx="168">
                  <c:v>63.394000000000005</c:v>
                </c:pt>
                <c:pt idx="169">
                  <c:v>65.356999999999999</c:v>
                </c:pt>
                <c:pt idx="170">
                  <c:v>64.757999999999996</c:v>
                </c:pt>
                <c:pt idx="171">
                  <c:v>60.141000000000005</c:v>
                </c:pt>
                <c:pt idx="172">
                  <c:v>60.464000000000006</c:v>
                </c:pt>
                <c:pt idx="173">
                  <c:v>63.359000000000002</c:v>
                </c:pt>
                <c:pt idx="174">
                  <c:v>58.679000000000002</c:v>
                </c:pt>
                <c:pt idx="175">
                  <c:v>63.387999999999998</c:v>
                </c:pt>
                <c:pt idx="176">
                  <c:v>60.961000000000006</c:v>
                </c:pt>
                <c:pt idx="177">
                  <c:v>59.741</c:v>
                </c:pt>
                <c:pt idx="178">
                  <c:v>67.396000000000001</c:v>
                </c:pt>
                <c:pt idx="179">
                  <c:v>60.290000000000013</c:v>
                </c:pt>
                <c:pt idx="180">
                  <c:v>64.021000000000001</c:v>
                </c:pt>
                <c:pt idx="181">
                  <c:v>66.167000000000002</c:v>
                </c:pt>
                <c:pt idx="182">
                  <c:v>66.069999999999993</c:v>
                </c:pt>
                <c:pt idx="183">
                  <c:v>63.95</c:v>
                </c:pt>
                <c:pt idx="184">
                  <c:v>62.8</c:v>
                </c:pt>
                <c:pt idx="185">
                  <c:v>68.424999999999997</c:v>
                </c:pt>
                <c:pt idx="186">
                  <c:v>68.363</c:v>
                </c:pt>
                <c:pt idx="187">
                  <c:v>66.298000000000002</c:v>
                </c:pt>
                <c:pt idx="188">
                  <c:v>65.825999999999979</c:v>
                </c:pt>
                <c:pt idx="189">
                  <c:v>65.241000000000227</c:v>
                </c:pt>
                <c:pt idx="190">
                  <c:v>64.715000000000003</c:v>
                </c:pt>
                <c:pt idx="191">
                  <c:v>58.726000000000013</c:v>
                </c:pt>
                <c:pt idx="192">
                  <c:v>63.742000000000012</c:v>
                </c:pt>
                <c:pt idx="193">
                  <c:v>64.106999999999999</c:v>
                </c:pt>
                <c:pt idx="194">
                  <c:v>65.551999999999992</c:v>
                </c:pt>
                <c:pt idx="195">
                  <c:v>66.10199999999999</c:v>
                </c:pt>
                <c:pt idx="196">
                  <c:v>67.59</c:v>
                </c:pt>
                <c:pt idx="197">
                  <c:v>64.891999999999996</c:v>
                </c:pt>
                <c:pt idx="198">
                  <c:v>61.997</c:v>
                </c:pt>
                <c:pt idx="199">
                  <c:v>67.316999999999993</c:v>
                </c:pt>
                <c:pt idx="200">
                  <c:v>65.055999999999983</c:v>
                </c:pt>
                <c:pt idx="201">
                  <c:v>63.961000000000006</c:v>
                </c:pt>
                <c:pt idx="202">
                  <c:v>63.771000000000001</c:v>
                </c:pt>
                <c:pt idx="203">
                  <c:v>60.603000000000002</c:v>
                </c:pt>
                <c:pt idx="204">
                  <c:v>61.175000000000011</c:v>
                </c:pt>
                <c:pt idx="205">
                  <c:v>67.117000000000004</c:v>
                </c:pt>
                <c:pt idx="206">
                  <c:v>65.516999999999996</c:v>
                </c:pt>
                <c:pt idx="207">
                  <c:v>64.697999999999993</c:v>
                </c:pt>
                <c:pt idx="208">
                  <c:v>68.60199999999999</c:v>
                </c:pt>
                <c:pt idx="209">
                  <c:v>64.688000000000002</c:v>
                </c:pt>
                <c:pt idx="210">
                  <c:v>64.769000000000005</c:v>
                </c:pt>
                <c:pt idx="211">
                  <c:v>69.073999999999998</c:v>
                </c:pt>
                <c:pt idx="212">
                  <c:v>63.690000000000012</c:v>
                </c:pt>
                <c:pt idx="213">
                  <c:v>68.164999999999992</c:v>
                </c:pt>
                <c:pt idx="214">
                  <c:v>68.507999999999996</c:v>
                </c:pt>
                <c:pt idx="215">
                  <c:v>65.387999999999991</c:v>
                </c:pt>
                <c:pt idx="216">
                  <c:v>65.85899999999998</c:v>
                </c:pt>
                <c:pt idx="217">
                  <c:v>69.338999999999999</c:v>
                </c:pt>
                <c:pt idx="218">
                  <c:v>65.871999999999986</c:v>
                </c:pt>
                <c:pt idx="219">
                  <c:v>67.03</c:v>
                </c:pt>
                <c:pt idx="220">
                  <c:v>69.956999999999994</c:v>
                </c:pt>
                <c:pt idx="221">
                  <c:v>68.149999999999991</c:v>
                </c:pt>
                <c:pt idx="222">
                  <c:v>66.35499999999999</c:v>
                </c:pt>
                <c:pt idx="223">
                  <c:v>66.619</c:v>
                </c:pt>
                <c:pt idx="224">
                  <c:v>66.244000000000227</c:v>
                </c:pt>
                <c:pt idx="225">
                  <c:v>62.549000000000007</c:v>
                </c:pt>
                <c:pt idx="226">
                  <c:v>65.031999999999996</c:v>
                </c:pt>
                <c:pt idx="227">
                  <c:v>65.090999999999994</c:v>
                </c:pt>
                <c:pt idx="228">
                  <c:v>68.361999999999995</c:v>
                </c:pt>
                <c:pt idx="229">
                  <c:v>65.581000000000003</c:v>
                </c:pt>
                <c:pt idx="230">
                  <c:v>63.627000000000002</c:v>
                </c:pt>
                <c:pt idx="231">
                  <c:v>69.968000000000004</c:v>
                </c:pt>
                <c:pt idx="232">
                  <c:v>68.055999999999983</c:v>
                </c:pt>
                <c:pt idx="233">
                  <c:v>64.468999999999994</c:v>
                </c:pt>
                <c:pt idx="234">
                  <c:v>69.795000000000002</c:v>
                </c:pt>
                <c:pt idx="235">
                  <c:v>69.455000000000013</c:v>
                </c:pt>
                <c:pt idx="236">
                  <c:v>68.164999999999992</c:v>
                </c:pt>
                <c:pt idx="237">
                  <c:v>69.534999999999997</c:v>
                </c:pt>
                <c:pt idx="238">
                  <c:v>70.353999999999999</c:v>
                </c:pt>
                <c:pt idx="239">
                  <c:v>66.448000000000022</c:v>
                </c:pt>
                <c:pt idx="240">
                  <c:v>63.027000000000001</c:v>
                </c:pt>
                <c:pt idx="241">
                  <c:v>71.214000000000027</c:v>
                </c:pt>
                <c:pt idx="242">
                  <c:v>67.453000000000003</c:v>
                </c:pt>
                <c:pt idx="243">
                  <c:v>70.066000000000003</c:v>
                </c:pt>
                <c:pt idx="244">
                  <c:v>68.631</c:v>
                </c:pt>
                <c:pt idx="245">
                  <c:v>69.501000000000005</c:v>
                </c:pt>
                <c:pt idx="246">
                  <c:v>65.777000000000001</c:v>
                </c:pt>
                <c:pt idx="247">
                  <c:v>64.617999999999995</c:v>
                </c:pt>
                <c:pt idx="248">
                  <c:v>63.037000000000006</c:v>
                </c:pt>
                <c:pt idx="249">
                  <c:v>66.331999999999994</c:v>
                </c:pt>
                <c:pt idx="250">
                  <c:v>70.363</c:v>
                </c:pt>
                <c:pt idx="251">
                  <c:v>68.39</c:v>
                </c:pt>
                <c:pt idx="252">
                  <c:v>65.232000000000014</c:v>
                </c:pt>
                <c:pt idx="253">
                  <c:v>67.464000000000027</c:v>
                </c:pt>
                <c:pt idx="254">
                  <c:v>63.861000000000004</c:v>
                </c:pt>
                <c:pt idx="255">
                  <c:v>65.289000000000001</c:v>
                </c:pt>
                <c:pt idx="256">
                  <c:v>63.895000000000003</c:v>
                </c:pt>
                <c:pt idx="257">
                  <c:v>64.727999999999994</c:v>
                </c:pt>
                <c:pt idx="258">
                  <c:v>62.804000000000002</c:v>
                </c:pt>
                <c:pt idx="259">
                  <c:v>64.209999999999994</c:v>
                </c:pt>
                <c:pt idx="260">
                  <c:v>63.981999999999999</c:v>
                </c:pt>
                <c:pt idx="261">
                  <c:v>62.523000000000003</c:v>
                </c:pt>
                <c:pt idx="262">
                  <c:v>65.492000000000004</c:v>
                </c:pt>
                <c:pt idx="263">
                  <c:v>65.995999999999995</c:v>
                </c:pt>
                <c:pt idx="264">
                  <c:v>64.912000000000006</c:v>
                </c:pt>
                <c:pt idx="265">
                  <c:v>68.568000000000012</c:v>
                </c:pt>
                <c:pt idx="266">
                  <c:v>69.507999999999996</c:v>
                </c:pt>
                <c:pt idx="267">
                  <c:v>62.444000000000003</c:v>
                </c:pt>
                <c:pt idx="268">
                  <c:v>64.322000000000003</c:v>
                </c:pt>
                <c:pt idx="269">
                  <c:v>65.293999999999997</c:v>
                </c:pt>
                <c:pt idx="270">
                  <c:v>64.753</c:v>
                </c:pt>
                <c:pt idx="271">
                  <c:v>65.403000000000006</c:v>
                </c:pt>
                <c:pt idx="272">
                  <c:v>64.161000000000001</c:v>
                </c:pt>
                <c:pt idx="273">
                  <c:v>65.685000000000002</c:v>
                </c:pt>
                <c:pt idx="274">
                  <c:v>69.203999999999994</c:v>
                </c:pt>
                <c:pt idx="275">
                  <c:v>67.777999999999992</c:v>
                </c:pt>
                <c:pt idx="276">
                  <c:v>67.045000000000002</c:v>
                </c:pt>
                <c:pt idx="277">
                  <c:v>66.245999999999995</c:v>
                </c:pt>
                <c:pt idx="278">
                  <c:v>65.721999999999994</c:v>
                </c:pt>
                <c:pt idx="279">
                  <c:v>64.421999999999997</c:v>
                </c:pt>
                <c:pt idx="280">
                  <c:v>68.452000000000012</c:v>
                </c:pt>
                <c:pt idx="281">
                  <c:v>66.182000000000002</c:v>
                </c:pt>
                <c:pt idx="282">
                  <c:v>63.805</c:v>
                </c:pt>
                <c:pt idx="283">
                  <c:v>61.662000000000013</c:v>
                </c:pt>
                <c:pt idx="284">
                  <c:v>65.483999999999995</c:v>
                </c:pt>
                <c:pt idx="285">
                  <c:v>64.447000000000727</c:v>
                </c:pt>
                <c:pt idx="286">
                  <c:v>60.764000000000003</c:v>
                </c:pt>
                <c:pt idx="287">
                  <c:v>61.893000000000001</c:v>
                </c:pt>
                <c:pt idx="288">
                  <c:v>59.353999999999999</c:v>
                </c:pt>
                <c:pt idx="289">
                  <c:v>58.760000000000012</c:v>
                </c:pt>
                <c:pt idx="290">
                  <c:v>62.731000000000002</c:v>
                </c:pt>
                <c:pt idx="291">
                  <c:v>59.574000000000005</c:v>
                </c:pt>
                <c:pt idx="292">
                  <c:v>65.013000000000005</c:v>
                </c:pt>
                <c:pt idx="293">
                  <c:v>59.109000000000002</c:v>
                </c:pt>
                <c:pt idx="294">
                  <c:v>62.624000000000002</c:v>
                </c:pt>
                <c:pt idx="295">
                  <c:v>63.609000000000002</c:v>
                </c:pt>
                <c:pt idx="296">
                  <c:v>68.343000000000004</c:v>
                </c:pt>
                <c:pt idx="297">
                  <c:v>70.733999999999995</c:v>
                </c:pt>
                <c:pt idx="298">
                  <c:v>67.186999999999998</c:v>
                </c:pt>
                <c:pt idx="299">
                  <c:v>68.117999999999995</c:v>
                </c:pt>
                <c:pt idx="300">
                  <c:v>66.637999999999991</c:v>
                </c:pt>
                <c:pt idx="301">
                  <c:v>65.543000000000006</c:v>
                </c:pt>
                <c:pt idx="302">
                  <c:v>70.371999999999986</c:v>
                </c:pt>
                <c:pt idx="303">
                  <c:v>66.774999999999991</c:v>
                </c:pt>
                <c:pt idx="304">
                  <c:v>70.959999999999994</c:v>
                </c:pt>
                <c:pt idx="305">
                  <c:v>69.175999999999988</c:v>
                </c:pt>
                <c:pt idx="306">
                  <c:v>72.290000000000006</c:v>
                </c:pt>
                <c:pt idx="307">
                  <c:v>72.423000000000002</c:v>
                </c:pt>
                <c:pt idx="308">
                  <c:v>69.406999999999996</c:v>
                </c:pt>
                <c:pt idx="309">
                  <c:v>68.653999999999982</c:v>
                </c:pt>
                <c:pt idx="310">
                  <c:v>69.075999999999979</c:v>
                </c:pt>
                <c:pt idx="311">
                  <c:v>69.688999999999979</c:v>
                </c:pt>
                <c:pt idx="312">
                  <c:v>65.959999999999994</c:v>
                </c:pt>
                <c:pt idx="313">
                  <c:v>68.022999999999982</c:v>
                </c:pt>
                <c:pt idx="314">
                  <c:v>68.343000000000004</c:v>
                </c:pt>
                <c:pt idx="315">
                  <c:v>71.302999999999983</c:v>
                </c:pt>
                <c:pt idx="316">
                  <c:v>68.319000000000003</c:v>
                </c:pt>
                <c:pt idx="317">
                  <c:v>67.625999999999948</c:v>
                </c:pt>
                <c:pt idx="318">
                  <c:v>65.221000000000004</c:v>
                </c:pt>
                <c:pt idx="319">
                  <c:v>66.442000000000007</c:v>
                </c:pt>
                <c:pt idx="320">
                  <c:v>66.819999999999993</c:v>
                </c:pt>
                <c:pt idx="321">
                  <c:v>65.331000000000003</c:v>
                </c:pt>
                <c:pt idx="322">
                  <c:v>67.682999999999979</c:v>
                </c:pt>
                <c:pt idx="323">
                  <c:v>66.084000000000003</c:v>
                </c:pt>
                <c:pt idx="324">
                  <c:v>67.248000000000005</c:v>
                </c:pt>
                <c:pt idx="325">
                  <c:v>66.138999999999982</c:v>
                </c:pt>
                <c:pt idx="326">
                  <c:v>65.60199999999999</c:v>
                </c:pt>
                <c:pt idx="327">
                  <c:v>63.230000000000011</c:v>
                </c:pt>
                <c:pt idx="328">
                  <c:v>63.334000000000003</c:v>
                </c:pt>
                <c:pt idx="329">
                  <c:v>61.019000000000005</c:v>
                </c:pt>
                <c:pt idx="330">
                  <c:v>61.744</c:v>
                </c:pt>
                <c:pt idx="331">
                  <c:v>66.480999999999995</c:v>
                </c:pt>
                <c:pt idx="332">
                  <c:v>63.879000000000005</c:v>
                </c:pt>
                <c:pt idx="333">
                  <c:v>60.033000000000001</c:v>
                </c:pt>
                <c:pt idx="334">
                  <c:v>66.899000000000001</c:v>
                </c:pt>
                <c:pt idx="335">
                  <c:v>65.134</c:v>
                </c:pt>
                <c:pt idx="336">
                  <c:v>61.151000000000003</c:v>
                </c:pt>
                <c:pt idx="337">
                  <c:v>66.555999999999983</c:v>
                </c:pt>
                <c:pt idx="338">
                  <c:v>66.820999999999998</c:v>
                </c:pt>
                <c:pt idx="339">
                  <c:v>70.241000000000227</c:v>
                </c:pt>
                <c:pt idx="340">
                  <c:v>69.016999999999996</c:v>
                </c:pt>
                <c:pt idx="341">
                  <c:v>70.443000000000026</c:v>
                </c:pt>
                <c:pt idx="342">
                  <c:v>62.514000000000003</c:v>
                </c:pt>
                <c:pt idx="343">
                  <c:v>64.627999999999986</c:v>
                </c:pt>
                <c:pt idx="344">
                  <c:v>65.888999999999982</c:v>
                </c:pt>
                <c:pt idx="345">
                  <c:v>58.981999999999999</c:v>
                </c:pt>
                <c:pt idx="346">
                  <c:v>57.687000000000005</c:v>
                </c:pt>
                <c:pt idx="347">
                  <c:v>63.625000000000163</c:v>
                </c:pt>
                <c:pt idx="348">
                  <c:v>65.447000000000727</c:v>
                </c:pt>
                <c:pt idx="349">
                  <c:v>65.468000000000004</c:v>
                </c:pt>
                <c:pt idx="350">
                  <c:v>62.468000000000011</c:v>
                </c:pt>
                <c:pt idx="351">
                  <c:v>64.039000000000001</c:v>
                </c:pt>
                <c:pt idx="352">
                  <c:v>68.793999999999997</c:v>
                </c:pt>
                <c:pt idx="353">
                  <c:v>66.715000000000003</c:v>
                </c:pt>
                <c:pt idx="354">
                  <c:v>67.573999999999998</c:v>
                </c:pt>
                <c:pt idx="355">
                  <c:v>69.900000000000006</c:v>
                </c:pt>
                <c:pt idx="356">
                  <c:v>66.513000000000005</c:v>
                </c:pt>
                <c:pt idx="357">
                  <c:v>66.188000000000002</c:v>
                </c:pt>
                <c:pt idx="358">
                  <c:v>69.293000000000006</c:v>
                </c:pt>
                <c:pt idx="359">
                  <c:v>68.872999999999948</c:v>
                </c:pt>
                <c:pt idx="360">
                  <c:v>67.488</c:v>
                </c:pt>
                <c:pt idx="361">
                  <c:v>69.974000000000004</c:v>
                </c:pt>
                <c:pt idx="362">
                  <c:v>63.790000000000013</c:v>
                </c:pt>
                <c:pt idx="363">
                  <c:v>62.056000000000004</c:v>
                </c:pt>
                <c:pt idx="364">
                  <c:v>63.165000000000013</c:v>
                </c:pt>
                <c:pt idx="365">
                  <c:v>66.685000000000002</c:v>
                </c:pt>
                <c:pt idx="366">
                  <c:v>63.034000000000006</c:v>
                </c:pt>
                <c:pt idx="367">
                  <c:v>66.587999999999994</c:v>
                </c:pt>
                <c:pt idx="368">
                  <c:v>65.504999999999995</c:v>
                </c:pt>
                <c:pt idx="369">
                  <c:v>65.040000000000006</c:v>
                </c:pt>
                <c:pt idx="370">
                  <c:v>64.649000000000001</c:v>
                </c:pt>
                <c:pt idx="371">
                  <c:v>63.305</c:v>
                </c:pt>
                <c:pt idx="372">
                  <c:v>63.95</c:v>
                </c:pt>
                <c:pt idx="373">
                  <c:v>60.861000000000004</c:v>
                </c:pt>
                <c:pt idx="374">
                  <c:v>62.102000000000011</c:v>
                </c:pt>
                <c:pt idx="375">
                  <c:v>62.663000000000011</c:v>
                </c:pt>
                <c:pt idx="376">
                  <c:v>55.115000000000002</c:v>
                </c:pt>
                <c:pt idx="377">
                  <c:v>61.044000000000004</c:v>
                </c:pt>
                <c:pt idx="378">
                  <c:v>74.206000000000003</c:v>
                </c:pt>
                <c:pt idx="379">
                  <c:v>76.406999999999996</c:v>
                </c:pt>
                <c:pt idx="380">
                  <c:v>70.822999999999979</c:v>
                </c:pt>
                <c:pt idx="381">
                  <c:v>59.875</c:v>
                </c:pt>
                <c:pt idx="382">
                  <c:v>65.965000000000003</c:v>
                </c:pt>
                <c:pt idx="383">
                  <c:v>64.02</c:v>
                </c:pt>
                <c:pt idx="384">
                  <c:v>63.243000000000002</c:v>
                </c:pt>
                <c:pt idx="385">
                  <c:v>63.346000000000004</c:v>
                </c:pt>
                <c:pt idx="386">
                  <c:v>64.320999999999998</c:v>
                </c:pt>
                <c:pt idx="387">
                  <c:v>64.864000000000004</c:v>
                </c:pt>
                <c:pt idx="388">
                  <c:v>63.588000000000001</c:v>
                </c:pt>
                <c:pt idx="389">
                  <c:v>63.334000000000003</c:v>
                </c:pt>
                <c:pt idx="390">
                  <c:v>64.842000000000013</c:v>
                </c:pt>
                <c:pt idx="391">
                  <c:v>65.888999999999982</c:v>
                </c:pt>
                <c:pt idx="392">
                  <c:v>65.534000000000006</c:v>
                </c:pt>
                <c:pt idx="393">
                  <c:v>65.03</c:v>
                </c:pt>
                <c:pt idx="394">
                  <c:v>60.234000000000002</c:v>
                </c:pt>
                <c:pt idx="395">
                  <c:v>64.705000000000013</c:v>
                </c:pt>
                <c:pt idx="396">
                  <c:v>66.373999999999981</c:v>
                </c:pt>
                <c:pt idx="397">
                  <c:v>64.396000000000001</c:v>
                </c:pt>
                <c:pt idx="398">
                  <c:v>60.238000000000063</c:v>
                </c:pt>
                <c:pt idx="399">
                  <c:v>59.737000000000002</c:v>
                </c:pt>
                <c:pt idx="400">
                  <c:v>58.216000000000001</c:v>
                </c:pt>
                <c:pt idx="401">
                  <c:v>62.138000000000012</c:v>
                </c:pt>
                <c:pt idx="402">
                  <c:v>61.89</c:v>
                </c:pt>
                <c:pt idx="403">
                  <c:v>63.209000000000003</c:v>
                </c:pt>
                <c:pt idx="404">
                  <c:v>59.022000000000013</c:v>
                </c:pt>
                <c:pt idx="405">
                  <c:v>58.178000000000011</c:v>
                </c:pt>
                <c:pt idx="406">
                  <c:v>60.88</c:v>
                </c:pt>
                <c:pt idx="407">
                  <c:v>57.796000000000063</c:v>
                </c:pt>
                <c:pt idx="408">
                  <c:v>59.843000000000004</c:v>
                </c:pt>
                <c:pt idx="409">
                  <c:v>65.909000000000006</c:v>
                </c:pt>
                <c:pt idx="410">
                  <c:v>68.631</c:v>
                </c:pt>
                <c:pt idx="411">
                  <c:v>69.009</c:v>
                </c:pt>
                <c:pt idx="412">
                  <c:v>71.257999999999996</c:v>
                </c:pt>
                <c:pt idx="413">
                  <c:v>63.935000000000002</c:v>
                </c:pt>
                <c:pt idx="414">
                  <c:v>66.073999999999998</c:v>
                </c:pt>
                <c:pt idx="415">
                  <c:v>60.809000000000005</c:v>
                </c:pt>
                <c:pt idx="416">
                  <c:v>69.001999999999995</c:v>
                </c:pt>
                <c:pt idx="417">
                  <c:v>64.539000000000001</c:v>
                </c:pt>
                <c:pt idx="418">
                  <c:v>68.10599999999998</c:v>
                </c:pt>
                <c:pt idx="419">
                  <c:v>65.641999999999996</c:v>
                </c:pt>
                <c:pt idx="420">
                  <c:v>65.831000000000003</c:v>
                </c:pt>
                <c:pt idx="421">
                  <c:v>65.478999999999999</c:v>
                </c:pt>
                <c:pt idx="422">
                  <c:v>67.641999999999996</c:v>
                </c:pt>
                <c:pt idx="423">
                  <c:v>65.206999999999994</c:v>
                </c:pt>
                <c:pt idx="424">
                  <c:v>68.534999999999997</c:v>
                </c:pt>
                <c:pt idx="425">
                  <c:v>68.35499999999999</c:v>
                </c:pt>
                <c:pt idx="426">
                  <c:v>65.443000000000026</c:v>
                </c:pt>
                <c:pt idx="427">
                  <c:v>65.754000000000005</c:v>
                </c:pt>
                <c:pt idx="428">
                  <c:v>67.277000000000001</c:v>
                </c:pt>
                <c:pt idx="429">
                  <c:v>64.415999999999997</c:v>
                </c:pt>
                <c:pt idx="430">
                  <c:v>67.085999999999999</c:v>
                </c:pt>
                <c:pt idx="431">
                  <c:v>66.164999999999992</c:v>
                </c:pt>
                <c:pt idx="432">
                  <c:v>66.561000000000007</c:v>
                </c:pt>
                <c:pt idx="433">
                  <c:v>62.759</c:v>
                </c:pt>
                <c:pt idx="434">
                  <c:v>62.931000000000004</c:v>
                </c:pt>
                <c:pt idx="435">
                  <c:v>64.480999999999995</c:v>
                </c:pt>
                <c:pt idx="436">
                  <c:v>66.263999999999996</c:v>
                </c:pt>
                <c:pt idx="437">
                  <c:v>63.707000000000001</c:v>
                </c:pt>
                <c:pt idx="438">
                  <c:v>67.590999999999994</c:v>
                </c:pt>
                <c:pt idx="439">
                  <c:v>64.03</c:v>
                </c:pt>
                <c:pt idx="440">
                  <c:v>62.627000000000002</c:v>
                </c:pt>
                <c:pt idx="441">
                  <c:v>65.671999999999983</c:v>
                </c:pt>
                <c:pt idx="442">
                  <c:v>65.003</c:v>
                </c:pt>
                <c:pt idx="443">
                  <c:v>65.787999999999997</c:v>
                </c:pt>
                <c:pt idx="444">
                  <c:v>67.989999999999995</c:v>
                </c:pt>
                <c:pt idx="445">
                  <c:v>68.179999999999978</c:v>
                </c:pt>
                <c:pt idx="446">
                  <c:v>64.941000000000727</c:v>
                </c:pt>
                <c:pt idx="447">
                  <c:v>63.501000000000005</c:v>
                </c:pt>
                <c:pt idx="448">
                  <c:v>65.111000000000004</c:v>
                </c:pt>
                <c:pt idx="449">
                  <c:v>62.594000000000001</c:v>
                </c:pt>
                <c:pt idx="450">
                  <c:v>67.599999999999994</c:v>
                </c:pt>
                <c:pt idx="451">
                  <c:v>60.804000000000002</c:v>
                </c:pt>
                <c:pt idx="452">
                  <c:v>62.893000000000001</c:v>
                </c:pt>
                <c:pt idx="453">
                  <c:v>64.626999999999981</c:v>
                </c:pt>
                <c:pt idx="454">
                  <c:v>65.771999999999991</c:v>
                </c:pt>
                <c:pt idx="455">
                  <c:v>67.63</c:v>
                </c:pt>
                <c:pt idx="456">
                  <c:v>63.238000000000063</c:v>
                </c:pt>
                <c:pt idx="457">
                  <c:v>63.074000000000005</c:v>
                </c:pt>
                <c:pt idx="458">
                  <c:v>62.476000000000006</c:v>
                </c:pt>
                <c:pt idx="459">
                  <c:v>60.962000000000003</c:v>
                </c:pt>
                <c:pt idx="460">
                  <c:v>66.326999999999998</c:v>
                </c:pt>
                <c:pt idx="461">
                  <c:v>71.658999999999978</c:v>
                </c:pt>
                <c:pt idx="462">
                  <c:v>68.073999999999998</c:v>
                </c:pt>
                <c:pt idx="463">
                  <c:v>69.837999999999994</c:v>
                </c:pt>
                <c:pt idx="464">
                  <c:v>68.233999999999995</c:v>
                </c:pt>
                <c:pt idx="465">
                  <c:v>63.677</c:v>
                </c:pt>
                <c:pt idx="466">
                  <c:v>67.536000000000001</c:v>
                </c:pt>
                <c:pt idx="467">
                  <c:v>65.631999999999991</c:v>
                </c:pt>
                <c:pt idx="468">
                  <c:v>62.323</c:v>
                </c:pt>
                <c:pt idx="469">
                  <c:v>75.887999999999991</c:v>
                </c:pt>
                <c:pt idx="470">
                  <c:v>77.290999999999997</c:v>
                </c:pt>
                <c:pt idx="471">
                  <c:v>66.319999999999993</c:v>
                </c:pt>
                <c:pt idx="472">
                  <c:v>67.070999999999998</c:v>
                </c:pt>
                <c:pt idx="473">
                  <c:v>65.522999999999982</c:v>
                </c:pt>
                <c:pt idx="474">
                  <c:v>65.421000000000006</c:v>
                </c:pt>
                <c:pt idx="475">
                  <c:v>68.77</c:v>
                </c:pt>
                <c:pt idx="476">
                  <c:v>64.072000000000003</c:v>
                </c:pt>
                <c:pt idx="477">
                  <c:v>67.164000000000001</c:v>
                </c:pt>
                <c:pt idx="478">
                  <c:v>66.715999999999994</c:v>
                </c:pt>
                <c:pt idx="479">
                  <c:v>63.428000000000011</c:v>
                </c:pt>
                <c:pt idx="480">
                  <c:v>63.481999999999999</c:v>
                </c:pt>
                <c:pt idx="481">
                  <c:v>62.457000000000001</c:v>
                </c:pt>
                <c:pt idx="482">
                  <c:v>60</c:v>
                </c:pt>
                <c:pt idx="483">
                  <c:v>63.696000000000012</c:v>
                </c:pt>
                <c:pt idx="484">
                  <c:v>69.471000000000004</c:v>
                </c:pt>
                <c:pt idx="485">
                  <c:v>64.585999999999999</c:v>
                </c:pt>
                <c:pt idx="486">
                  <c:v>64.989000000000004</c:v>
                </c:pt>
                <c:pt idx="487">
                  <c:v>66.075000000000003</c:v>
                </c:pt>
                <c:pt idx="488">
                  <c:v>60.923000000000002</c:v>
                </c:pt>
                <c:pt idx="489">
                  <c:v>60.395000000000003</c:v>
                </c:pt>
                <c:pt idx="490">
                  <c:v>61.787000000000006</c:v>
                </c:pt>
                <c:pt idx="491">
                  <c:v>65.763999999999996</c:v>
                </c:pt>
                <c:pt idx="492">
                  <c:v>63.966000000000001</c:v>
                </c:pt>
                <c:pt idx="493">
                  <c:v>62.914000000000001</c:v>
                </c:pt>
                <c:pt idx="494">
                  <c:v>58.572000000000003</c:v>
                </c:pt>
                <c:pt idx="495">
                  <c:v>63.836000000000006</c:v>
                </c:pt>
                <c:pt idx="496">
                  <c:v>68.927000000000007</c:v>
                </c:pt>
                <c:pt idx="497">
                  <c:v>64.654999999999987</c:v>
                </c:pt>
                <c:pt idx="498">
                  <c:v>66.194000000000003</c:v>
                </c:pt>
                <c:pt idx="499">
                  <c:v>68.242999999999995</c:v>
                </c:pt>
                <c:pt idx="500">
                  <c:v>65.709000000000003</c:v>
                </c:pt>
                <c:pt idx="501">
                  <c:v>69.305999999999983</c:v>
                </c:pt>
                <c:pt idx="502">
                  <c:v>68.784999999999997</c:v>
                </c:pt>
                <c:pt idx="503">
                  <c:v>65.10899999999998</c:v>
                </c:pt>
                <c:pt idx="504">
                  <c:v>66.387</c:v>
                </c:pt>
                <c:pt idx="505">
                  <c:v>69.172999999999988</c:v>
                </c:pt>
                <c:pt idx="506">
                  <c:v>69.641000000000005</c:v>
                </c:pt>
                <c:pt idx="507">
                  <c:v>66.712000000000003</c:v>
                </c:pt>
                <c:pt idx="508">
                  <c:v>69.98</c:v>
                </c:pt>
                <c:pt idx="509">
                  <c:v>68.483999999999995</c:v>
                </c:pt>
                <c:pt idx="510">
                  <c:v>67.815000000000012</c:v>
                </c:pt>
                <c:pt idx="511">
                  <c:v>69.651999999999987</c:v>
                </c:pt>
                <c:pt idx="512">
                  <c:v>63.529000000000003</c:v>
                </c:pt>
                <c:pt idx="513">
                  <c:v>63.147000000000006</c:v>
                </c:pt>
                <c:pt idx="514">
                  <c:v>61.651000000000003</c:v>
                </c:pt>
                <c:pt idx="515">
                  <c:v>59.376000000000005</c:v>
                </c:pt>
                <c:pt idx="516">
                  <c:v>60.254000000000005</c:v>
                </c:pt>
                <c:pt idx="517">
                  <c:v>65.35599999999998</c:v>
                </c:pt>
                <c:pt idx="518">
                  <c:v>63.864000000000004</c:v>
                </c:pt>
                <c:pt idx="519">
                  <c:v>57.001000000000005</c:v>
                </c:pt>
                <c:pt idx="520">
                  <c:v>64.56</c:v>
                </c:pt>
                <c:pt idx="521">
                  <c:v>65.039000000000001</c:v>
                </c:pt>
                <c:pt idx="522">
                  <c:v>65.787999999999997</c:v>
                </c:pt>
                <c:pt idx="523">
                  <c:v>65.157999999999987</c:v>
                </c:pt>
                <c:pt idx="524">
                  <c:v>65.754999999999995</c:v>
                </c:pt>
                <c:pt idx="525">
                  <c:v>62.761000000000003</c:v>
                </c:pt>
                <c:pt idx="526">
                  <c:v>67.757000000000005</c:v>
                </c:pt>
                <c:pt idx="527">
                  <c:v>66.572000000000003</c:v>
                </c:pt>
                <c:pt idx="528">
                  <c:v>65.377999999999986</c:v>
                </c:pt>
                <c:pt idx="529">
                  <c:v>62.672000000000011</c:v>
                </c:pt>
                <c:pt idx="530">
                  <c:v>65.742000000000004</c:v>
                </c:pt>
                <c:pt idx="531">
                  <c:v>63.214000000000006</c:v>
                </c:pt>
                <c:pt idx="532">
                  <c:v>65.801999999999992</c:v>
                </c:pt>
                <c:pt idx="533">
                  <c:v>69.013999999999996</c:v>
                </c:pt>
                <c:pt idx="534">
                  <c:v>72.625999999999948</c:v>
                </c:pt>
                <c:pt idx="535">
                  <c:v>67.427999999999997</c:v>
                </c:pt>
                <c:pt idx="536">
                  <c:v>69.406999999999996</c:v>
                </c:pt>
                <c:pt idx="537">
                  <c:v>65.221000000000004</c:v>
                </c:pt>
                <c:pt idx="538">
                  <c:v>66.509</c:v>
                </c:pt>
                <c:pt idx="539">
                  <c:v>67.331000000000003</c:v>
                </c:pt>
                <c:pt idx="540">
                  <c:v>66.926000000000002</c:v>
                </c:pt>
                <c:pt idx="541">
                  <c:v>71.424999999999997</c:v>
                </c:pt>
                <c:pt idx="542">
                  <c:v>65.066999999999993</c:v>
                </c:pt>
                <c:pt idx="543">
                  <c:v>72.195999999999998</c:v>
                </c:pt>
                <c:pt idx="544">
                  <c:v>66.97</c:v>
                </c:pt>
                <c:pt idx="545">
                  <c:v>65.018000000000001</c:v>
                </c:pt>
                <c:pt idx="546">
                  <c:v>67.441000000000727</c:v>
                </c:pt>
                <c:pt idx="547">
                  <c:v>66.637999999999991</c:v>
                </c:pt>
                <c:pt idx="548">
                  <c:v>66.307999999999993</c:v>
                </c:pt>
                <c:pt idx="549">
                  <c:v>65.946000000000026</c:v>
                </c:pt>
                <c:pt idx="550">
                  <c:v>60.248000000000012</c:v>
                </c:pt>
                <c:pt idx="551">
                  <c:v>61.776000000000003</c:v>
                </c:pt>
                <c:pt idx="552">
                  <c:v>63.872</c:v>
                </c:pt>
                <c:pt idx="553">
                  <c:v>63.831000000000003</c:v>
                </c:pt>
                <c:pt idx="554">
                  <c:v>66.372999999999948</c:v>
                </c:pt>
                <c:pt idx="555">
                  <c:v>68.418999999999997</c:v>
                </c:pt>
                <c:pt idx="556">
                  <c:v>63.513000000000005</c:v>
                </c:pt>
                <c:pt idx="557">
                  <c:v>63.441000000000003</c:v>
                </c:pt>
                <c:pt idx="558">
                  <c:v>61.121000000000002</c:v>
                </c:pt>
                <c:pt idx="559">
                  <c:v>65.902000000000001</c:v>
                </c:pt>
                <c:pt idx="560">
                  <c:v>65.784000000000006</c:v>
                </c:pt>
                <c:pt idx="561">
                  <c:v>66.188999999999979</c:v>
                </c:pt>
                <c:pt idx="562">
                  <c:v>72.965000000000003</c:v>
                </c:pt>
                <c:pt idx="563">
                  <c:v>73.458000000000013</c:v>
                </c:pt>
                <c:pt idx="564">
                  <c:v>65.039000000000001</c:v>
                </c:pt>
                <c:pt idx="565">
                  <c:v>63.236000000000011</c:v>
                </c:pt>
                <c:pt idx="566">
                  <c:v>63.247</c:v>
                </c:pt>
                <c:pt idx="567">
                  <c:v>60.996000000000002</c:v>
                </c:pt>
                <c:pt idx="568">
                  <c:v>59.662000000000013</c:v>
                </c:pt>
                <c:pt idx="569">
                  <c:v>62.260000000000012</c:v>
                </c:pt>
                <c:pt idx="570">
                  <c:v>62.262000000000263</c:v>
                </c:pt>
                <c:pt idx="571">
                  <c:v>61.287000000000006</c:v>
                </c:pt>
                <c:pt idx="572">
                  <c:v>63.677</c:v>
                </c:pt>
                <c:pt idx="573">
                  <c:v>61.919000000000004</c:v>
                </c:pt>
                <c:pt idx="574">
                  <c:v>61.288000000000011</c:v>
                </c:pt>
                <c:pt idx="575">
                  <c:v>61.162000000000013</c:v>
                </c:pt>
                <c:pt idx="576">
                  <c:v>61.887999999999998</c:v>
                </c:pt>
                <c:pt idx="577">
                  <c:v>66.087000000000003</c:v>
                </c:pt>
                <c:pt idx="578">
                  <c:v>63.568000000000012</c:v>
                </c:pt>
                <c:pt idx="579">
                  <c:v>64.124999999999986</c:v>
                </c:pt>
                <c:pt idx="580">
                  <c:v>58.724000000000011</c:v>
                </c:pt>
                <c:pt idx="581">
                  <c:v>60.87</c:v>
                </c:pt>
                <c:pt idx="582">
                  <c:v>60.685000000000002</c:v>
                </c:pt>
                <c:pt idx="583">
                  <c:v>58.725000000000463</c:v>
                </c:pt>
                <c:pt idx="584">
                  <c:v>56.923000000000002</c:v>
                </c:pt>
                <c:pt idx="585">
                  <c:v>69.004000000000005</c:v>
                </c:pt>
                <c:pt idx="586">
                  <c:v>68.905000000000001</c:v>
                </c:pt>
                <c:pt idx="587">
                  <c:v>63.587000000000003</c:v>
                </c:pt>
                <c:pt idx="588">
                  <c:v>64.644000000000005</c:v>
                </c:pt>
                <c:pt idx="589">
                  <c:v>66.137</c:v>
                </c:pt>
                <c:pt idx="590">
                  <c:v>62.903000000000006</c:v>
                </c:pt>
                <c:pt idx="591">
                  <c:v>64.233999999999995</c:v>
                </c:pt>
                <c:pt idx="592">
                  <c:v>66.842000000000013</c:v>
                </c:pt>
                <c:pt idx="593">
                  <c:v>61.68</c:v>
                </c:pt>
                <c:pt idx="594">
                  <c:v>62.055</c:v>
                </c:pt>
                <c:pt idx="595">
                  <c:v>65.894999999999996</c:v>
                </c:pt>
                <c:pt idx="596">
                  <c:v>60.56</c:v>
                </c:pt>
                <c:pt idx="597">
                  <c:v>71.825999999999979</c:v>
                </c:pt>
                <c:pt idx="598">
                  <c:v>68.518000000000001</c:v>
                </c:pt>
                <c:pt idx="599">
                  <c:v>72.113</c:v>
                </c:pt>
                <c:pt idx="600">
                  <c:v>69.52</c:v>
                </c:pt>
                <c:pt idx="601">
                  <c:v>64.771000000000001</c:v>
                </c:pt>
                <c:pt idx="602">
                  <c:v>64.670999999999978</c:v>
                </c:pt>
                <c:pt idx="603">
                  <c:v>62.527000000000001</c:v>
                </c:pt>
                <c:pt idx="604">
                  <c:v>65.748000000000005</c:v>
                </c:pt>
                <c:pt idx="605">
                  <c:v>63.701000000000001</c:v>
                </c:pt>
                <c:pt idx="606">
                  <c:v>62.464000000000006</c:v>
                </c:pt>
                <c:pt idx="607">
                  <c:v>63.868000000000002</c:v>
                </c:pt>
                <c:pt idx="608">
                  <c:v>64.652999999999949</c:v>
                </c:pt>
                <c:pt idx="609">
                  <c:v>68.837000000000003</c:v>
                </c:pt>
                <c:pt idx="610">
                  <c:v>68.86</c:v>
                </c:pt>
                <c:pt idx="611">
                  <c:v>64.870999999999981</c:v>
                </c:pt>
                <c:pt idx="612">
                  <c:v>62.535000000000011</c:v>
                </c:pt>
                <c:pt idx="613">
                  <c:v>66.218999999999994</c:v>
                </c:pt>
                <c:pt idx="614">
                  <c:v>68.031000000000006</c:v>
                </c:pt>
                <c:pt idx="615">
                  <c:v>68.709999999999994</c:v>
                </c:pt>
                <c:pt idx="616">
                  <c:v>76.111000000000004</c:v>
                </c:pt>
                <c:pt idx="617">
                  <c:v>65.35799999999999</c:v>
                </c:pt>
                <c:pt idx="618">
                  <c:v>64.078000000000003</c:v>
                </c:pt>
                <c:pt idx="619">
                  <c:v>63.311999999999998</c:v>
                </c:pt>
                <c:pt idx="620">
                  <c:v>61.472000000000001</c:v>
                </c:pt>
                <c:pt idx="621">
                  <c:v>61.075000000000003</c:v>
                </c:pt>
                <c:pt idx="622">
                  <c:v>76.548000000000002</c:v>
                </c:pt>
                <c:pt idx="623">
                  <c:v>67.33</c:v>
                </c:pt>
                <c:pt idx="624">
                  <c:v>60.926000000000002</c:v>
                </c:pt>
                <c:pt idx="625">
                  <c:v>67.546999999999997</c:v>
                </c:pt>
                <c:pt idx="626">
                  <c:v>64.958000000000013</c:v>
                </c:pt>
                <c:pt idx="627">
                  <c:v>67.736999999999995</c:v>
                </c:pt>
                <c:pt idx="628">
                  <c:v>64.471999999999994</c:v>
                </c:pt>
                <c:pt idx="629">
                  <c:v>67.178999999999988</c:v>
                </c:pt>
                <c:pt idx="630">
                  <c:v>66.668999999999983</c:v>
                </c:pt>
                <c:pt idx="631">
                  <c:v>56.086000000000006</c:v>
                </c:pt>
                <c:pt idx="632">
                  <c:v>56.173000000000002</c:v>
                </c:pt>
                <c:pt idx="633">
                  <c:v>62.58</c:v>
                </c:pt>
                <c:pt idx="634">
                  <c:v>63.118000000000002</c:v>
                </c:pt>
                <c:pt idx="635">
                  <c:v>59.782000000000011</c:v>
                </c:pt>
                <c:pt idx="636">
                  <c:v>54.045000000000002</c:v>
                </c:pt>
                <c:pt idx="637">
                  <c:v>66.423000000000002</c:v>
                </c:pt>
                <c:pt idx="638">
                  <c:v>64.900000000000006</c:v>
                </c:pt>
                <c:pt idx="639">
                  <c:v>65.19</c:v>
                </c:pt>
                <c:pt idx="640">
                  <c:v>69.055999999999983</c:v>
                </c:pt>
                <c:pt idx="641">
                  <c:v>62.913000000000004</c:v>
                </c:pt>
                <c:pt idx="642">
                  <c:v>67.825999999999979</c:v>
                </c:pt>
                <c:pt idx="643">
                  <c:v>66.760000000000005</c:v>
                </c:pt>
                <c:pt idx="644">
                  <c:v>68.28</c:v>
                </c:pt>
                <c:pt idx="645">
                  <c:v>67.248000000000005</c:v>
                </c:pt>
                <c:pt idx="646">
                  <c:v>66.492000000000004</c:v>
                </c:pt>
                <c:pt idx="647">
                  <c:v>66.95</c:v>
                </c:pt>
                <c:pt idx="648">
                  <c:v>66.068000000000012</c:v>
                </c:pt>
                <c:pt idx="649">
                  <c:v>67.224999999999994</c:v>
                </c:pt>
                <c:pt idx="650">
                  <c:v>67.254999999999995</c:v>
                </c:pt>
                <c:pt idx="651">
                  <c:v>61.758000000000003</c:v>
                </c:pt>
                <c:pt idx="652">
                  <c:v>64.593000000000004</c:v>
                </c:pt>
                <c:pt idx="653">
                  <c:v>70.063000000000002</c:v>
                </c:pt>
                <c:pt idx="654">
                  <c:v>63.874000000000002</c:v>
                </c:pt>
                <c:pt idx="655">
                  <c:v>65.290000000000006</c:v>
                </c:pt>
                <c:pt idx="656">
                  <c:v>66.35799999999999</c:v>
                </c:pt>
                <c:pt idx="657">
                  <c:v>65.155999999999949</c:v>
                </c:pt>
                <c:pt idx="658">
                  <c:v>64.566999999999993</c:v>
                </c:pt>
                <c:pt idx="659">
                  <c:v>69.896000000000001</c:v>
                </c:pt>
                <c:pt idx="660">
                  <c:v>66.715000000000003</c:v>
                </c:pt>
                <c:pt idx="661">
                  <c:v>69.33</c:v>
                </c:pt>
                <c:pt idx="662">
                  <c:v>69.84</c:v>
                </c:pt>
                <c:pt idx="663">
                  <c:v>68.611000000000004</c:v>
                </c:pt>
                <c:pt idx="664">
                  <c:v>64.790999999999997</c:v>
                </c:pt>
                <c:pt idx="665">
                  <c:v>69.286000000000001</c:v>
                </c:pt>
                <c:pt idx="666">
                  <c:v>65.527999999999992</c:v>
                </c:pt>
                <c:pt idx="667">
                  <c:v>65.692999999999998</c:v>
                </c:pt>
                <c:pt idx="668">
                  <c:v>64.677999999999983</c:v>
                </c:pt>
                <c:pt idx="669">
                  <c:v>68.692999999999998</c:v>
                </c:pt>
                <c:pt idx="670">
                  <c:v>66.301000000000002</c:v>
                </c:pt>
                <c:pt idx="671">
                  <c:v>65.813000000000002</c:v>
                </c:pt>
                <c:pt idx="672">
                  <c:v>64.478999999999999</c:v>
                </c:pt>
                <c:pt idx="673">
                  <c:v>59.841999999999999</c:v>
                </c:pt>
                <c:pt idx="674">
                  <c:v>62.83</c:v>
                </c:pt>
                <c:pt idx="675">
                  <c:v>64.185999999999979</c:v>
                </c:pt>
                <c:pt idx="676">
                  <c:v>62.844000000000001</c:v>
                </c:pt>
                <c:pt idx="677">
                  <c:v>66.125999999999948</c:v>
                </c:pt>
                <c:pt idx="678">
                  <c:v>68.480999999999995</c:v>
                </c:pt>
                <c:pt idx="679">
                  <c:v>60.704000000000001</c:v>
                </c:pt>
                <c:pt idx="680">
                  <c:v>63.281000000000006</c:v>
                </c:pt>
                <c:pt idx="681">
                  <c:v>60.759</c:v>
                </c:pt>
                <c:pt idx="682">
                  <c:v>61.117000000000004</c:v>
                </c:pt>
                <c:pt idx="683">
                  <c:v>61.143000000000001</c:v>
                </c:pt>
                <c:pt idx="684">
                  <c:v>66.781999999999996</c:v>
                </c:pt>
                <c:pt idx="685">
                  <c:v>65.600999999999999</c:v>
                </c:pt>
                <c:pt idx="686">
                  <c:v>62.962000000000003</c:v>
                </c:pt>
                <c:pt idx="687">
                  <c:v>63.92</c:v>
                </c:pt>
                <c:pt idx="688">
                  <c:v>63.327000000000005</c:v>
                </c:pt>
                <c:pt idx="689">
                  <c:v>64.013000000000005</c:v>
                </c:pt>
                <c:pt idx="690">
                  <c:v>64.328000000000003</c:v>
                </c:pt>
                <c:pt idx="691">
                  <c:v>63.346000000000004</c:v>
                </c:pt>
                <c:pt idx="692">
                  <c:v>61.528000000000013</c:v>
                </c:pt>
                <c:pt idx="693">
                  <c:v>65.388999999999982</c:v>
                </c:pt>
                <c:pt idx="694">
                  <c:v>60.805</c:v>
                </c:pt>
                <c:pt idx="695">
                  <c:v>65.175999999999988</c:v>
                </c:pt>
                <c:pt idx="696">
                  <c:v>62.071000000000005</c:v>
                </c:pt>
                <c:pt idx="697">
                  <c:v>62.951999999999998</c:v>
                </c:pt>
                <c:pt idx="698">
                  <c:v>61.658000000000001</c:v>
                </c:pt>
                <c:pt idx="699">
                  <c:v>59.84</c:v>
                </c:pt>
                <c:pt idx="700">
                  <c:v>65.057000000000002</c:v>
                </c:pt>
                <c:pt idx="701">
                  <c:v>63.495000000000012</c:v>
                </c:pt>
                <c:pt idx="702">
                  <c:v>66.143000000000001</c:v>
                </c:pt>
                <c:pt idx="703">
                  <c:v>67.876999999999981</c:v>
                </c:pt>
                <c:pt idx="704">
                  <c:v>65.703000000000003</c:v>
                </c:pt>
                <c:pt idx="705">
                  <c:v>65.60799999999999</c:v>
                </c:pt>
                <c:pt idx="706">
                  <c:v>59.876000000000005</c:v>
                </c:pt>
                <c:pt idx="707">
                  <c:v>67.338999999999999</c:v>
                </c:pt>
                <c:pt idx="708">
                  <c:v>66.461000000000027</c:v>
                </c:pt>
                <c:pt idx="709">
                  <c:v>68.73</c:v>
                </c:pt>
                <c:pt idx="710">
                  <c:v>65.552999999999983</c:v>
                </c:pt>
                <c:pt idx="711">
                  <c:v>64.007999999999996</c:v>
                </c:pt>
                <c:pt idx="712">
                  <c:v>65.114000000000004</c:v>
                </c:pt>
                <c:pt idx="713">
                  <c:v>68.075999999999979</c:v>
                </c:pt>
                <c:pt idx="714">
                  <c:v>65.807999999999993</c:v>
                </c:pt>
                <c:pt idx="715">
                  <c:v>65.027000000000001</c:v>
                </c:pt>
                <c:pt idx="716">
                  <c:v>65.657999999999987</c:v>
                </c:pt>
                <c:pt idx="717">
                  <c:v>64.799000000000007</c:v>
                </c:pt>
                <c:pt idx="718">
                  <c:v>64.015000000000001</c:v>
                </c:pt>
                <c:pt idx="719">
                  <c:v>65.507999999999996</c:v>
                </c:pt>
                <c:pt idx="720">
                  <c:v>64.866</c:v>
                </c:pt>
                <c:pt idx="721">
                  <c:v>67.989000000000004</c:v>
                </c:pt>
                <c:pt idx="722">
                  <c:v>66.387999999999991</c:v>
                </c:pt>
                <c:pt idx="723">
                  <c:v>65.573999999999998</c:v>
                </c:pt>
                <c:pt idx="724">
                  <c:v>68.046000000000006</c:v>
                </c:pt>
                <c:pt idx="725">
                  <c:v>63.94</c:v>
                </c:pt>
                <c:pt idx="726">
                  <c:v>64.549000000000007</c:v>
                </c:pt>
                <c:pt idx="727">
                  <c:v>66.572000000000003</c:v>
                </c:pt>
                <c:pt idx="728">
                  <c:v>62.838000000000001</c:v>
                </c:pt>
                <c:pt idx="729">
                  <c:v>64.495999999999995</c:v>
                </c:pt>
                <c:pt idx="730">
                  <c:v>65.381999999999991</c:v>
                </c:pt>
                <c:pt idx="731">
                  <c:v>63.308</c:v>
                </c:pt>
                <c:pt idx="732">
                  <c:v>65.554000000000002</c:v>
                </c:pt>
                <c:pt idx="733">
                  <c:v>69.209999999999994</c:v>
                </c:pt>
                <c:pt idx="734">
                  <c:v>64.485000000000014</c:v>
                </c:pt>
                <c:pt idx="735">
                  <c:v>64.647000000000006</c:v>
                </c:pt>
                <c:pt idx="736">
                  <c:v>61.734000000000002</c:v>
                </c:pt>
                <c:pt idx="737">
                  <c:v>61.021000000000001</c:v>
                </c:pt>
                <c:pt idx="738">
                  <c:v>64.812000000000012</c:v>
                </c:pt>
                <c:pt idx="739">
                  <c:v>66.924999999999997</c:v>
                </c:pt>
                <c:pt idx="740">
                  <c:v>63.973000000000006</c:v>
                </c:pt>
                <c:pt idx="741">
                  <c:v>63.578000000000003</c:v>
                </c:pt>
                <c:pt idx="742">
                  <c:v>67.343999999999994</c:v>
                </c:pt>
                <c:pt idx="743">
                  <c:v>65.054999999999993</c:v>
                </c:pt>
                <c:pt idx="744">
                  <c:v>64.504000000000005</c:v>
                </c:pt>
                <c:pt idx="745">
                  <c:v>67.823999999999998</c:v>
                </c:pt>
                <c:pt idx="746">
                  <c:v>65.350999999999999</c:v>
                </c:pt>
                <c:pt idx="747">
                  <c:v>64.35799999999999</c:v>
                </c:pt>
                <c:pt idx="748">
                  <c:v>66.543999999999997</c:v>
                </c:pt>
                <c:pt idx="749">
                  <c:v>66.126999999999981</c:v>
                </c:pt>
                <c:pt idx="750">
                  <c:v>63.94</c:v>
                </c:pt>
                <c:pt idx="751">
                  <c:v>65.22</c:v>
                </c:pt>
                <c:pt idx="752">
                  <c:v>63.838000000000001</c:v>
                </c:pt>
                <c:pt idx="753">
                  <c:v>65.980999999999995</c:v>
                </c:pt>
                <c:pt idx="754">
                  <c:v>66.418000000000006</c:v>
                </c:pt>
                <c:pt idx="755">
                  <c:v>65.651999999999987</c:v>
                </c:pt>
                <c:pt idx="756">
                  <c:v>64.702000000000012</c:v>
                </c:pt>
                <c:pt idx="757">
                  <c:v>66.790999999999997</c:v>
                </c:pt>
                <c:pt idx="758">
                  <c:v>65.534999999999997</c:v>
                </c:pt>
                <c:pt idx="759">
                  <c:v>64.938999999999993</c:v>
                </c:pt>
                <c:pt idx="760">
                  <c:v>70.293999999999997</c:v>
                </c:pt>
                <c:pt idx="761">
                  <c:v>68.348000000000013</c:v>
                </c:pt>
                <c:pt idx="762">
                  <c:v>62.950999999999993</c:v>
                </c:pt>
                <c:pt idx="763">
                  <c:v>66.948000000000022</c:v>
                </c:pt>
                <c:pt idx="764">
                  <c:v>66.86999999999999</c:v>
                </c:pt>
                <c:pt idx="765">
                  <c:v>65.635999999999981</c:v>
                </c:pt>
                <c:pt idx="766">
                  <c:v>67.35799999999999</c:v>
                </c:pt>
                <c:pt idx="767">
                  <c:v>64.661000000000001</c:v>
                </c:pt>
                <c:pt idx="768">
                  <c:v>64.394999999999996</c:v>
                </c:pt>
                <c:pt idx="769">
                  <c:v>63.086000000000006</c:v>
                </c:pt>
                <c:pt idx="770">
                  <c:v>62.168000000000013</c:v>
                </c:pt>
                <c:pt idx="771">
                  <c:v>62.843000000000004</c:v>
                </c:pt>
                <c:pt idx="772">
                  <c:v>63.808</c:v>
                </c:pt>
                <c:pt idx="773">
                  <c:v>65.887999999999991</c:v>
                </c:pt>
                <c:pt idx="774">
                  <c:v>66.178999999999988</c:v>
                </c:pt>
                <c:pt idx="775">
                  <c:v>63.682000000000002</c:v>
                </c:pt>
                <c:pt idx="776">
                  <c:v>65.549000000000007</c:v>
                </c:pt>
                <c:pt idx="777">
                  <c:v>64.835999999999999</c:v>
                </c:pt>
                <c:pt idx="778">
                  <c:v>63.051000000000002</c:v>
                </c:pt>
                <c:pt idx="779">
                  <c:v>65.206999999999994</c:v>
                </c:pt>
                <c:pt idx="780">
                  <c:v>68.233000000000004</c:v>
                </c:pt>
                <c:pt idx="781">
                  <c:v>64.703000000000003</c:v>
                </c:pt>
                <c:pt idx="782">
                  <c:v>63.65</c:v>
                </c:pt>
                <c:pt idx="783">
                  <c:v>61.788000000000011</c:v>
                </c:pt>
                <c:pt idx="784">
                  <c:v>66.405000000000001</c:v>
                </c:pt>
                <c:pt idx="785">
                  <c:v>62.835000000000001</c:v>
                </c:pt>
                <c:pt idx="786">
                  <c:v>63.549000000000007</c:v>
                </c:pt>
                <c:pt idx="787">
                  <c:v>64.488</c:v>
                </c:pt>
                <c:pt idx="788">
                  <c:v>62.033000000000001</c:v>
                </c:pt>
                <c:pt idx="789">
                  <c:v>64.322000000000003</c:v>
                </c:pt>
                <c:pt idx="790">
                  <c:v>62.727000000000011</c:v>
                </c:pt>
                <c:pt idx="791">
                  <c:v>64.941000000000727</c:v>
                </c:pt>
                <c:pt idx="792">
                  <c:v>62.880999999999993</c:v>
                </c:pt>
                <c:pt idx="793">
                  <c:v>67.016999999999996</c:v>
                </c:pt>
                <c:pt idx="794">
                  <c:v>65.272999999999982</c:v>
                </c:pt>
                <c:pt idx="795">
                  <c:v>67.182000000000002</c:v>
                </c:pt>
                <c:pt idx="796">
                  <c:v>68.784999999999997</c:v>
                </c:pt>
                <c:pt idx="797">
                  <c:v>65.292000000000002</c:v>
                </c:pt>
                <c:pt idx="798">
                  <c:v>64.739999999999995</c:v>
                </c:pt>
                <c:pt idx="799">
                  <c:v>66.528999999999982</c:v>
                </c:pt>
                <c:pt idx="800">
                  <c:v>65.728999999999999</c:v>
                </c:pt>
                <c:pt idx="801">
                  <c:v>64.972999999999999</c:v>
                </c:pt>
                <c:pt idx="802">
                  <c:v>64.239999999999995</c:v>
                </c:pt>
                <c:pt idx="803">
                  <c:v>67.325000000000003</c:v>
                </c:pt>
                <c:pt idx="804">
                  <c:v>63.217000000000006</c:v>
                </c:pt>
                <c:pt idx="805">
                  <c:v>64.168999999999983</c:v>
                </c:pt>
                <c:pt idx="806">
                  <c:v>68.624999999999986</c:v>
                </c:pt>
                <c:pt idx="807">
                  <c:v>66.175999999999988</c:v>
                </c:pt>
                <c:pt idx="808">
                  <c:v>68.421999999999997</c:v>
                </c:pt>
                <c:pt idx="809">
                  <c:v>66.783000000000001</c:v>
                </c:pt>
                <c:pt idx="810">
                  <c:v>70.793999999999997</c:v>
                </c:pt>
                <c:pt idx="811">
                  <c:v>69.531999999999996</c:v>
                </c:pt>
                <c:pt idx="812">
                  <c:v>68.85799999999999</c:v>
                </c:pt>
                <c:pt idx="813">
                  <c:v>65.521999999999991</c:v>
                </c:pt>
                <c:pt idx="814">
                  <c:v>69.741000000000227</c:v>
                </c:pt>
                <c:pt idx="815">
                  <c:v>64.516999999999996</c:v>
                </c:pt>
                <c:pt idx="816">
                  <c:v>66.278999999999982</c:v>
                </c:pt>
                <c:pt idx="817">
                  <c:v>66.933000000000007</c:v>
                </c:pt>
                <c:pt idx="818">
                  <c:v>65.400000000000006</c:v>
                </c:pt>
                <c:pt idx="819">
                  <c:v>67.06</c:v>
                </c:pt>
                <c:pt idx="820">
                  <c:v>68.257000000000005</c:v>
                </c:pt>
                <c:pt idx="821">
                  <c:v>67.679999999999978</c:v>
                </c:pt>
                <c:pt idx="822">
                  <c:v>65.75</c:v>
                </c:pt>
                <c:pt idx="823">
                  <c:v>69.256</c:v>
                </c:pt>
                <c:pt idx="824">
                  <c:v>65.342000000000013</c:v>
                </c:pt>
                <c:pt idx="825">
                  <c:v>63.238000000000063</c:v>
                </c:pt>
                <c:pt idx="826">
                  <c:v>66.254000000000005</c:v>
                </c:pt>
                <c:pt idx="827">
                  <c:v>66.233999999999995</c:v>
                </c:pt>
                <c:pt idx="828">
                  <c:v>66.903999999999996</c:v>
                </c:pt>
                <c:pt idx="829">
                  <c:v>68.38</c:v>
                </c:pt>
                <c:pt idx="830">
                  <c:v>63.569000000000003</c:v>
                </c:pt>
                <c:pt idx="831">
                  <c:v>64.754999999999995</c:v>
                </c:pt>
                <c:pt idx="832">
                  <c:v>66.986000000000004</c:v>
                </c:pt>
                <c:pt idx="833">
                  <c:v>64.363</c:v>
                </c:pt>
                <c:pt idx="834">
                  <c:v>65.647999999999996</c:v>
                </c:pt>
                <c:pt idx="835">
                  <c:v>68.437000000000026</c:v>
                </c:pt>
                <c:pt idx="836">
                  <c:v>65.138999999999982</c:v>
                </c:pt>
                <c:pt idx="837">
                  <c:v>66.53</c:v>
                </c:pt>
                <c:pt idx="838">
                  <c:v>65.138999999999982</c:v>
                </c:pt>
                <c:pt idx="839">
                  <c:v>68.900999999999996</c:v>
                </c:pt>
                <c:pt idx="840">
                  <c:v>68.459999999999994</c:v>
                </c:pt>
                <c:pt idx="841">
                  <c:v>64.721999999999994</c:v>
                </c:pt>
                <c:pt idx="842">
                  <c:v>64.953999999999994</c:v>
                </c:pt>
                <c:pt idx="843">
                  <c:v>64.804000000000002</c:v>
                </c:pt>
                <c:pt idx="844">
                  <c:v>68.019000000000005</c:v>
                </c:pt>
                <c:pt idx="845">
                  <c:v>66.635999999999981</c:v>
                </c:pt>
                <c:pt idx="846">
                  <c:v>63.989000000000004</c:v>
                </c:pt>
                <c:pt idx="847">
                  <c:v>70.055999999999983</c:v>
                </c:pt>
                <c:pt idx="848">
                  <c:v>64.870999999999981</c:v>
                </c:pt>
                <c:pt idx="849">
                  <c:v>63.422000000000011</c:v>
                </c:pt>
                <c:pt idx="850">
                  <c:v>68.036000000000001</c:v>
                </c:pt>
                <c:pt idx="851">
                  <c:v>66.665999999999983</c:v>
                </c:pt>
                <c:pt idx="852">
                  <c:v>66.414000000000527</c:v>
                </c:pt>
                <c:pt idx="853">
                  <c:v>67.450999999999993</c:v>
                </c:pt>
                <c:pt idx="854">
                  <c:v>66.218999999999994</c:v>
                </c:pt>
                <c:pt idx="855">
                  <c:v>67.853999999999999</c:v>
                </c:pt>
                <c:pt idx="856">
                  <c:v>69.866</c:v>
                </c:pt>
                <c:pt idx="857">
                  <c:v>68.045000000000002</c:v>
                </c:pt>
                <c:pt idx="858">
                  <c:v>56.835000000000001</c:v>
                </c:pt>
                <c:pt idx="859">
                  <c:v>61.853000000000002</c:v>
                </c:pt>
                <c:pt idx="860">
                  <c:v>61.896000000000001</c:v>
                </c:pt>
                <c:pt idx="861">
                  <c:v>65.552999999999983</c:v>
                </c:pt>
                <c:pt idx="862">
                  <c:v>64.5</c:v>
                </c:pt>
                <c:pt idx="863">
                  <c:v>62.483000000000004</c:v>
                </c:pt>
                <c:pt idx="864">
                  <c:v>64.669999999999987</c:v>
                </c:pt>
                <c:pt idx="865">
                  <c:v>64.942000000000007</c:v>
                </c:pt>
                <c:pt idx="866">
                  <c:v>64.397999999999996</c:v>
                </c:pt>
                <c:pt idx="867">
                  <c:v>65.587000000000003</c:v>
                </c:pt>
                <c:pt idx="868">
                  <c:v>61.925000000000011</c:v>
                </c:pt>
                <c:pt idx="869">
                  <c:v>62.884999999999998</c:v>
                </c:pt>
                <c:pt idx="870">
                  <c:v>64.667000000000002</c:v>
                </c:pt>
                <c:pt idx="871">
                  <c:v>59.585000000000001</c:v>
                </c:pt>
                <c:pt idx="872">
                  <c:v>66.312000000000012</c:v>
                </c:pt>
                <c:pt idx="873">
                  <c:v>62.886000000000003</c:v>
                </c:pt>
                <c:pt idx="874">
                  <c:v>67.02</c:v>
                </c:pt>
                <c:pt idx="875">
                  <c:v>64.751000000000005</c:v>
                </c:pt>
                <c:pt idx="876">
                  <c:v>66.429000000000002</c:v>
                </c:pt>
                <c:pt idx="877">
                  <c:v>69.751000000000005</c:v>
                </c:pt>
                <c:pt idx="878">
                  <c:v>65.739999999999995</c:v>
                </c:pt>
                <c:pt idx="879">
                  <c:v>63.344999999999999</c:v>
                </c:pt>
                <c:pt idx="880">
                  <c:v>68.894999999999996</c:v>
                </c:pt>
                <c:pt idx="881">
                  <c:v>65.456000000000003</c:v>
                </c:pt>
                <c:pt idx="882">
                  <c:v>66.653999999999982</c:v>
                </c:pt>
                <c:pt idx="883">
                  <c:v>64.350999999999999</c:v>
                </c:pt>
                <c:pt idx="884">
                  <c:v>67.680999999999983</c:v>
                </c:pt>
                <c:pt idx="885">
                  <c:v>63.356000000000002</c:v>
                </c:pt>
                <c:pt idx="886">
                  <c:v>65.290000000000006</c:v>
                </c:pt>
                <c:pt idx="887">
                  <c:v>64.301999999999992</c:v>
                </c:pt>
                <c:pt idx="888">
                  <c:v>62.686</c:v>
                </c:pt>
                <c:pt idx="889">
                  <c:v>64.165999999999983</c:v>
                </c:pt>
                <c:pt idx="890">
                  <c:v>63.85</c:v>
                </c:pt>
                <c:pt idx="891">
                  <c:v>65.596000000000004</c:v>
                </c:pt>
                <c:pt idx="892">
                  <c:v>63.433</c:v>
                </c:pt>
                <c:pt idx="893">
                  <c:v>64.926000000000002</c:v>
                </c:pt>
                <c:pt idx="894">
                  <c:v>65.458000000000013</c:v>
                </c:pt>
                <c:pt idx="895">
                  <c:v>67.634999999999991</c:v>
                </c:pt>
                <c:pt idx="896">
                  <c:v>63.562000000000012</c:v>
                </c:pt>
                <c:pt idx="897">
                  <c:v>63.542000000000002</c:v>
                </c:pt>
                <c:pt idx="898">
                  <c:v>65.953000000000003</c:v>
                </c:pt>
                <c:pt idx="899">
                  <c:v>64.449000000000026</c:v>
                </c:pt>
                <c:pt idx="900">
                  <c:v>62.262000000000263</c:v>
                </c:pt>
                <c:pt idx="901">
                  <c:v>62.495000000000012</c:v>
                </c:pt>
                <c:pt idx="902">
                  <c:v>64.739999999999995</c:v>
                </c:pt>
                <c:pt idx="903">
                  <c:v>62.514000000000003</c:v>
                </c:pt>
                <c:pt idx="904">
                  <c:v>64.152999999999949</c:v>
                </c:pt>
                <c:pt idx="905">
                  <c:v>63.838000000000001</c:v>
                </c:pt>
                <c:pt idx="906">
                  <c:v>62.962000000000003</c:v>
                </c:pt>
                <c:pt idx="907">
                  <c:v>62.252000000000002</c:v>
                </c:pt>
                <c:pt idx="908">
                  <c:v>62.356000000000002</c:v>
                </c:pt>
                <c:pt idx="909">
                  <c:v>62.923000000000002</c:v>
                </c:pt>
                <c:pt idx="910">
                  <c:v>68.849000000000004</c:v>
                </c:pt>
                <c:pt idx="911">
                  <c:v>64.10599999999998</c:v>
                </c:pt>
                <c:pt idx="912">
                  <c:v>64.712999999999994</c:v>
                </c:pt>
                <c:pt idx="913">
                  <c:v>67.391999999999996</c:v>
                </c:pt>
                <c:pt idx="914">
                  <c:v>62.215000000000003</c:v>
                </c:pt>
                <c:pt idx="915">
                  <c:v>65.254000000000005</c:v>
                </c:pt>
                <c:pt idx="916">
                  <c:v>65.185999999999979</c:v>
                </c:pt>
                <c:pt idx="917">
                  <c:v>64.450999999999993</c:v>
                </c:pt>
                <c:pt idx="918">
                  <c:v>63.316999999999993</c:v>
                </c:pt>
                <c:pt idx="919">
                  <c:v>65.708000000000013</c:v>
                </c:pt>
                <c:pt idx="920">
                  <c:v>65.478999999999999</c:v>
                </c:pt>
                <c:pt idx="921">
                  <c:v>66.912000000000006</c:v>
                </c:pt>
                <c:pt idx="922">
                  <c:v>71.203999999999994</c:v>
                </c:pt>
                <c:pt idx="923">
                  <c:v>68.090999999999994</c:v>
                </c:pt>
                <c:pt idx="924">
                  <c:v>67.452000000000012</c:v>
                </c:pt>
                <c:pt idx="925">
                  <c:v>67.617000000000004</c:v>
                </c:pt>
                <c:pt idx="926">
                  <c:v>66.790000000000006</c:v>
                </c:pt>
                <c:pt idx="927">
                  <c:v>65.739999999999995</c:v>
                </c:pt>
                <c:pt idx="928">
                  <c:v>66.60799999999999</c:v>
                </c:pt>
                <c:pt idx="929">
                  <c:v>64.551999999999992</c:v>
                </c:pt>
                <c:pt idx="930">
                  <c:v>64.856999999999999</c:v>
                </c:pt>
                <c:pt idx="931">
                  <c:v>66.462000000000003</c:v>
                </c:pt>
                <c:pt idx="932">
                  <c:v>63.271000000000001</c:v>
                </c:pt>
                <c:pt idx="933">
                  <c:v>67.872999999999948</c:v>
                </c:pt>
                <c:pt idx="934">
                  <c:v>68.188000000000002</c:v>
                </c:pt>
                <c:pt idx="935">
                  <c:v>66.254000000000005</c:v>
                </c:pt>
                <c:pt idx="936">
                  <c:v>63.924000000000007</c:v>
                </c:pt>
                <c:pt idx="937">
                  <c:v>67.054000000000002</c:v>
                </c:pt>
                <c:pt idx="938">
                  <c:v>68.48</c:v>
                </c:pt>
                <c:pt idx="939">
                  <c:v>62.748000000000012</c:v>
                </c:pt>
                <c:pt idx="940">
                  <c:v>67.694000000000003</c:v>
                </c:pt>
                <c:pt idx="941">
                  <c:v>68.561000000000007</c:v>
                </c:pt>
                <c:pt idx="942">
                  <c:v>69.753</c:v>
                </c:pt>
                <c:pt idx="943">
                  <c:v>69.982000000000014</c:v>
                </c:pt>
                <c:pt idx="944">
                  <c:v>75.158999999999978</c:v>
                </c:pt>
                <c:pt idx="945">
                  <c:v>68.739999999999995</c:v>
                </c:pt>
                <c:pt idx="946">
                  <c:v>66.114999999999995</c:v>
                </c:pt>
                <c:pt idx="947">
                  <c:v>77.312000000000012</c:v>
                </c:pt>
                <c:pt idx="948">
                  <c:v>74.826999999999998</c:v>
                </c:pt>
                <c:pt idx="949">
                  <c:v>68.906999999999996</c:v>
                </c:pt>
                <c:pt idx="950">
                  <c:v>65.185000000000002</c:v>
                </c:pt>
                <c:pt idx="951">
                  <c:v>60.684000000000005</c:v>
                </c:pt>
                <c:pt idx="952">
                  <c:v>65.302999999999983</c:v>
                </c:pt>
                <c:pt idx="953">
                  <c:v>61.186</c:v>
                </c:pt>
                <c:pt idx="954">
                  <c:v>60.234000000000002</c:v>
                </c:pt>
                <c:pt idx="955">
                  <c:v>60.108000000000011</c:v>
                </c:pt>
                <c:pt idx="956">
                  <c:v>71.822000000000003</c:v>
                </c:pt>
                <c:pt idx="957">
                  <c:v>49.588000000000001</c:v>
                </c:pt>
                <c:pt idx="958">
                  <c:v>61.384999999999998</c:v>
                </c:pt>
                <c:pt idx="959">
                  <c:v>60.298000000000485</c:v>
                </c:pt>
                <c:pt idx="960">
                  <c:v>59.719000000000001</c:v>
                </c:pt>
                <c:pt idx="961">
                  <c:v>74.730999999999995</c:v>
                </c:pt>
                <c:pt idx="962">
                  <c:v>74.697000000000003</c:v>
                </c:pt>
                <c:pt idx="963">
                  <c:v>56.332000000000001</c:v>
                </c:pt>
                <c:pt idx="964">
                  <c:v>57.779000000000003</c:v>
                </c:pt>
                <c:pt idx="965">
                  <c:v>63.47</c:v>
                </c:pt>
                <c:pt idx="966">
                  <c:v>58.984000000000002</c:v>
                </c:pt>
                <c:pt idx="967">
                  <c:v>63.236000000000011</c:v>
                </c:pt>
                <c:pt idx="968">
                  <c:v>63.577000000000005</c:v>
                </c:pt>
                <c:pt idx="969">
                  <c:v>70.906999999999996</c:v>
                </c:pt>
                <c:pt idx="970">
                  <c:v>57.549000000000007</c:v>
                </c:pt>
                <c:pt idx="971">
                  <c:v>60.856000000000002</c:v>
                </c:pt>
                <c:pt idx="972">
                  <c:v>66.272999999999982</c:v>
                </c:pt>
                <c:pt idx="973">
                  <c:v>66.927000000000007</c:v>
                </c:pt>
                <c:pt idx="974">
                  <c:v>65.775999999999982</c:v>
                </c:pt>
                <c:pt idx="975">
                  <c:v>63.186</c:v>
                </c:pt>
                <c:pt idx="976">
                  <c:v>70.522999999999982</c:v>
                </c:pt>
                <c:pt idx="977">
                  <c:v>62.24</c:v>
                </c:pt>
                <c:pt idx="978">
                  <c:v>53.244</c:v>
                </c:pt>
                <c:pt idx="979">
                  <c:v>58.097000000000001</c:v>
                </c:pt>
                <c:pt idx="980">
                  <c:v>59.595000000000013</c:v>
                </c:pt>
                <c:pt idx="981">
                  <c:v>66.251999999999995</c:v>
                </c:pt>
                <c:pt idx="982">
                  <c:v>62.221000000000011</c:v>
                </c:pt>
                <c:pt idx="983">
                  <c:v>63.444000000000003</c:v>
                </c:pt>
                <c:pt idx="984">
                  <c:v>65.063999999999993</c:v>
                </c:pt>
                <c:pt idx="985">
                  <c:v>64.146000000000001</c:v>
                </c:pt>
                <c:pt idx="986">
                  <c:v>62.058</c:v>
                </c:pt>
                <c:pt idx="987">
                  <c:v>63.65</c:v>
                </c:pt>
                <c:pt idx="988">
                  <c:v>60.493000000000002</c:v>
                </c:pt>
                <c:pt idx="989">
                  <c:v>63.544000000000004</c:v>
                </c:pt>
                <c:pt idx="990">
                  <c:v>65.052999999999983</c:v>
                </c:pt>
                <c:pt idx="991">
                  <c:v>61.576000000000001</c:v>
                </c:pt>
                <c:pt idx="992">
                  <c:v>62.226000000000013</c:v>
                </c:pt>
                <c:pt idx="993">
                  <c:v>63.883999999999993</c:v>
                </c:pt>
                <c:pt idx="994">
                  <c:v>66.10599999999998</c:v>
                </c:pt>
                <c:pt idx="995">
                  <c:v>65.141000000000005</c:v>
                </c:pt>
                <c:pt idx="996">
                  <c:v>68.313000000000002</c:v>
                </c:pt>
                <c:pt idx="997">
                  <c:v>63.987000000000002</c:v>
                </c:pt>
                <c:pt idx="998">
                  <c:v>66.8</c:v>
                </c:pt>
                <c:pt idx="999">
                  <c:v>64.301999999999992</c:v>
                </c:pt>
                <c:pt idx="1000">
                  <c:v>66.672999999999988</c:v>
                </c:pt>
                <c:pt idx="1001">
                  <c:v>67.328000000000003</c:v>
                </c:pt>
                <c:pt idx="1002">
                  <c:v>64.573999999999998</c:v>
                </c:pt>
                <c:pt idx="1003">
                  <c:v>64.374999999999986</c:v>
                </c:pt>
                <c:pt idx="1004">
                  <c:v>65.95</c:v>
                </c:pt>
                <c:pt idx="1005">
                  <c:v>63.216000000000001</c:v>
                </c:pt>
                <c:pt idx="1006">
                  <c:v>65.432000000000002</c:v>
                </c:pt>
                <c:pt idx="1007">
                  <c:v>65.403999999999996</c:v>
                </c:pt>
                <c:pt idx="1008">
                  <c:v>63.896000000000001</c:v>
                </c:pt>
                <c:pt idx="1009">
                  <c:v>67.893000000000001</c:v>
                </c:pt>
                <c:pt idx="1010">
                  <c:v>65.045000000000002</c:v>
                </c:pt>
                <c:pt idx="1011">
                  <c:v>65.040999999999997</c:v>
                </c:pt>
                <c:pt idx="1012">
                  <c:v>66.265000000000001</c:v>
                </c:pt>
                <c:pt idx="1013">
                  <c:v>65.60199999999999</c:v>
                </c:pt>
                <c:pt idx="1014">
                  <c:v>65.637</c:v>
                </c:pt>
                <c:pt idx="1015">
                  <c:v>66.075999999999979</c:v>
                </c:pt>
                <c:pt idx="1016">
                  <c:v>65.672999999999988</c:v>
                </c:pt>
                <c:pt idx="1017">
                  <c:v>60.616</c:v>
                </c:pt>
                <c:pt idx="1018">
                  <c:v>64.965999999999994</c:v>
                </c:pt>
                <c:pt idx="1019">
                  <c:v>64.403000000000006</c:v>
                </c:pt>
                <c:pt idx="1020">
                  <c:v>65.477000000000004</c:v>
                </c:pt>
                <c:pt idx="1021">
                  <c:v>66.846999999999994</c:v>
                </c:pt>
                <c:pt idx="1022">
                  <c:v>67.569999999999993</c:v>
                </c:pt>
                <c:pt idx="1023">
                  <c:v>68.117999999999995</c:v>
                </c:pt>
                <c:pt idx="1024">
                  <c:v>67.328000000000003</c:v>
                </c:pt>
                <c:pt idx="1025">
                  <c:v>66.3</c:v>
                </c:pt>
                <c:pt idx="1026">
                  <c:v>62.479000000000006</c:v>
                </c:pt>
                <c:pt idx="1027">
                  <c:v>66.325999999999979</c:v>
                </c:pt>
                <c:pt idx="1028">
                  <c:v>65.387</c:v>
                </c:pt>
                <c:pt idx="1029">
                  <c:v>66.363</c:v>
                </c:pt>
                <c:pt idx="1030">
                  <c:v>65.474000000000004</c:v>
                </c:pt>
                <c:pt idx="1031">
                  <c:v>64.771000000000001</c:v>
                </c:pt>
                <c:pt idx="1032">
                  <c:v>66.742999999999995</c:v>
                </c:pt>
                <c:pt idx="1033">
                  <c:v>68.504999999999995</c:v>
                </c:pt>
                <c:pt idx="1034">
                  <c:v>66.185999999999979</c:v>
                </c:pt>
                <c:pt idx="1035">
                  <c:v>62.049000000000007</c:v>
                </c:pt>
                <c:pt idx="1036">
                  <c:v>63.336000000000006</c:v>
                </c:pt>
                <c:pt idx="1037">
                  <c:v>64.191999999999993</c:v>
                </c:pt>
                <c:pt idx="1038">
                  <c:v>63.518000000000001</c:v>
                </c:pt>
                <c:pt idx="1039">
                  <c:v>61.288000000000011</c:v>
                </c:pt>
                <c:pt idx="1040">
                  <c:v>58.02</c:v>
                </c:pt>
                <c:pt idx="1041">
                  <c:v>61.105000000000011</c:v>
                </c:pt>
                <c:pt idx="1042">
                  <c:v>60.313999999999993</c:v>
                </c:pt>
                <c:pt idx="1043">
                  <c:v>64.024000000000001</c:v>
                </c:pt>
                <c:pt idx="1044">
                  <c:v>62.487000000000002</c:v>
                </c:pt>
                <c:pt idx="1045">
                  <c:v>61.89</c:v>
                </c:pt>
                <c:pt idx="1046">
                  <c:v>63.721000000000011</c:v>
                </c:pt>
                <c:pt idx="1047">
                  <c:v>64.048000000000002</c:v>
                </c:pt>
                <c:pt idx="1048">
                  <c:v>62.802</c:v>
                </c:pt>
                <c:pt idx="1049">
                  <c:v>60.824000000000005</c:v>
                </c:pt>
                <c:pt idx="1050">
                  <c:v>57.697000000000003</c:v>
                </c:pt>
                <c:pt idx="1051">
                  <c:v>65.489000000000004</c:v>
                </c:pt>
                <c:pt idx="1052">
                  <c:v>70.941000000000727</c:v>
                </c:pt>
                <c:pt idx="1053">
                  <c:v>64.766999999999996</c:v>
                </c:pt>
                <c:pt idx="1054">
                  <c:v>64.412999999999997</c:v>
                </c:pt>
                <c:pt idx="1055">
                  <c:v>64.708000000000013</c:v>
                </c:pt>
                <c:pt idx="1056">
                  <c:v>66.910000000000025</c:v>
                </c:pt>
                <c:pt idx="1057">
                  <c:v>66.748000000000005</c:v>
                </c:pt>
                <c:pt idx="1058">
                  <c:v>63.096000000000011</c:v>
                </c:pt>
                <c:pt idx="1059">
                  <c:v>64.918000000000006</c:v>
                </c:pt>
                <c:pt idx="1060">
                  <c:v>60.847000000000001</c:v>
                </c:pt>
                <c:pt idx="1061">
                  <c:v>61.836000000000006</c:v>
                </c:pt>
                <c:pt idx="1062">
                  <c:v>62.44</c:v>
                </c:pt>
                <c:pt idx="1063">
                  <c:v>63.379000000000005</c:v>
                </c:pt>
                <c:pt idx="1064">
                  <c:v>62.472000000000001</c:v>
                </c:pt>
                <c:pt idx="1065">
                  <c:v>64.634999999999991</c:v>
                </c:pt>
                <c:pt idx="1066">
                  <c:v>62.85</c:v>
                </c:pt>
                <c:pt idx="1067">
                  <c:v>64.675999999999988</c:v>
                </c:pt>
                <c:pt idx="1068">
                  <c:v>67.474999999999994</c:v>
                </c:pt>
                <c:pt idx="1069">
                  <c:v>72.724999999999994</c:v>
                </c:pt>
                <c:pt idx="1070">
                  <c:v>67.036000000000001</c:v>
                </c:pt>
                <c:pt idx="1071">
                  <c:v>68.391999999999996</c:v>
                </c:pt>
                <c:pt idx="1072">
                  <c:v>70.592000000000013</c:v>
                </c:pt>
                <c:pt idx="1073">
                  <c:v>67.322000000000003</c:v>
                </c:pt>
                <c:pt idx="1074">
                  <c:v>64.867000000000004</c:v>
                </c:pt>
                <c:pt idx="1075">
                  <c:v>76.35599999999998</c:v>
                </c:pt>
                <c:pt idx="1076">
                  <c:v>72.682999999999979</c:v>
                </c:pt>
                <c:pt idx="1077">
                  <c:v>60.262000000000263</c:v>
                </c:pt>
                <c:pt idx="1078">
                  <c:v>62.209000000000003</c:v>
                </c:pt>
                <c:pt idx="1079">
                  <c:v>66.397999999999996</c:v>
                </c:pt>
                <c:pt idx="1080">
                  <c:v>65.995000000000005</c:v>
                </c:pt>
                <c:pt idx="1081">
                  <c:v>66.388999999999982</c:v>
                </c:pt>
                <c:pt idx="1082">
                  <c:v>70.239999999999995</c:v>
                </c:pt>
                <c:pt idx="1083">
                  <c:v>65.018000000000001</c:v>
                </c:pt>
                <c:pt idx="1084">
                  <c:v>66.090999999999994</c:v>
                </c:pt>
                <c:pt idx="1085">
                  <c:v>62.024000000000001</c:v>
                </c:pt>
                <c:pt idx="1086">
                  <c:v>63.898000000000003</c:v>
                </c:pt>
                <c:pt idx="1087">
                  <c:v>71.458000000000013</c:v>
                </c:pt>
                <c:pt idx="1088">
                  <c:v>65.795000000000002</c:v>
                </c:pt>
                <c:pt idx="1089">
                  <c:v>64.708000000000013</c:v>
                </c:pt>
                <c:pt idx="1090">
                  <c:v>70.989000000000004</c:v>
                </c:pt>
                <c:pt idx="1091">
                  <c:v>65.760000000000005</c:v>
                </c:pt>
                <c:pt idx="1092">
                  <c:v>65.709999999999994</c:v>
                </c:pt>
                <c:pt idx="1093">
                  <c:v>68.387999999999991</c:v>
                </c:pt>
                <c:pt idx="1094">
                  <c:v>66.972999999999999</c:v>
                </c:pt>
                <c:pt idx="1095">
                  <c:v>67.534999999999997</c:v>
                </c:pt>
                <c:pt idx="1096">
                  <c:v>62.561</c:v>
                </c:pt>
                <c:pt idx="1097">
                  <c:v>69.028999999999982</c:v>
                </c:pt>
              </c:numCache>
            </c:numRef>
          </c:yVal>
        </c:ser>
        <c:axId val="138471680"/>
        <c:axId val="138523008"/>
      </c:scatterChart>
      <c:valAx>
        <c:axId val="138471680"/>
        <c:scaling>
          <c:orientation val="minMax"/>
          <c:min val="40"/>
        </c:scaling>
        <c:axPos val="b"/>
        <c:numFmt formatCode="General" sourceLinked="1"/>
        <c:tickLblPos val="nextTo"/>
        <c:crossAx val="138523008"/>
        <c:crosses val="autoZero"/>
        <c:crossBetween val="midCat"/>
      </c:valAx>
      <c:valAx>
        <c:axId val="138523008"/>
        <c:scaling>
          <c:orientation val="minMax"/>
          <c:min val="40"/>
        </c:scaling>
        <c:axPos val="l"/>
        <c:majorGridlines/>
        <c:numFmt formatCode="General" sourceLinked="1"/>
        <c:tickLblPos val="nextTo"/>
        <c:crossAx val="138471680"/>
        <c:crosses val="autoZero"/>
        <c:crossBetween val="midCat"/>
      </c:valAx>
    </c:plotArea>
    <c:legend>
      <c:legendPos val="r"/>
      <c:layout/>
    </c:legend>
    <c:plotVisOnly val="1"/>
    <c:dispBlanksAs val="gap"/>
  </c:chart>
  <c:spPr>
    <a:noFill/>
    <a:ln>
      <a:solidFill>
        <a:schemeClr val="accent1">
          <a:lumMod val="50000"/>
        </a:schemeClr>
      </a:solid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Pen-Bin</c:v>
                </c:pt>
              </c:strCache>
            </c:strRef>
          </c:tx>
          <c:spPr>
            <a:ln w="19050">
              <a:solidFill>
                <a:srgbClr val="0070C0"/>
              </a:solidFill>
            </a:ln>
          </c:spPr>
          <c:marker>
            <c:symbol val="none"/>
          </c:marker>
          <c:val>
            <c:numRef>
              <c:f>Sheet1!$I$2:$I$1099</c:f>
              <c:numCache>
                <c:formatCode>General</c:formatCode>
                <c:ptCount val="1098"/>
                <c:pt idx="0">
                  <c:v>7</c:v>
                </c:pt>
                <c:pt idx="1">
                  <c:v>6</c:v>
                </c:pt>
                <c:pt idx="2">
                  <c:v>6</c:v>
                </c:pt>
                <c:pt idx="3">
                  <c:v>6</c:v>
                </c:pt>
                <c:pt idx="4">
                  <c:v>7</c:v>
                </c:pt>
                <c:pt idx="5">
                  <c:v>7</c:v>
                </c:pt>
                <c:pt idx="6">
                  <c:v>6</c:v>
                </c:pt>
                <c:pt idx="7">
                  <c:v>6</c:v>
                </c:pt>
                <c:pt idx="8">
                  <c:v>7</c:v>
                </c:pt>
                <c:pt idx="9">
                  <c:v>4</c:v>
                </c:pt>
                <c:pt idx="10">
                  <c:v>5</c:v>
                </c:pt>
                <c:pt idx="11">
                  <c:v>7</c:v>
                </c:pt>
                <c:pt idx="12">
                  <c:v>6</c:v>
                </c:pt>
                <c:pt idx="13">
                  <c:v>6</c:v>
                </c:pt>
                <c:pt idx="14">
                  <c:v>6</c:v>
                </c:pt>
                <c:pt idx="15">
                  <c:v>6</c:v>
                </c:pt>
                <c:pt idx="16">
                  <c:v>6</c:v>
                </c:pt>
                <c:pt idx="17">
                  <c:v>5</c:v>
                </c:pt>
                <c:pt idx="18">
                  <c:v>6</c:v>
                </c:pt>
                <c:pt idx="19">
                  <c:v>7</c:v>
                </c:pt>
                <c:pt idx="20">
                  <c:v>7</c:v>
                </c:pt>
                <c:pt idx="21">
                  <c:v>6</c:v>
                </c:pt>
                <c:pt idx="22">
                  <c:v>6</c:v>
                </c:pt>
                <c:pt idx="23">
                  <c:v>7</c:v>
                </c:pt>
                <c:pt idx="24">
                  <c:v>6</c:v>
                </c:pt>
                <c:pt idx="25">
                  <c:v>6</c:v>
                </c:pt>
                <c:pt idx="26">
                  <c:v>6</c:v>
                </c:pt>
                <c:pt idx="27">
                  <c:v>7</c:v>
                </c:pt>
                <c:pt idx="28">
                  <c:v>6</c:v>
                </c:pt>
                <c:pt idx="29">
                  <c:v>6</c:v>
                </c:pt>
                <c:pt idx="30">
                  <c:v>5</c:v>
                </c:pt>
                <c:pt idx="31">
                  <c:v>6</c:v>
                </c:pt>
                <c:pt idx="32">
                  <c:v>7</c:v>
                </c:pt>
                <c:pt idx="33">
                  <c:v>6</c:v>
                </c:pt>
                <c:pt idx="34">
                  <c:v>7</c:v>
                </c:pt>
                <c:pt idx="35">
                  <c:v>8</c:v>
                </c:pt>
                <c:pt idx="36">
                  <c:v>9</c:v>
                </c:pt>
                <c:pt idx="37">
                  <c:v>7</c:v>
                </c:pt>
                <c:pt idx="38">
                  <c:v>7</c:v>
                </c:pt>
                <c:pt idx="39">
                  <c:v>7</c:v>
                </c:pt>
                <c:pt idx="40">
                  <c:v>7</c:v>
                </c:pt>
                <c:pt idx="41">
                  <c:v>7</c:v>
                </c:pt>
                <c:pt idx="42">
                  <c:v>6</c:v>
                </c:pt>
                <c:pt idx="43">
                  <c:v>6</c:v>
                </c:pt>
                <c:pt idx="44">
                  <c:v>7</c:v>
                </c:pt>
                <c:pt idx="45">
                  <c:v>7</c:v>
                </c:pt>
                <c:pt idx="46">
                  <c:v>7</c:v>
                </c:pt>
                <c:pt idx="47">
                  <c:v>7</c:v>
                </c:pt>
                <c:pt idx="48">
                  <c:v>6</c:v>
                </c:pt>
                <c:pt idx="49">
                  <c:v>7</c:v>
                </c:pt>
                <c:pt idx="50">
                  <c:v>6</c:v>
                </c:pt>
                <c:pt idx="51">
                  <c:v>5</c:v>
                </c:pt>
                <c:pt idx="52">
                  <c:v>6</c:v>
                </c:pt>
                <c:pt idx="53">
                  <c:v>6</c:v>
                </c:pt>
                <c:pt idx="54">
                  <c:v>5</c:v>
                </c:pt>
                <c:pt idx="55">
                  <c:v>5</c:v>
                </c:pt>
                <c:pt idx="56">
                  <c:v>7</c:v>
                </c:pt>
                <c:pt idx="57">
                  <c:v>7</c:v>
                </c:pt>
                <c:pt idx="58">
                  <c:v>8</c:v>
                </c:pt>
                <c:pt idx="59">
                  <c:v>7</c:v>
                </c:pt>
                <c:pt idx="60">
                  <c:v>7</c:v>
                </c:pt>
                <c:pt idx="61">
                  <c:v>7</c:v>
                </c:pt>
                <c:pt idx="62">
                  <c:v>7</c:v>
                </c:pt>
                <c:pt idx="63">
                  <c:v>7</c:v>
                </c:pt>
                <c:pt idx="64">
                  <c:v>7</c:v>
                </c:pt>
                <c:pt idx="65">
                  <c:v>8</c:v>
                </c:pt>
                <c:pt idx="66">
                  <c:v>7</c:v>
                </c:pt>
                <c:pt idx="67">
                  <c:v>8</c:v>
                </c:pt>
                <c:pt idx="68">
                  <c:v>7</c:v>
                </c:pt>
                <c:pt idx="69">
                  <c:v>7</c:v>
                </c:pt>
                <c:pt idx="70">
                  <c:v>7</c:v>
                </c:pt>
                <c:pt idx="71">
                  <c:v>7</c:v>
                </c:pt>
                <c:pt idx="72">
                  <c:v>6</c:v>
                </c:pt>
                <c:pt idx="73">
                  <c:v>7</c:v>
                </c:pt>
                <c:pt idx="74">
                  <c:v>7</c:v>
                </c:pt>
                <c:pt idx="75">
                  <c:v>8</c:v>
                </c:pt>
                <c:pt idx="76">
                  <c:v>8</c:v>
                </c:pt>
                <c:pt idx="77">
                  <c:v>7</c:v>
                </c:pt>
                <c:pt idx="78">
                  <c:v>7</c:v>
                </c:pt>
                <c:pt idx="79">
                  <c:v>7</c:v>
                </c:pt>
                <c:pt idx="80">
                  <c:v>7</c:v>
                </c:pt>
                <c:pt idx="81">
                  <c:v>6</c:v>
                </c:pt>
                <c:pt idx="82">
                  <c:v>6</c:v>
                </c:pt>
                <c:pt idx="83">
                  <c:v>6</c:v>
                </c:pt>
                <c:pt idx="84">
                  <c:v>6</c:v>
                </c:pt>
                <c:pt idx="85">
                  <c:v>7</c:v>
                </c:pt>
                <c:pt idx="86">
                  <c:v>7</c:v>
                </c:pt>
                <c:pt idx="87">
                  <c:v>7</c:v>
                </c:pt>
                <c:pt idx="88">
                  <c:v>7</c:v>
                </c:pt>
                <c:pt idx="89">
                  <c:v>7</c:v>
                </c:pt>
                <c:pt idx="90">
                  <c:v>7</c:v>
                </c:pt>
                <c:pt idx="91">
                  <c:v>6</c:v>
                </c:pt>
                <c:pt idx="92">
                  <c:v>7</c:v>
                </c:pt>
                <c:pt idx="93">
                  <c:v>7</c:v>
                </c:pt>
                <c:pt idx="94">
                  <c:v>7</c:v>
                </c:pt>
                <c:pt idx="95">
                  <c:v>6</c:v>
                </c:pt>
                <c:pt idx="96">
                  <c:v>6</c:v>
                </c:pt>
                <c:pt idx="97">
                  <c:v>7</c:v>
                </c:pt>
                <c:pt idx="98">
                  <c:v>7</c:v>
                </c:pt>
                <c:pt idx="99">
                  <c:v>6</c:v>
                </c:pt>
                <c:pt idx="100">
                  <c:v>7</c:v>
                </c:pt>
                <c:pt idx="101">
                  <c:v>7</c:v>
                </c:pt>
                <c:pt idx="102">
                  <c:v>7</c:v>
                </c:pt>
                <c:pt idx="103">
                  <c:v>7</c:v>
                </c:pt>
                <c:pt idx="104">
                  <c:v>7</c:v>
                </c:pt>
                <c:pt idx="105">
                  <c:v>7</c:v>
                </c:pt>
                <c:pt idx="106">
                  <c:v>7</c:v>
                </c:pt>
                <c:pt idx="107">
                  <c:v>7</c:v>
                </c:pt>
                <c:pt idx="108">
                  <c:v>7</c:v>
                </c:pt>
                <c:pt idx="109">
                  <c:v>6</c:v>
                </c:pt>
                <c:pt idx="110">
                  <c:v>6</c:v>
                </c:pt>
                <c:pt idx="111">
                  <c:v>6</c:v>
                </c:pt>
                <c:pt idx="112">
                  <c:v>7</c:v>
                </c:pt>
                <c:pt idx="113">
                  <c:v>8</c:v>
                </c:pt>
                <c:pt idx="114">
                  <c:v>7</c:v>
                </c:pt>
                <c:pt idx="115">
                  <c:v>7</c:v>
                </c:pt>
                <c:pt idx="116">
                  <c:v>8</c:v>
                </c:pt>
                <c:pt idx="117">
                  <c:v>7</c:v>
                </c:pt>
                <c:pt idx="118">
                  <c:v>7</c:v>
                </c:pt>
                <c:pt idx="119">
                  <c:v>6</c:v>
                </c:pt>
                <c:pt idx="120">
                  <c:v>6</c:v>
                </c:pt>
                <c:pt idx="121">
                  <c:v>7</c:v>
                </c:pt>
                <c:pt idx="122">
                  <c:v>7</c:v>
                </c:pt>
                <c:pt idx="123">
                  <c:v>7</c:v>
                </c:pt>
                <c:pt idx="124">
                  <c:v>7</c:v>
                </c:pt>
                <c:pt idx="125">
                  <c:v>7</c:v>
                </c:pt>
                <c:pt idx="126">
                  <c:v>7</c:v>
                </c:pt>
                <c:pt idx="127">
                  <c:v>7</c:v>
                </c:pt>
                <c:pt idx="128">
                  <c:v>6</c:v>
                </c:pt>
                <c:pt idx="129">
                  <c:v>6</c:v>
                </c:pt>
                <c:pt idx="130">
                  <c:v>6</c:v>
                </c:pt>
                <c:pt idx="131">
                  <c:v>6</c:v>
                </c:pt>
                <c:pt idx="132">
                  <c:v>6</c:v>
                </c:pt>
                <c:pt idx="133">
                  <c:v>6</c:v>
                </c:pt>
                <c:pt idx="134">
                  <c:v>10</c:v>
                </c:pt>
                <c:pt idx="135">
                  <c:v>8</c:v>
                </c:pt>
                <c:pt idx="136">
                  <c:v>7</c:v>
                </c:pt>
                <c:pt idx="137">
                  <c:v>8</c:v>
                </c:pt>
                <c:pt idx="138">
                  <c:v>7</c:v>
                </c:pt>
                <c:pt idx="139">
                  <c:v>6</c:v>
                </c:pt>
                <c:pt idx="140">
                  <c:v>5</c:v>
                </c:pt>
                <c:pt idx="141">
                  <c:v>5</c:v>
                </c:pt>
                <c:pt idx="142">
                  <c:v>8</c:v>
                </c:pt>
                <c:pt idx="143">
                  <c:v>7</c:v>
                </c:pt>
                <c:pt idx="144">
                  <c:v>5</c:v>
                </c:pt>
                <c:pt idx="145">
                  <c:v>6</c:v>
                </c:pt>
                <c:pt idx="146">
                  <c:v>7</c:v>
                </c:pt>
                <c:pt idx="147">
                  <c:v>5</c:v>
                </c:pt>
                <c:pt idx="148">
                  <c:v>6</c:v>
                </c:pt>
                <c:pt idx="149">
                  <c:v>7</c:v>
                </c:pt>
                <c:pt idx="150">
                  <c:v>8</c:v>
                </c:pt>
                <c:pt idx="151">
                  <c:v>8</c:v>
                </c:pt>
                <c:pt idx="152">
                  <c:v>7</c:v>
                </c:pt>
                <c:pt idx="153">
                  <c:v>7</c:v>
                </c:pt>
                <c:pt idx="154">
                  <c:v>7</c:v>
                </c:pt>
                <c:pt idx="155">
                  <c:v>7</c:v>
                </c:pt>
                <c:pt idx="156">
                  <c:v>4</c:v>
                </c:pt>
                <c:pt idx="157">
                  <c:v>6</c:v>
                </c:pt>
                <c:pt idx="158">
                  <c:v>6</c:v>
                </c:pt>
                <c:pt idx="159">
                  <c:v>7</c:v>
                </c:pt>
                <c:pt idx="160">
                  <c:v>8</c:v>
                </c:pt>
                <c:pt idx="161">
                  <c:v>8</c:v>
                </c:pt>
                <c:pt idx="162">
                  <c:v>8</c:v>
                </c:pt>
                <c:pt idx="163">
                  <c:v>7</c:v>
                </c:pt>
                <c:pt idx="164">
                  <c:v>6</c:v>
                </c:pt>
                <c:pt idx="165">
                  <c:v>9</c:v>
                </c:pt>
                <c:pt idx="166">
                  <c:v>8</c:v>
                </c:pt>
                <c:pt idx="167">
                  <c:v>7</c:v>
                </c:pt>
                <c:pt idx="168">
                  <c:v>6</c:v>
                </c:pt>
                <c:pt idx="169">
                  <c:v>6</c:v>
                </c:pt>
                <c:pt idx="170">
                  <c:v>6</c:v>
                </c:pt>
                <c:pt idx="171">
                  <c:v>6</c:v>
                </c:pt>
                <c:pt idx="172">
                  <c:v>5</c:v>
                </c:pt>
                <c:pt idx="173">
                  <c:v>7</c:v>
                </c:pt>
                <c:pt idx="174">
                  <c:v>7</c:v>
                </c:pt>
                <c:pt idx="175">
                  <c:v>5</c:v>
                </c:pt>
                <c:pt idx="176">
                  <c:v>6</c:v>
                </c:pt>
                <c:pt idx="177">
                  <c:v>6</c:v>
                </c:pt>
                <c:pt idx="178">
                  <c:v>5</c:v>
                </c:pt>
                <c:pt idx="179">
                  <c:v>4</c:v>
                </c:pt>
                <c:pt idx="180">
                  <c:v>5</c:v>
                </c:pt>
                <c:pt idx="181">
                  <c:v>7</c:v>
                </c:pt>
                <c:pt idx="182">
                  <c:v>8</c:v>
                </c:pt>
                <c:pt idx="183">
                  <c:v>8</c:v>
                </c:pt>
                <c:pt idx="184">
                  <c:v>7</c:v>
                </c:pt>
                <c:pt idx="185">
                  <c:v>6</c:v>
                </c:pt>
                <c:pt idx="186">
                  <c:v>5</c:v>
                </c:pt>
                <c:pt idx="187">
                  <c:v>7</c:v>
                </c:pt>
                <c:pt idx="188">
                  <c:v>10</c:v>
                </c:pt>
                <c:pt idx="189">
                  <c:v>4</c:v>
                </c:pt>
                <c:pt idx="190">
                  <c:v>8</c:v>
                </c:pt>
                <c:pt idx="191">
                  <c:v>7</c:v>
                </c:pt>
                <c:pt idx="192">
                  <c:v>6</c:v>
                </c:pt>
                <c:pt idx="193">
                  <c:v>8</c:v>
                </c:pt>
                <c:pt idx="194">
                  <c:v>8</c:v>
                </c:pt>
                <c:pt idx="195">
                  <c:v>7</c:v>
                </c:pt>
                <c:pt idx="196">
                  <c:v>8</c:v>
                </c:pt>
                <c:pt idx="197">
                  <c:v>8</c:v>
                </c:pt>
                <c:pt idx="198">
                  <c:v>7</c:v>
                </c:pt>
                <c:pt idx="199">
                  <c:v>7</c:v>
                </c:pt>
                <c:pt idx="200">
                  <c:v>7</c:v>
                </c:pt>
                <c:pt idx="201">
                  <c:v>7</c:v>
                </c:pt>
                <c:pt idx="202">
                  <c:v>7</c:v>
                </c:pt>
                <c:pt idx="203">
                  <c:v>7</c:v>
                </c:pt>
                <c:pt idx="204">
                  <c:v>7</c:v>
                </c:pt>
                <c:pt idx="205">
                  <c:v>7</c:v>
                </c:pt>
                <c:pt idx="206">
                  <c:v>7</c:v>
                </c:pt>
                <c:pt idx="207">
                  <c:v>7</c:v>
                </c:pt>
                <c:pt idx="208">
                  <c:v>6</c:v>
                </c:pt>
                <c:pt idx="209">
                  <c:v>6</c:v>
                </c:pt>
                <c:pt idx="210">
                  <c:v>6</c:v>
                </c:pt>
                <c:pt idx="211">
                  <c:v>8</c:v>
                </c:pt>
                <c:pt idx="212">
                  <c:v>8</c:v>
                </c:pt>
                <c:pt idx="213">
                  <c:v>8</c:v>
                </c:pt>
                <c:pt idx="214">
                  <c:v>7</c:v>
                </c:pt>
                <c:pt idx="215">
                  <c:v>6</c:v>
                </c:pt>
                <c:pt idx="216">
                  <c:v>7</c:v>
                </c:pt>
                <c:pt idx="217">
                  <c:v>6</c:v>
                </c:pt>
                <c:pt idx="218">
                  <c:v>7</c:v>
                </c:pt>
                <c:pt idx="219">
                  <c:v>7</c:v>
                </c:pt>
                <c:pt idx="220">
                  <c:v>7</c:v>
                </c:pt>
                <c:pt idx="221">
                  <c:v>8</c:v>
                </c:pt>
                <c:pt idx="222">
                  <c:v>8</c:v>
                </c:pt>
                <c:pt idx="223">
                  <c:v>8</c:v>
                </c:pt>
                <c:pt idx="224">
                  <c:v>7</c:v>
                </c:pt>
                <c:pt idx="225">
                  <c:v>8</c:v>
                </c:pt>
                <c:pt idx="226">
                  <c:v>7</c:v>
                </c:pt>
                <c:pt idx="227">
                  <c:v>7</c:v>
                </c:pt>
                <c:pt idx="228">
                  <c:v>6</c:v>
                </c:pt>
                <c:pt idx="229">
                  <c:v>6</c:v>
                </c:pt>
                <c:pt idx="230">
                  <c:v>6</c:v>
                </c:pt>
                <c:pt idx="231">
                  <c:v>6</c:v>
                </c:pt>
                <c:pt idx="232">
                  <c:v>7</c:v>
                </c:pt>
                <c:pt idx="233">
                  <c:v>5</c:v>
                </c:pt>
                <c:pt idx="234">
                  <c:v>5</c:v>
                </c:pt>
                <c:pt idx="235">
                  <c:v>6</c:v>
                </c:pt>
                <c:pt idx="236">
                  <c:v>6</c:v>
                </c:pt>
                <c:pt idx="237">
                  <c:v>6</c:v>
                </c:pt>
                <c:pt idx="238">
                  <c:v>7</c:v>
                </c:pt>
                <c:pt idx="239">
                  <c:v>7</c:v>
                </c:pt>
                <c:pt idx="240">
                  <c:v>7</c:v>
                </c:pt>
                <c:pt idx="241">
                  <c:v>8</c:v>
                </c:pt>
                <c:pt idx="242">
                  <c:v>7</c:v>
                </c:pt>
                <c:pt idx="243">
                  <c:v>6</c:v>
                </c:pt>
                <c:pt idx="244">
                  <c:v>7</c:v>
                </c:pt>
                <c:pt idx="245">
                  <c:v>9</c:v>
                </c:pt>
                <c:pt idx="246">
                  <c:v>11</c:v>
                </c:pt>
                <c:pt idx="247">
                  <c:v>12</c:v>
                </c:pt>
                <c:pt idx="248">
                  <c:v>13</c:v>
                </c:pt>
                <c:pt idx="249">
                  <c:v>12</c:v>
                </c:pt>
                <c:pt idx="250">
                  <c:v>13</c:v>
                </c:pt>
                <c:pt idx="251">
                  <c:v>12</c:v>
                </c:pt>
                <c:pt idx="252">
                  <c:v>10</c:v>
                </c:pt>
                <c:pt idx="253">
                  <c:v>5</c:v>
                </c:pt>
                <c:pt idx="254">
                  <c:v>4</c:v>
                </c:pt>
                <c:pt idx="255">
                  <c:v>6</c:v>
                </c:pt>
                <c:pt idx="256">
                  <c:v>7</c:v>
                </c:pt>
                <c:pt idx="257">
                  <c:v>8</c:v>
                </c:pt>
                <c:pt idx="258">
                  <c:v>9</c:v>
                </c:pt>
                <c:pt idx="259">
                  <c:v>8</c:v>
                </c:pt>
                <c:pt idx="260">
                  <c:v>7</c:v>
                </c:pt>
                <c:pt idx="261">
                  <c:v>5</c:v>
                </c:pt>
                <c:pt idx="262">
                  <c:v>5</c:v>
                </c:pt>
                <c:pt idx="263">
                  <c:v>6</c:v>
                </c:pt>
                <c:pt idx="264">
                  <c:v>6</c:v>
                </c:pt>
                <c:pt idx="265">
                  <c:v>7</c:v>
                </c:pt>
                <c:pt idx="266">
                  <c:v>7</c:v>
                </c:pt>
                <c:pt idx="267">
                  <c:v>6</c:v>
                </c:pt>
                <c:pt idx="268">
                  <c:v>7</c:v>
                </c:pt>
                <c:pt idx="269">
                  <c:v>6</c:v>
                </c:pt>
                <c:pt idx="270">
                  <c:v>6</c:v>
                </c:pt>
                <c:pt idx="271">
                  <c:v>7</c:v>
                </c:pt>
                <c:pt idx="272">
                  <c:v>6</c:v>
                </c:pt>
                <c:pt idx="273">
                  <c:v>7</c:v>
                </c:pt>
                <c:pt idx="274">
                  <c:v>7</c:v>
                </c:pt>
                <c:pt idx="275">
                  <c:v>7</c:v>
                </c:pt>
                <c:pt idx="276">
                  <c:v>7</c:v>
                </c:pt>
                <c:pt idx="277">
                  <c:v>7</c:v>
                </c:pt>
                <c:pt idx="278">
                  <c:v>7</c:v>
                </c:pt>
                <c:pt idx="279">
                  <c:v>7</c:v>
                </c:pt>
                <c:pt idx="280">
                  <c:v>7</c:v>
                </c:pt>
                <c:pt idx="281">
                  <c:v>7</c:v>
                </c:pt>
                <c:pt idx="282">
                  <c:v>6</c:v>
                </c:pt>
                <c:pt idx="283">
                  <c:v>6</c:v>
                </c:pt>
                <c:pt idx="284">
                  <c:v>6</c:v>
                </c:pt>
                <c:pt idx="285">
                  <c:v>6</c:v>
                </c:pt>
                <c:pt idx="286">
                  <c:v>6</c:v>
                </c:pt>
                <c:pt idx="287">
                  <c:v>7</c:v>
                </c:pt>
                <c:pt idx="288">
                  <c:v>6</c:v>
                </c:pt>
                <c:pt idx="289">
                  <c:v>6</c:v>
                </c:pt>
                <c:pt idx="290">
                  <c:v>6</c:v>
                </c:pt>
                <c:pt idx="291">
                  <c:v>6</c:v>
                </c:pt>
                <c:pt idx="292">
                  <c:v>5</c:v>
                </c:pt>
                <c:pt idx="293">
                  <c:v>3</c:v>
                </c:pt>
                <c:pt idx="294">
                  <c:v>4</c:v>
                </c:pt>
                <c:pt idx="295">
                  <c:v>5</c:v>
                </c:pt>
                <c:pt idx="296">
                  <c:v>6</c:v>
                </c:pt>
                <c:pt idx="297">
                  <c:v>6</c:v>
                </c:pt>
                <c:pt idx="298">
                  <c:v>5</c:v>
                </c:pt>
                <c:pt idx="299">
                  <c:v>5</c:v>
                </c:pt>
                <c:pt idx="300">
                  <c:v>7</c:v>
                </c:pt>
                <c:pt idx="301">
                  <c:v>6</c:v>
                </c:pt>
                <c:pt idx="302">
                  <c:v>5</c:v>
                </c:pt>
                <c:pt idx="303">
                  <c:v>6</c:v>
                </c:pt>
                <c:pt idx="304">
                  <c:v>6</c:v>
                </c:pt>
                <c:pt idx="305">
                  <c:v>5</c:v>
                </c:pt>
                <c:pt idx="306">
                  <c:v>5</c:v>
                </c:pt>
                <c:pt idx="307">
                  <c:v>6</c:v>
                </c:pt>
                <c:pt idx="308">
                  <c:v>6</c:v>
                </c:pt>
                <c:pt idx="309">
                  <c:v>6</c:v>
                </c:pt>
                <c:pt idx="310">
                  <c:v>7</c:v>
                </c:pt>
                <c:pt idx="311">
                  <c:v>7</c:v>
                </c:pt>
                <c:pt idx="312">
                  <c:v>6</c:v>
                </c:pt>
                <c:pt idx="313">
                  <c:v>3</c:v>
                </c:pt>
                <c:pt idx="314">
                  <c:v>2</c:v>
                </c:pt>
                <c:pt idx="315">
                  <c:v>2</c:v>
                </c:pt>
                <c:pt idx="316">
                  <c:v>3</c:v>
                </c:pt>
                <c:pt idx="317">
                  <c:v>4</c:v>
                </c:pt>
                <c:pt idx="318">
                  <c:v>4</c:v>
                </c:pt>
                <c:pt idx="319">
                  <c:v>5</c:v>
                </c:pt>
                <c:pt idx="320">
                  <c:v>5</c:v>
                </c:pt>
                <c:pt idx="321">
                  <c:v>6</c:v>
                </c:pt>
                <c:pt idx="322">
                  <c:v>5</c:v>
                </c:pt>
                <c:pt idx="323">
                  <c:v>4</c:v>
                </c:pt>
                <c:pt idx="324">
                  <c:v>3</c:v>
                </c:pt>
                <c:pt idx="325">
                  <c:v>3</c:v>
                </c:pt>
                <c:pt idx="326">
                  <c:v>4</c:v>
                </c:pt>
                <c:pt idx="327">
                  <c:v>3</c:v>
                </c:pt>
                <c:pt idx="328">
                  <c:v>3</c:v>
                </c:pt>
                <c:pt idx="329">
                  <c:v>5</c:v>
                </c:pt>
                <c:pt idx="330">
                  <c:v>4</c:v>
                </c:pt>
                <c:pt idx="331">
                  <c:v>4</c:v>
                </c:pt>
                <c:pt idx="332">
                  <c:v>3</c:v>
                </c:pt>
                <c:pt idx="333">
                  <c:v>4</c:v>
                </c:pt>
                <c:pt idx="334">
                  <c:v>4</c:v>
                </c:pt>
                <c:pt idx="335">
                  <c:v>4</c:v>
                </c:pt>
                <c:pt idx="336">
                  <c:v>5</c:v>
                </c:pt>
                <c:pt idx="337">
                  <c:v>6</c:v>
                </c:pt>
                <c:pt idx="338">
                  <c:v>6</c:v>
                </c:pt>
                <c:pt idx="339">
                  <c:v>8</c:v>
                </c:pt>
                <c:pt idx="340">
                  <c:v>7</c:v>
                </c:pt>
                <c:pt idx="341">
                  <c:v>7</c:v>
                </c:pt>
                <c:pt idx="342">
                  <c:v>7</c:v>
                </c:pt>
                <c:pt idx="343">
                  <c:v>14</c:v>
                </c:pt>
                <c:pt idx="344">
                  <c:v>13</c:v>
                </c:pt>
                <c:pt idx="345">
                  <c:v>10</c:v>
                </c:pt>
                <c:pt idx="346">
                  <c:v>11</c:v>
                </c:pt>
                <c:pt idx="347">
                  <c:v>12</c:v>
                </c:pt>
                <c:pt idx="348">
                  <c:v>14</c:v>
                </c:pt>
                <c:pt idx="349">
                  <c:v>6</c:v>
                </c:pt>
                <c:pt idx="350">
                  <c:v>4</c:v>
                </c:pt>
                <c:pt idx="351">
                  <c:v>5</c:v>
                </c:pt>
                <c:pt idx="352">
                  <c:v>5</c:v>
                </c:pt>
                <c:pt idx="353">
                  <c:v>3</c:v>
                </c:pt>
                <c:pt idx="354">
                  <c:v>3</c:v>
                </c:pt>
                <c:pt idx="355">
                  <c:v>3</c:v>
                </c:pt>
                <c:pt idx="356">
                  <c:v>5</c:v>
                </c:pt>
                <c:pt idx="357">
                  <c:v>5</c:v>
                </c:pt>
                <c:pt idx="358">
                  <c:v>5</c:v>
                </c:pt>
                <c:pt idx="359">
                  <c:v>5</c:v>
                </c:pt>
                <c:pt idx="360">
                  <c:v>4</c:v>
                </c:pt>
                <c:pt idx="361">
                  <c:v>5</c:v>
                </c:pt>
                <c:pt idx="362">
                  <c:v>8</c:v>
                </c:pt>
                <c:pt idx="363">
                  <c:v>7</c:v>
                </c:pt>
                <c:pt idx="364">
                  <c:v>7</c:v>
                </c:pt>
                <c:pt idx="365">
                  <c:v>8</c:v>
                </c:pt>
                <c:pt idx="366">
                  <c:v>8</c:v>
                </c:pt>
                <c:pt idx="367">
                  <c:v>7</c:v>
                </c:pt>
                <c:pt idx="368">
                  <c:v>6</c:v>
                </c:pt>
                <c:pt idx="369">
                  <c:v>5</c:v>
                </c:pt>
                <c:pt idx="370">
                  <c:v>5</c:v>
                </c:pt>
                <c:pt idx="371">
                  <c:v>6</c:v>
                </c:pt>
                <c:pt idx="372">
                  <c:v>8</c:v>
                </c:pt>
                <c:pt idx="373">
                  <c:v>4</c:v>
                </c:pt>
                <c:pt idx="374">
                  <c:v>2</c:v>
                </c:pt>
                <c:pt idx="375">
                  <c:v>1</c:v>
                </c:pt>
                <c:pt idx="376">
                  <c:v>3</c:v>
                </c:pt>
                <c:pt idx="377">
                  <c:v>4</c:v>
                </c:pt>
                <c:pt idx="378">
                  <c:v>5</c:v>
                </c:pt>
                <c:pt idx="379">
                  <c:v>9</c:v>
                </c:pt>
                <c:pt idx="380">
                  <c:v>8</c:v>
                </c:pt>
                <c:pt idx="381">
                  <c:v>2</c:v>
                </c:pt>
                <c:pt idx="382">
                  <c:v>4</c:v>
                </c:pt>
                <c:pt idx="383">
                  <c:v>4</c:v>
                </c:pt>
                <c:pt idx="384">
                  <c:v>5</c:v>
                </c:pt>
                <c:pt idx="385">
                  <c:v>7</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4</c:v>
                </c:pt>
                <c:pt idx="400">
                  <c:v>4</c:v>
                </c:pt>
                <c:pt idx="401">
                  <c:v>5</c:v>
                </c:pt>
                <c:pt idx="402">
                  <c:v>6</c:v>
                </c:pt>
                <c:pt idx="403">
                  <c:v>5</c:v>
                </c:pt>
                <c:pt idx="404">
                  <c:v>6</c:v>
                </c:pt>
                <c:pt idx="405">
                  <c:v>6</c:v>
                </c:pt>
                <c:pt idx="406">
                  <c:v>7</c:v>
                </c:pt>
                <c:pt idx="407">
                  <c:v>6</c:v>
                </c:pt>
                <c:pt idx="408">
                  <c:v>6</c:v>
                </c:pt>
                <c:pt idx="409">
                  <c:v>6</c:v>
                </c:pt>
                <c:pt idx="410">
                  <c:v>7</c:v>
                </c:pt>
                <c:pt idx="411">
                  <c:v>8</c:v>
                </c:pt>
                <c:pt idx="412">
                  <c:v>7</c:v>
                </c:pt>
                <c:pt idx="413">
                  <c:v>16</c:v>
                </c:pt>
                <c:pt idx="414">
                  <c:v>13</c:v>
                </c:pt>
                <c:pt idx="415">
                  <c:v>8</c:v>
                </c:pt>
                <c:pt idx="416">
                  <c:v>6</c:v>
                </c:pt>
                <c:pt idx="417">
                  <c:v>7</c:v>
                </c:pt>
                <c:pt idx="418">
                  <c:v>6</c:v>
                </c:pt>
                <c:pt idx="419">
                  <c:v>6</c:v>
                </c:pt>
                <c:pt idx="420">
                  <c:v>6</c:v>
                </c:pt>
                <c:pt idx="421">
                  <c:v>7</c:v>
                </c:pt>
                <c:pt idx="422">
                  <c:v>7</c:v>
                </c:pt>
                <c:pt idx="423">
                  <c:v>7</c:v>
                </c:pt>
                <c:pt idx="424">
                  <c:v>7</c:v>
                </c:pt>
                <c:pt idx="425">
                  <c:v>7</c:v>
                </c:pt>
                <c:pt idx="426">
                  <c:v>7</c:v>
                </c:pt>
                <c:pt idx="427">
                  <c:v>7</c:v>
                </c:pt>
                <c:pt idx="428">
                  <c:v>6</c:v>
                </c:pt>
                <c:pt idx="429">
                  <c:v>5</c:v>
                </c:pt>
                <c:pt idx="430">
                  <c:v>6</c:v>
                </c:pt>
                <c:pt idx="431">
                  <c:v>6</c:v>
                </c:pt>
                <c:pt idx="432">
                  <c:v>6</c:v>
                </c:pt>
                <c:pt idx="433">
                  <c:v>7</c:v>
                </c:pt>
                <c:pt idx="434">
                  <c:v>6</c:v>
                </c:pt>
                <c:pt idx="435">
                  <c:v>6</c:v>
                </c:pt>
                <c:pt idx="436">
                  <c:v>7</c:v>
                </c:pt>
                <c:pt idx="437">
                  <c:v>7</c:v>
                </c:pt>
                <c:pt idx="438">
                  <c:v>7</c:v>
                </c:pt>
                <c:pt idx="439">
                  <c:v>7</c:v>
                </c:pt>
                <c:pt idx="440">
                  <c:v>6</c:v>
                </c:pt>
                <c:pt idx="441">
                  <c:v>5</c:v>
                </c:pt>
                <c:pt idx="442">
                  <c:v>6</c:v>
                </c:pt>
                <c:pt idx="443">
                  <c:v>7</c:v>
                </c:pt>
                <c:pt idx="444">
                  <c:v>7</c:v>
                </c:pt>
                <c:pt idx="445">
                  <c:v>7</c:v>
                </c:pt>
                <c:pt idx="446">
                  <c:v>7</c:v>
                </c:pt>
                <c:pt idx="447">
                  <c:v>6</c:v>
                </c:pt>
                <c:pt idx="448">
                  <c:v>7</c:v>
                </c:pt>
                <c:pt idx="449">
                  <c:v>5</c:v>
                </c:pt>
                <c:pt idx="450">
                  <c:v>3</c:v>
                </c:pt>
                <c:pt idx="451">
                  <c:v>3</c:v>
                </c:pt>
                <c:pt idx="452">
                  <c:v>3</c:v>
                </c:pt>
                <c:pt idx="453">
                  <c:v>6</c:v>
                </c:pt>
                <c:pt idx="454">
                  <c:v>7</c:v>
                </c:pt>
                <c:pt idx="455">
                  <c:v>8</c:v>
                </c:pt>
                <c:pt idx="456">
                  <c:v>7</c:v>
                </c:pt>
                <c:pt idx="457">
                  <c:v>9</c:v>
                </c:pt>
                <c:pt idx="458">
                  <c:v>8</c:v>
                </c:pt>
                <c:pt idx="459">
                  <c:v>6</c:v>
                </c:pt>
                <c:pt idx="460">
                  <c:v>8</c:v>
                </c:pt>
                <c:pt idx="461">
                  <c:v>9</c:v>
                </c:pt>
                <c:pt idx="462">
                  <c:v>9</c:v>
                </c:pt>
                <c:pt idx="463">
                  <c:v>9</c:v>
                </c:pt>
                <c:pt idx="464">
                  <c:v>9</c:v>
                </c:pt>
                <c:pt idx="465">
                  <c:v>9</c:v>
                </c:pt>
                <c:pt idx="466">
                  <c:v>7</c:v>
                </c:pt>
                <c:pt idx="467">
                  <c:v>7</c:v>
                </c:pt>
                <c:pt idx="468">
                  <c:v>5</c:v>
                </c:pt>
                <c:pt idx="469">
                  <c:v>6</c:v>
                </c:pt>
                <c:pt idx="470">
                  <c:v>7</c:v>
                </c:pt>
                <c:pt idx="471">
                  <c:v>7</c:v>
                </c:pt>
                <c:pt idx="472">
                  <c:v>7</c:v>
                </c:pt>
                <c:pt idx="473">
                  <c:v>7</c:v>
                </c:pt>
                <c:pt idx="474">
                  <c:v>7</c:v>
                </c:pt>
                <c:pt idx="475">
                  <c:v>6</c:v>
                </c:pt>
                <c:pt idx="476">
                  <c:v>5</c:v>
                </c:pt>
                <c:pt idx="477">
                  <c:v>5</c:v>
                </c:pt>
                <c:pt idx="478">
                  <c:v>6</c:v>
                </c:pt>
                <c:pt idx="479">
                  <c:v>5</c:v>
                </c:pt>
                <c:pt idx="480">
                  <c:v>5</c:v>
                </c:pt>
                <c:pt idx="481">
                  <c:v>6</c:v>
                </c:pt>
                <c:pt idx="482">
                  <c:v>6</c:v>
                </c:pt>
                <c:pt idx="483">
                  <c:v>6</c:v>
                </c:pt>
                <c:pt idx="484">
                  <c:v>7</c:v>
                </c:pt>
                <c:pt idx="485">
                  <c:v>7</c:v>
                </c:pt>
                <c:pt idx="486">
                  <c:v>7</c:v>
                </c:pt>
                <c:pt idx="487">
                  <c:v>7</c:v>
                </c:pt>
                <c:pt idx="488">
                  <c:v>6</c:v>
                </c:pt>
                <c:pt idx="489">
                  <c:v>6</c:v>
                </c:pt>
                <c:pt idx="490">
                  <c:v>6</c:v>
                </c:pt>
                <c:pt idx="491">
                  <c:v>13</c:v>
                </c:pt>
                <c:pt idx="492">
                  <c:v>14</c:v>
                </c:pt>
                <c:pt idx="493">
                  <c:v>13</c:v>
                </c:pt>
                <c:pt idx="494">
                  <c:v>13</c:v>
                </c:pt>
                <c:pt idx="495">
                  <c:v>13</c:v>
                </c:pt>
                <c:pt idx="496">
                  <c:v>12</c:v>
                </c:pt>
                <c:pt idx="497">
                  <c:v>12</c:v>
                </c:pt>
                <c:pt idx="498">
                  <c:v>12</c:v>
                </c:pt>
                <c:pt idx="499">
                  <c:v>13</c:v>
                </c:pt>
                <c:pt idx="500">
                  <c:v>13</c:v>
                </c:pt>
                <c:pt idx="501">
                  <c:v>12</c:v>
                </c:pt>
                <c:pt idx="502">
                  <c:v>14</c:v>
                </c:pt>
                <c:pt idx="503">
                  <c:v>12</c:v>
                </c:pt>
                <c:pt idx="504">
                  <c:v>10</c:v>
                </c:pt>
                <c:pt idx="505">
                  <c:v>11</c:v>
                </c:pt>
                <c:pt idx="506">
                  <c:v>11</c:v>
                </c:pt>
                <c:pt idx="507">
                  <c:v>12</c:v>
                </c:pt>
                <c:pt idx="508">
                  <c:v>11</c:v>
                </c:pt>
                <c:pt idx="509">
                  <c:v>9</c:v>
                </c:pt>
                <c:pt idx="510">
                  <c:v>7</c:v>
                </c:pt>
                <c:pt idx="511">
                  <c:v>7</c:v>
                </c:pt>
                <c:pt idx="512">
                  <c:v>7</c:v>
                </c:pt>
                <c:pt idx="513">
                  <c:v>6</c:v>
                </c:pt>
                <c:pt idx="514">
                  <c:v>5</c:v>
                </c:pt>
                <c:pt idx="515">
                  <c:v>5</c:v>
                </c:pt>
                <c:pt idx="516">
                  <c:v>5</c:v>
                </c:pt>
                <c:pt idx="517">
                  <c:v>6</c:v>
                </c:pt>
                <c:pt idx="518">
                  <c:v>5</c:v>
                </c:pt>
                <c:pt idx="519">
                  <c:v>5</c:v>
                </c:pt>
                <c:pt idx="520">
                  <c:v>7</c:v>
                </c:pt>
                <c:pt idx="521">
                  <c:v>7</c:v>
                </c:pt>
                <c:pt idx="522">
                  <c:v>7</c:v>
                </c:pt>
                <c:pt idx="523">
                  <c:v>6</c:v>
                </c:pt>
                <c:pt idx="524">
                  <c:v>6</c:v>
                </c:pt>
                <c:pt idx="525">
                  <c:v>5</c:v>
                </c:pt>
                <c:pt idx="526">
                  <c:v>7</c:v>
                </c:pt>
                <c:pt idx="527">
                  <c:v>6</c:v>
                </c:pt>
                <c:pt idx="528">
                  <c:v>6</c:v>
                </c:pt>
                <c:pt idx="529">
                  <c:v>6</c:v>
                </c:pt>
                <c:pt idx="530">
                  <c:v>5</c:v>
                </c:pt>
                <c:pt idx="531">
                  <c:v>6</c:v>
                </c:pt>
                <c:pt idx="532">
                  <c:v>7</c:v>
                </c:pt>
                <c:pt idx="533">
                  <c:v>7</c:v>
                </c:pt>
                <c:pt idx="534">
                  <c:v>8</c:v>
                </c:pt>
                <c:pt idx="535">
                  <c:v>8</c:v>
                </c:pt>
                <c:pt idx="536">
                  <c:v>7</c:v>
                </c:pt>
                <c:pt idx="537">
                  <c:v>6</c:v>
                </c:pt>
                <c:pt idx="538">
                  <c:v>5</c:v>
                </c:pt>
                <c:pt idx="539">
                  <c:v>5</c:v>
                </c:pt>
                <c:pt idx="540">
                  <c:v>7</c:v>
                </c:pt>
                <c:pt idx="541">
                  <c:v>7</c:v>
                </c:pt>
                <c:pt idx="542">
                  <c:v>7</c:v>
                </c:pt>
                <c:pt idx="543">
                  <c:v>6</c:v>
                </c:pt>
                <c:pt idx="544">
                  <c:v>6</c:v>
                </c:pt>
                <c:pt idx="545">
                  <c:v>6</c:v>
                </c:pt>
                <c:pt idx="546">
                  <c:v>6</c:v>
                </c:pt>
                <c:pt idx="547">
                  <c:v>6</c:v>
                </c:pt>
                <c:pt idx="548">
                  <c:v>6</c:v>
                </c:pt>
                <c:pt idx="549">
                  <c:v>6</c:v>
                </c:pt>
                <c:pt idx="550">
                  <c:v>6</c:v>
                </c:pt>
                <c:pt idx="551">
                  <c:v>6</c:v>
                </c:pt>
                <c:pt idx="552">
                  <c:v>6</c:v>
                </c:pt>
                <c:pt idx="553">
                  <c:v>5</c:v>
                </c:pt>
                <c:pt idx="554">
                  <c:v>5</c:v>
                </c:pt>
                <c:pt idx="555">
                  <c:v>7</c:v>
                </c:pt>
                <c:pt idx="556">
                  <c:v>9</c:v>
                </c:pt>
                <c:pt idx="557">
                  <c:v>9</c:v>
                </c:pt>
                <c:pt idx="558">
                  <c:v>7</c:v>
                </c:pt>
                <c:pt idx="559">
                  <c:v>7</c:v>
                </c:pt>
                <c:pt idx="560">
                  <c:v>7</c:v>
                </c:pt>
                <c:pt idx="561">
                  <c:v>7</c:v>
                </c:pt>
                <c:pt idx="562">
                  <c:v>8</c:v>
                </c:pt>
                <c:pt idx="563">
                  <c:v>10</c:v>
                </c:pt>
                <c:pt idx="564">
                  <c:v>7</c:v>
                </c:pt>
                <c:pt idx="565">
                  <c:v>6</c:v>
                </c:pt>
                <c:pt idx="566">
                  <c:v>7</c:v>
                </c:pt>
                <c:pt idx="567">
                  <c:v>5</c:v>
                </c:pt>
                <c:pt idx="568">
                  <c:v>7</c:v>
                </c:pt>
                <c:pt idx="569">
                  <c:v>8</c:v>
                </c:pt>
                <c:pt idx="570">
                  <c:v>8</c:v>
                </c:pt>
                <c:pt idx="571">
                  <c:v>7</c:v>
                </c:pt>
                <c:pt idx="572">
                  <c:v>5</c:v>
                </c:pt>
                <c:pt idx="573">
                  <c:v>2</c:v>
                </c:pt>
                <c:pt idx="574">
                  <c:v>3</c:v>
                </c:pt>
                <c:pt idx="575">
                  <c:v>3</c:v>
                </c:pt>
                <c:pt idx="576">
                  <c:v>4</c:v>
                </c:pt>
                <c:pt idx="577">
                  <c:v>5</c:v>
                </c:pt>
                <c:pt idx="578">
                  <c:v>5</c:v>
                </c:pt>
                <c:pt idx="579">
                  <c:v>4</c:v>
                </c:pt>
                <c:pt idx="580">
                  <c:v>5</c:v>
                </c:pt>
                <c:pt idx="581">
                  <c:v>7</c:v>
                </c:pt>
                <c:pt idx="582">
                  <c:v>5</c:v>
                </c:pt>
                <c:pt idx="583">
                  <c:v>12</c:v>
                </c:pt>
                <c:pt idx="584">
                  <c:v>8</c:v>
                </c:pt>
                <c:pt idx="585">
                  <c:v>5</c:v>
                </c:pt>
                <c:pt idx="586">
                  <c:v>9</c:v>
                </c:pt>
                <c:pt idx="587">
                  <c:v>8</c:v>
                </c:pt>
                <c:pt idx="588">
                  <c:v>5</c:v>
                </c:pt>
                <c:pt idx="589">
                  <c:v>5</c:v>
                </c:pt>
                <c:pt idx="590">
                  <c:v>7</c:v>
                </c:pt>
                <c:pt idx="591">
                  <c:v>7</c:v>
                </c:pt>
                <c:pt idx="592">
                  <c:v>7</c:v>
                </c:pt>
                <c:pt idx="593">
                  <c:v>8</c:v>
                </c:pt>
                <c:pt idx="594">
                  <c:v>6</c:v>
                </c:pt>
                <c:pt idx="595">
                  <c:v>6</c:v>
                </c:pt>
                <c:pt idx="596">
                  <c:v>6</c:v>
                </c:pt>
                <c:pt idx="597">
                  <c:v>5</c:v>
                </c:pt>
                <c:pt idx="598">
                  <c:v>11</c:v>
                </c:pt>
                <c:pt idx="599">
                  <c:v>10</c:v>
                </c:pt>
                <c:pt idx="600">
                  <c:v>13</c:v>
                </c:pt>
                <c:pt idx="601">
                  <c:v>13</c:v>
                </c:pt>
                <c:pt idx="602">
                  <c:v>11</c:v>
                </c:pt>
                <c:pt idx="603">
                  <c:v>10</c:v>
                </c:pt>
                <c:pt idx="604">
                  <c:v>2</c:v>
                </c:pt>
                <c:pt idx="605">
                  <c:v>1</c:v>
                </c:pt>
                <c:pt idx="606">
                  <c:v>1</c:v>
                </c:pt>
                <c:pt idx="607">
                  <c:v>1</c:v>
                </c:pt>
                <c:pt idx="608">
                  <c:v>1</c:v>
                </c:pt>
                <c:pt idx="609">
                  <c:v>1</c:v>
                </c:pt>
                <c:pt idx="610">
                  <c:v>1</c:v>
                </c:pt>
                <c:pt idx="611">
                  <c:v>1</c:v>
                </c:pt>
                <c:pt idx="612">
                  <c:v>1</c:v>
                </c:pt>
                <c:pt idx="613">
                  <c:v>1</c:v>
                </c:pt>
                <c:pt idx="614">
                  <c:v>1</c:v>
                </c:pt>
                <c:pt idx="615">
                  <c:v>1</c:v>
                </c:pt>
                <c:pt idx="616">
                  <c:v>3</c:v>
                </c:pt>
                <c:pt idx="617">
                  <c:v>3</c:v>
                </c:pt>
                <c:pt idx="618">
                  <c:v>3</c:v>
                </c:pt>
                <c:pt idx="619">
                  <c:v>4</c:v>
                </c:pt>
                <c:pt idx="620">
                  <c:v>6</c:v>
                </c:pt>
                <c:pt idx="621">
                  <c:v>8</c:v>
                </c:pt>
                <c:pt idx="622">
                  <c:v>12</c:v>
                </c:pt>
                <c:pt idx="623">
                  <c:v>11</c:v>
                </c:pt>
                <c:pt idx="624">
                  <c:v>11</c:v>
                </c:pt>
                <c:pt idx="625">
                  <c:v>13</c:v>
                </c:pt>
                <c:pt idx="626">
                  <c:v>7</c:v>
                </c:pt>
                <c:pt idx="627">
                  <c:v>6</c:v>
                </c:pt>
                <c:pt idx="628">
                  <c:v>7</c:v>
                </c:pt>
                <c:pt idx="629">
                  <c:v>7</c:v>
                </c:pt>
                <c:pt idx="630">
                  <c:v>6</c:v>
                </c:pt>
                <c:pt idx="631">
                  <c:v>7</c:v>
                </c:pt>
                <c:pt idx="632">
                  <c:v>6</c:v>
                </c:pt>
                <c:pt idx="633">
                  <c:v>6</c:v>
                </c:pt>
                <c:pt idx="634">
                  <c:v>7</c:v>
                </c:pt>
                <c:pt idx="635">
                  <c:v>7</c:v>
                </c:pt>
                <c:pt idx="636">
                  <c:v>7</c:v>
                </c:pt>
                <c:pt idx="637">
                  <c:v>8</c:v>
                </c:pt>
                <c:pt idx="638">
                  <c:v>7</c:v>
                </c:pt>
                <c:pt idx="639">
                  <c:v>7</c:v>
                </c:pt>
                <c:pt idx="640">
                  <c:v>8</c:v>
                </c:pt>
                <c:pt idx="641">
                  <c:v>8</c:v>
                </c:pt>
                <c:pt idx="642">
                  <c:v>5</c:v>
                </c:pt>
                <c:pt idx="643">
                  <c:v>8</c:v>
                </c:pt>
                <c:pt idx="644">
                  <c:v>8</c:v>
                </c:pt>
                <c:pt idx="645">
                  <c:v>7</c:v>
                </c:pt>
                <c:pt idx="646">
                  <c:v>7</c:v>
                </c:pt>
                <c:pt idx="647">
                  <c:v>7</c:v>
                </c:pt>
                <c:pt idx="648">
                  <c:v>7</c:v>
                </c:pt>
                <c:pt idx="649">
                  <c:v>7</c:v>
                </c:pt>
                <c:pt idx="650">
                  <c:v>7</c:v>
                </c:pt>
                <c:pt idx="651">
                  <c:v>6</c:v>
                </c:pt>
                <c:pt idx="652">
                  <c:v>7</c:v>
                </c:pt>
                <c:pt idx="653">
                  <c:v>7</c:v>
                </c:pt>
                <c:pt idx="654">
                  <c:v>7</c:v>
                </c:pt>
                <c:pt idx="655">
                  <c:v>8</c:v>
                </c:pt>
                <c:pt idx="656">
                  <c:v>7</c:v>
                </c:pt>
                <c:pt idx="657">
                  <c:v>7</c:v>
                </c:pt>
                <c:pt idx="658">
                  <c:v>6</c:v>
                </c:pt>
                <c:pt idx="659">
                  <c:v>7</c:v>
                </c:pt>
                <c:pt idx="660">
                  <c:v>7</c:v>
                </c:pt>
                <c:pt idx="661">
                  <c:v>6</c:v>
                </c:pt>
                <c:pt idx="662">
                  <c:v>6</c:v>
                </c:pt>
                <c:pt idx="663">
                  <c:v>5</c:v>
                </c:pt>
                <c:pt idx="664">
                  <c:v>5</c:v>
                </c:pt>
                <c:pt idx="665">
                  <c:v>7</c:v>
                </c:pt>
                <c:pt idx="666">
                  <c:v>7</c:v>
                </c:pt>
                <c:pt idx="667">
                  <c:v>6</c:v>
                </c:pt>
                <c:pt idx="668">
                  <c:v>5</c:v>
                </c:pt>
                <c:pt idx="669">
                  <c:v>6</c:v>
                </c:pt>
                <c:pt idx="670">
                  <c:v>6</c:v>
                </c:pt>
                <c:pt idx="671">
                  <c:v>5</c:v>
                </c:pt>
                <c:pt idx="672">
                  <c:v>5</c:v>
                </c:pt>
                <c:pt idx="673">
                  <c:v>5</c:v>
                </c:pt>
                <c:pt idx="674">
                  <c:v>6</c:v>
                </c:pt>
                <c:pt idx="675">
                  <c:v>6</c:v>
                </c:pt>
                <c:pt idx="676">
                  <c:v>7</c:v>
                </c:pt>
                <c:pt idx="677">
                  <c:v>7</c:v>
                </c:pt>
                <c:pt idx="678">
                  <c:v>7</c:v>
                </c:pt>
                <c:pt idx="679">
                  <c:v>7</c:v>
                </c:pt>
                <c:pt idx="680">
                  <c:v>7</c:v>
                </c:pt>
                <c:pt idx="681">
                  <c:v>7</c:v>
                </c:pt>
                <c:pt idx="682">
                  <c:v>7</c:v>
                </c:pt>
                <c:pt idx="683">
                  <c:v>5</c:v>
                </c:pt>
                <c:pt idx="684">
                  <c:v>7</c:v>
                </c:pt>
                <c:pt idx="685">
                  <c:v>7</c:v>
                </c:pt>
                <c:pt idx="686">
                  <c:v>7</c:v>
                </c:pt>
                <c:pt idx="687">
                  <c:v>7</c:v>
                </c:pt>
                <c:pt idx="688">
                  <c:v>7</c:v>
                </c:pt>
                <c:pt idx="689">
                  <c:v>2</c:v>
                </c:pt>
                <c:pt idx="690">
                  <c:v>2</c:v>
                </c:pt>
                <c:pt idx="691">
                  <c:v>3</c:v>
                </c:pt>
                <c:pt idx="692">
                  <c:v>4</c:v>
                </c:pt>
                <c:pt idx="693">
                  <c:v>4</c:v>
                </c:pt>
                <c:pt idx="694">
                  <c:v>4</c:v>
                </c:pt>
                <c:pt idx="695">
                  <c:v>6</c:v>
                </c:pt>
                <c:pt idx="696">
                  <c:v>5</c:v>
                </c:pt>
                <c:pt idx="697">
                  <c:v>4</c:v>
                </c:pt>
                <c:pt idx="698">
                  <c:v>4</c:v>
                </c:pt>
                <c:pt idx="699">
                  <c:v>5</c:v>
                </c:pt>
                <c:pt idx="700">
                  <c:v>6</c:v>
                </c:pt>
                <c:pt idx="701">
                  <c:v>7</c:v>
                </c:pt>
                <c:pt idx="702">
                  <c:v>7</c:v>
                </c:pt>
                <c:pt idx="703">
                  <c:v>7</c:v>
                </c:pt>
                <c:pt idx="704">
                  <c:v>7</c:v>
                </c:pt>
                <c:pt idx="705">
                  <c:v>6</c:v>
                </c:pt>
                <c:pt idx="706">
                  <c:v>7</c:v>
                </c:pt>
                <c:pt idx="707">
                  <c:v>8</c:v>
                </c:pt>
                <c:pt idx="708">
                  <c:v>8</c:v>
                </c:pt>
                <c:pt idx="709">
                  <c:v>8</c:v>
                </c:pt>
                <c:pt idx="710">
                  <c:v>7</c:v>
                </c:pt>
                <c:pt idx="711">
                  <c:v>5</c:v>
                </c:pt>
                <c:pt idx="712">
                  <c:v>6</c:v>
                </c:pt>
                <c:pt idx="713">
                  <c:v>7</c:v>
                </c:pt>
                <c:pt idx="714">
                  <c:v>6</c:v>
                </c:pt>
                <c:pt idx="715">
                  <c:v>7</c:v>
                </c:pt>
                <c:pt idx="716">
                  <c:v>7</c:v>
                </c:pt>
                <c:pt idx="717">
                  <c:v>5</c:v>
                </c:pt>
                <c:pt idx="718">
                  <c:v>6</c:v>
                </c:pt>
                <c:pt idx="719">
                  <c:v>6</c:v>
                </c:pt>
                <c:pt idx="720">
                  <c:v>6</c:v>
                </c:pt>
                <c:pt idx="721">
                  <c:v>7</c:v>
                </c:pt>
                <c:pt idx="722">
                  <c:v>7</c:v>
                </c:pt>
                <c:pt idx="723">
                  <c:v>7</c:v>
                </c:pt>
                <c:pt idx="724">
                  <c:v>9</c:v>
                </c:pt>
                <c:pt idx="725">
                  <c:v>7</c:v>
                </c:pt>
                <c:pt idx="726">
                  <c:v>5</c:v>
                </c:pt>
                <c:pt idx="727">
                  <c:v>6</c:v>
                </c:pt>
                <c:pt idx="728">
                  <c:v>7</c:v>
                </c:pt>
                <c:pt idx="729">
                  <c:v>6</c:v>
                </c:pt>
                <c:pt idx="730">
                  <c:v>6</c:v>
                </c:pt>
                <c:pt idx="731">
                  <c:v>7</c:v>
                </c:pt>
                <c:pt idx="732">
                  <c:v>6</c:v>
                </c:pt>
                <c:pt idx="733">
                  <c:v>8</c:v>
                </c:pt>
                <c:pt idx="734">
                  <c:v>7</c:v>
                </c:pt>
                <c:pt idx="735">
                  <c:v>6</c:v>
                </c:pt>
                <c:pt idx="736">
                  <c:v>8</c:v>
                </c:pt>
                <c:pt idx="737">
                  <c:v>12</c:v>
                </c:pt>
                <c:pt idx="738">
                  <c:v>11</c:v>
                </c:pt>
                <c:pt idx="739">
                  <c:v>12</c:v>
                </c:pt>
                <c:pt idx="740">
                  <c:v>12</c:v>
                </c:pt>
                <c:pt idx="741">
                  <c:v>12</c:v>
                </c:pt>
                <c:pt idx="742">
                  <c:v>12</c:v>
                </c:pt>
                <c:pt idx="743">
                  <c:v>13</c:v>
                </c:pt>
                <c:pt idx="744">
                  <c:v>12</c:v>
                </c:pt>
                <c:pt idx="745">
                  <c:v>12</c:v>
                </c:pt>
                <c:pt idx="746">
                  <c:v>12</c:v>
                </c:pt>
                <c:pt idx="747">
                  <c:v>12</c:v>
                </c:pt>
                <c:pt idx="748">
                  <c:v>13</c:v>
                </c:pt>
                <c:pt idx="749">
                  <c:v>13</c:v>
                </c:pt>
                <c:pt idx="750">
                  <c:v>12</c:v>
                </c:pt>
                <c:pt idx="751">
                  <c:v>13</c:v>
                </c:pt>
                <c:pt idx="752">
                  <c:v>13</c:v>
                </c:pt>
                <c:pt idx="753">
                  <c:v>12</c:v>
                </c:pt>
                <c:pt idx="754">
                  <c:v>13</c:v>
                </c:pt>
                <c:pt idx="755">
                  <c:v>14</c:v>
                </c:pt>
                <c:pt idx="756">
                  <c:v>12</c:v>
                </c:pt>
                <c:pt idx="757">
                  <c:v>12</c:v>
                </c:pt>
                <c:pt idx="758">
                  <c:v>13</c:v>
                </c:pt>
                <c:pt idx="759">
                  <c:v>11</c:v>
                </c:pt>
                <c:pt idx="760">
                  <c:v>12</c:v>
                </c:pt>
                <c:pt idx="761">
                  <c:v>13</c:v>
                </c:pt>
                <c:pt idx="762">
                  <c:v>13</c:v>
                </c:pt>
                <c:pt idx="763">
                  <c:v>12</c:v>
                </c:pt>
                <c:pt idx="764">
                  <c:v>13</c:v>
                </c:pt>
                <c:pt idx="765">
                  <c:v>13</c:v>
                </c:pt>
                <c:pt idx="766">
                  <c:v>13</c:v>
                </c:pt>
                <c:pt idx="767">
                  <c:v>13</c:v>
                </c:pt>
                <c:pt idx="768">
                  <c:v>12</c:v>
                </c:pt>
                <c:pt idx="769">
                  <c:v>12</c:v>
                </c:pt>
                <c:pt idx="770">
                  <c:v>12</c:v>
                </c:pt>
                <c:pt idx="771">
                  <c:v>11</c:v>
                </c:pt>
                <c:pt idx="772">
                  <c:v>13</c:v>
                </c:pt>
                <c:pt idx="773">
                  <c:v>14</c:v>
                </c:pt>
                <c:pt idx="774">
                  <c:v>13</c:v>
                </c:pt>
                <c:pt idx="775">
                  <c:v>12</c:v>
                </c:pt>
                <c:pt idx="776">
                  <c:v>11</c:v>
                </c:pt>
                <c:pt idx="777">
                  <c:v>11</c:v>
                </c:pt>
                <c:pt idx="778">
                  <c:v>7</c:v>
                </c:pt>
                <c:pt idx="779">
                  <c:v>7</c:v>
                </c:pt>
                <c:pt idx="780">
                  <c:v>7</c:v>
                </c:pt>
                <c:pt idx="781">
                  <c:v>6</c:v>
                </c:pt>
                <c:pt idx="782">
                  <c:v>7</c:v>
                </c:pt>
                <c:pt idx="783">
                  <c:v>6</c:v>
                </c:pt>
                <c:pt idx="784">
                  <c:v>7</c:v>
                </c:pt>
                <c:pt idx="785">
                  <c:v>7</c:v>
                </c:pt>
                <c:pt idx="786">
                  <c:v>6</c:v>
                </c:pt>
                <c:pt idx="787">
                  <c:v>7</c:v>
                </c:pt>
                <c:pt idx="788">
                  <c:v>7</c:v>
                </c:pt>
                <c:pt idx="789">
                  <c:v>7</c:v>
                </c:pt>
                <c:pt idx="790">
                  <c:v>7</c:v>
                </c:pt>
                <c:pt idx="791">
                  <c:v>7</c:v>
                </c:pt>
                <c:pt idx="792">
                  <c:v>6</c:v>
                </c:pt>
                <c:pt idx="793">
                  <c:v>7</c:v>
                </c:pt>
                <c:pt idx="794">
                  <c:v>3</c:v>
                </c:pt>
                <c:pt idx="795">
                  <c:v>2</c:v>
                </c:pt>
                <c:pt idx="796">
                  <c:v>2</c:v>
                </c:pt>
                <c:pt idx="797">
                  <c:v>2</c:v>
                </c:pt>
                <c:pt idx="798">
                  <c:v>2</c:v>
                </c:pt>
                <c:pt idx="799">
                  <c:v>2</c:v>
                </c:pt>
                <c:pt idx="800">
                  <c:v>3</c:v>
                </c:pt>
                <c:pt idx="801">
                  <c:v>2</c:v>
                </c:pt>
                <c:pt idx="802">
                  <c:v>2</c:v>
                </c:pt>
                <c:pt idx="803">
                  <c:v>4</c:v>
                </c:pt>
                <c:pt idx="804">
                  <c:v>7</c:v>
                </c:pt>
                <c:pt idx="805">
                  <c:v>7</c:v>
                </c:pt>
                <c:pt idx="806">
                  <c:v>8</c:v>
                </c:pt>
                <c:pt idx="807">
                  <c:v>6</c:v>
                </c:pt>
                <c:pt idx="808">
                  <c:v>6</c:v>
                </c:pt>
                <c:pt idx="809">
                  <c:v>7</c:v>
                </c:pt>
                <c:pt idx="810">
                  <c:v>7</c:v>
                </c:pt>
                <c:pt idx="811">
                  <c:v>7</c:v>
                </c:pt>
                <c:pt idx="812">
                  <c:v>7</c:v>
                </c:pt>
                <c:pt idx="813">
                  <c:v>6</c:v>
                </c:pt>
                <c:pt idx="814">
                  <c:v>7</c:v>
                </c:pt>
                <c:pt idx="815">
                  <c:v>7</c:v>
                </c:pt>
                <c:pt idx="816">
                  <c:v>7</c:v>
                </c:pt>
                <c:pt idx="817">
                  <c:v>7</c:v>
                </c:pt>
                <c:pt idx="818">
                  <c:v>8</c:v>
                </c:pt>
                <c:pt idx="819">
                  <c:v>7</c:v>
                </c:pt>
                <c:pt idx="820">
                  <c:v>7</c:v>
                </c:pt>
                <c:pt idx="821">
                  <c:v>7</c:v>
                </c:pt>
                <c:pt idx="822">
                  <c:v>7</c:v>
                </c:pt>
                <c:pt idx="823">
                  <c:v>7</c:v>
                </c:pt>
                <c:pt idx="824">
                  <c:v>7</c:v>
                </c:pt>
                <c:pt idx="825">
                  <c:v>6</c:v>
                </c:pt>
                <c:pt idx="826">
                  <c:v>7</c:v>
                </c:pt>
                <c:pt idx="827">
                  <c:v>7</c:v>
                </c:pt>
                <c:pt idx="828">
                  <c:v>7</c:v>
                </c:pt>
                <c:pt idx="829">
                  <c:v>7</c:v>
                </c:pt>
                <c:pt idx="830">
                  <c:v>8</c:v>
                </c:pt>
                <c:pt idx="831">
                  <c:v>6</c:v>
                </c:pt>
                <c:pt idx="832">
                  <c:v>6</c:v>
                </c:pt>
                <c:pt idx="833">
                  <c:v>7</c:v>
                </c:pt>
                <c:pt idx="834">
                  <c:v>6</c:v>
                </c:pt>
                <c:pt idx="835">
                  <c:v>6</c:v>
                </c:pt>
                <c:pt idx="836">
                  <c:v>7</c:v>
                </c:pt>
                <c:pt idx="837">
                  <c:v>6</c:v>
                </c:pt>
                <c:pt idx="838">
                  <c:v>7</c:v>
                </c:pt>
                <c:pt idx="839">
                  <c:v>7</c:v>
                </c:pt>
                <c:pt idx="840">
                  <c:v>6</c:v>
                </c:pt>
                <c:pt idx="841">
                  <c:v>6</c:v>
                </c:pt>
                <c:pt idx="842">
                  <c:v>7</c:v>
                </c:pt>
                <c:pt idx="843">
                  <c:v>7</c:v>
                </c:pt>
                <c:pt idx="844">
                  <c:v>7</c:v>
                </c:pt>
                <c:pt idx="845">
                  <c:v>7</c:v>
                </c:pt>
                <c:pt idx="846">
                  <c:v>7</c:v>
                </c:pt>
                <c:pt idx="847">
                  <c:v>7</c:v>
                </c:pt>
                <c:pt idx="848">
                  <c:v>7</c:v>
                </c:pt>
                <c:pt idx="849">
                  <c:v>7</c:v>
                </c:pt>
                <c:pt idx="850">
                  <c:v>7</c:v>
                </c:pt>
                <c:pt idx="851">
                  <c:v>7</c:v>
                </c:pt>
                <c:pt idx="852">
                  <c:v>7</c:v>
                </c:pt>
                <c:pt idx="853">
                  <c:v>12</c:v>
                </c:pt>
                <c:pt idx="854">
                  <c:v>14</c:v>
                </c:pt>
                <c:pt idx="855">
                  <c:v>13</c:v>
                </c:pt>
                <c:pt idx="856">
                  <c:v>13</c:v>
                </c:pt>
                <c:pt idx="857">
                  <c:v>13</c:v>
                </c:pt>
                <c:pt idx="858">
                  <c:v>11</c:v>
                </c:pt>
                <c:pt idx="859">
                  <c:v>12</c:v>
                </c:pt>
                <c:pt idx="860">
                  <c:v>14</c:v>
                </c:pt>
                <c:pt idx="861">
                  <c:v>14</c:v>
                </c:pt>
                <c:pt idx="862">
                  <c:v>13</c:v>
                </c:pt>
                <c:pt idx="863">
                  <c:v>12</c:v>
                </c:pt>
                <c:pt idx="864">
                  <c:v>11</c:v>
                </c:pt>
                <c:pt idx="865">
                  <c:v>11</c:v>
                </c:pt>
                <c:pt idx="866">
                  <c:v>13</c:v>
                </c:pt>
                <c:pt idx="867">
                  <c:v>13</c:v>
                </c:pt>
                <c:pt idx="868">
                  <c:v>13</c:v>
                </c:pt>
                <c:pt idx="869">
                  <c:v>13</c:v>
                </c:pt>
                <c:pt idx="870">
                  <c:v>12</c:v>
                </c:pt>
                <c:pt idx="871">
                  <c:v>13</c:v>
                </c:pt>
                <c:pt idx="872">
                  <c:v>12</c:v>
                </c:pt>
                <c:pt idx="873">
                  <c:v>12</c:v>
                </c:pt>
                <c:pt idx="874">
                  <c:v>12</c:v>
                </c:pt>
                <c:pt idx="875">
                  <c:v>10</c:v>
                </c:pt>
                <c:pt idx="876">
                  <c:v>8</c:v>
                </c:pt>
                <c:pt idx="877">
                  <c:v>6</c:v>
                </c:pt>
                <c:pt idx="878">
                  <c:v>5</c:v>
                </c:pt>
                <c:pt idx="879">
                  <c:v>6</c:v>
                </c:pt>
                <c:pt idx="880">
                  <c:v>7</c:v>
                </c:pt>
                <c:pt idx="881">
                  <c:v>8</c:v>
                </c:pt>
                <c:pt idx="882">
                  <c:v>6</c:v>
                </c:pt>
                <c:pt idx="883">
                  <c:v>4</c:v>
                </c:pt>
                <c:pt idx="884">
                  <c:v>4</c:v>
                </c:pt>
                <c:pt idx="885">
                  <c:v>7</c:v>
                </c:pt>
                <c:pt idx="886">
                  <c:v>7</c:v>
                </c:pt>
                <c:pt idx="887">
                  <c:v>7</c:v>
                </c:pt>
                <c:pt idx="888">
                  <c:v>6</c:v>
                </c:pt>
                <c:pt idx="889">
                  <c:v>7</c:v>
                </c:pt>
                <c:pt idx="890">
                  <c:v>7</c:v>
                </c:pt>
                <c:pt idx="891">
                  <c:v>7</c:v>
                </c:pt>
                <c:pt idx="892">
                  <c:v>7</c:v>
                </c:pt>
                <c:pt idx="893">
                  <c:v>8</c:v>
                </c:pt>
                <c:pt idx="894">
                  <c:v>7</c:v>
                </c:pt>
                <c:pt idx="895">
                  <c:v>6</c:v>
                </c:pt>
                <c:pt idx="896">
                  <c:v>6</c:v>
                </c:pt>
                <c:pt idx="897">
                  <c:v>6</c:v>
                </c:pt>
                <c:pt idx="898">
                  <c:v>12</c:v>
                </c:pt>
                <c:pt idx="899">
                  <c:v>13</c:v>
                </c:pt>
                <c:pt idx="900">
                  <c:v>13</c:v>
                </c:pt>
                <c:pt idx="901">
                  <c:v>13</c:v>
                </c:pt>
                <c:pt idx="902">
                  <c:v>13</c:v>
                </c:pt>
                <c:pt idx="903">
                  <c:v>13</c:v>
                </c:pt>
                <c:pt idx="904">
                  <c:v>13</c:v>
                </c:pt>
                <c:pt idx="905">
                  <c:v>14</c:v>
                </c:pt>
                <c:pt idx="906">
                  <c:v>12</c:v>
                </c:pt>
                <c:pt idx="907">
                  <c:v>12</c:v>
                </c:pt>
                <c:pt idx="908">
                  <c:v>13</c:v>
                </c:pt>
                <c:pt idx="909">
                  <c:v>12</c:v>
                </c:pt>
                <c:pt idx="910">
                  <c:v>12</c:v>
                </c:pt>
                <c:pt idx="911">
                  <c:v>12</c:v>
                </c:pt>
                <c:pt idx="912">
                  <c:v>12</c:v>
                </c:pt>
                <c:pt idx="913">
                  <c:v>6</c:v>
                </c:pt>
                <c:pt idx="914">
                  <c:v>5</c:v>
                </c:pt>
                <c:pt idx="915">
                  <c:v>4</c:v>
                </c:pt>
                <c:pt idx="916">
                  <c:v>4</c:v>
                </c:pt>
                <c:pt idx="917">
                  <c:v>4</c:v>
                </c:pt>
                <c:pt idx="918">
                  <c:v>4</c:v>
                </c:pt>
                <c:pt idx="919">
                  <c:v>4</c:v>
                </c:pt>
                <c:pt idx="920">
                  <c:v>5</c:v>
                </c:pt>
                <c:pt idx="921">
                  <c:v>5</c:v>
                </c:pt>
                <c:pt idx="922">
                  <c:v>5</c:v>
                </c:pt>
                <c:pt idx="923">
                  <c:v>4</c:v>
                </c:pt>
                <c:pt idx="924">
                  <c:v>4</c:v>
                </c:pt>
                <c:pt idx="925">
                  <c:v>4</c:v>
                </c:pt>
                <c:pt idx="926">
                  <c:v>4</c:v>
                </c:pt>
                <c:pt idx="927">
                  <c:v>4</c:v>
                </c:pt>
                <c:pt idx="928">
                  <c:v>4</c:v>
                </c:pt>
                <c:pt idx="929">
                  <c:v>5</c:v>
                </c:pt>
                <c:pt idx="930">
                  <c:v>5</c:v>
                </c:pt>
                <c:pt idx="931">
                  <c:v>6</c:v>
                </c:pt>
                <c:pt idx="932">
                  <c:v>6</c:v>
                </c:pt>
                <c:pt idx="933">
                  <c:v>6</c:v>
                </c:pt>
                <c:pt idx="934">
                  <c:v>4</c:v>
                </c:pt>
                <c:pt idx="935">
                  <c:v>3</c:v>
                </c:pt>
                <c:pt idx="936">
                  <c:v>2</c:v>
                </c:pt>
                <c:pt idx="937">
                  <c:v>2</c:v>
                </c:pt>
                <c:pt idx="938">
                  <c:v>2</c:v>
                </c:pt>
                <c:pt idx="939">
                  <c:v>2</c:v>
                </c:pt>
                <c:pt idx="940">
                  <c:v>2</c:v>
                </c:pt>
                <c:pt idx="941">
                  <c:v>2</c:v>
                </c:pt>
                <c:pt idx="942">
                  <c:v>2</c:v>
                </c:pt>
                <c:pt idx="943">
                  <c:v>4</c:v>
                </c:pt>
                <c:pt idx="944">
                  <c:v>3</c:v>
                </c:pt>
                <c:pt idx="945">
                  <c:v>2</c:v>
                </c:pt>
                <c:pt idx="946">
                  <c:v>5</c:v>
                </c:pt>
                <c:pt idx="947">
                  <c:v>10</c:v>
                </c:pt>
                <c:pt idx="948">
                  <c:v>13</c:v>
                </c:pt>
                <c:pt idx="949">
                  <c:v>9</c:v>
                </c:pt>
                <c:pt idx="950">
                  <c:v>6</c:v>
                </c:pt>
                <c:pt idx="951">
                  <c:v>7</c:v>
                </c:pt>
                <c:pt idx="952">
                  <c:v>8</c:v>
                </c:pt>
                <c:pt idx="953">
                  <c:v>7</c:v>
                </c:pt>
                <c:pt idx="954">
                  <c:v>6</c:v>
                </c:pt>
                <c:pt idx="955">
                  <c:v>8</c:v>
                </c:pt>
                <c:pt idx="956">
                  <c:v>14</c:v>
                </c:pt>
                <c:pt idx="957">
                  <c:v>10</c:v>
                </c:pt>
                <c:pt idx="958">
                  <c:v>7</c:v>
                </c:pt>
                <c:pt idx="959">
                  <c:v>7</c:v>
                </c:pt>
                <c:pt idx="960">
                  <c:v>6</c:v>
                </c:pt>
                <c:pt idx="961">
                  <c:v>13</c:v>
                </c:pt>
                <c:pt idx="962">
                  <c:v>14</c:v>
                </c:pt>
                <c:pt idx="963">
                  <c:v>6</c:v>
                </c:pt>
                <c:pt idx="964">
                  <c:v>7</c:v>
                </c:pt>
                <c:pt idx="965">
                  <c:v>8</c:v>
                </c:pt>
                <c:pt idx="966">
                  <c:v>7</c:v>
                </c:pt>
                <c:pt idx="967">
                  <c:v>9</c:v>
                </c:pt>
                <c:pt idx="968">
                  <c:v>13</c:v>
                </c:pt>
                <c:pt idx="969">
                  <c:v>10</c:v>
                </c:pt>
                <c:pt idx="970">
                  <c:v>10</c:v>
                </c:pt>
                <c:pt idx="971">
                  <c:v>10</c:v>
                </c:pt>
                <c:pt idx="972">
                  <c:v>11</c:v>
                </c:pt>
                <c:pt idx="973">
                  <c:v>5</c:v>
                </c:pt>
                <c:pt idx="974">
                  <c:v>2</c:v>
                </c:pt>
                <c:pt idx="975">
                  <c:v>2</c:v>
                </c:pt>
                <c:pt idx="976">
                  <c:v>2</c:v>
                </c:pt>
                <c:pt idx="977">
                  <c:v>2</c:v>
                </c:pt>
                <c:pt idx="978">
                  <c:v>1</c:v>
                </c:pt>
                <c:pt idx="979">
                  <c:v>3</c:v>
                </c:pt>
                <c:pt idx="980">
                  <c:v>6</c:v>
                </c:pt>
                <c:pt idx="981">
                  <c:v>5</c:v>
                </c:pt>
                <c:pt idx="982">
                  <c:v>9</c:v>
                </c:pt>
                <c:pt idx="983">
                  <c:v>10</c:v>
                </c:pt>
                <c:pt idx="984">
                  <c:v>8</c:v>
                </c:pt>
                <c:pt idx="985">
                  <c:v>9</c:v>
                </c:pt>
                <c:pt idx="986">
                  <c:v>11</c:v>
                </c:pt>
                <c:pt idx="987">
                  <c:v>12</c:v>
                </c:pt>
                <c:pt idx="988">
                  <c:v>13</c:v>
                </c:pt>
                <c:pt idx="989">
                  <c:v>8</c:v>
                </c:pt>
                <c:pt idx="990">
                  <c:v>7</c:v>
                </c:pt>
                <c:pt idx="991">
                  <c:v>6</c:v>
                </c:pt>
                <c:pt idx="992">
                  <c:v>7</c:v>
                </c:pt>
                <c:pt idx="993">
                  <c:v>6</c:v>
                </c:pt>
                <c:pt idx="994">
                  <c:v>7</c:v>
                </c:pt>
                <c:pt idx="995">
                  <c:v>7</c:v>
                </c:pt>
                <c:pt idx="996">
                  <c:v>7</c:v>
                </c:pt>
                <c:pt idx="997">
                  <c:v>7</c:v>
                </c:pt>
                <c:pt idx="998">
                  <c:v>7</c:v>
                </c:pt>
                <c:pt idx="999">
                  <c:v>7</c:v>
                </c:pt>
                <c:pt idx="1000">
                  <c:v>12</c:v>
                </c:pt>
                <c:pt idx="1001">
                  <c:v>13</c:v>
                </c:pt>
                <c:pt idx="1002">
                  <c:v>13</c:v>
                </c:pt>
                <c:pt idx="1003">
                  <c:v>13</c:v>
                </c:pt>
                <c:pt idx="1004">
                  <c:v>13</c:v>
                </c:pt>
                <c:pt idx="1005">
                  <c:v>13</c:v>
                </c:pt>
                <c:pt idx="1006">
                  <c:v>13</c:v>
                </c:pt>
                <c:pt idx="1007">
                  <c:v>13</c:v>
                </c:pt>
                <c:pt idx="1008">
                  <c:v>12</c:v>
                </c:pt>
                <c:pt idx="1009">
                  <c:v>11</c:v>
                </c:pt>
                <c:pt idx="1010">
                  <c:v>7</c:v>
                </c:pt>
                <c:pt idx="1011">
                  <c:v>7</c:v>
                </c:pt>
                <c:pt idx="1012">
                  <c:v>7</c:v>
                </c:pt>
                <c:pt idx="1013">
                  <c:v>6</c:v>
                </c:pt>
                <c:pt idx="1014">
                  <c:v>6</c:v>
                </c:pt>
                <c:pt idx="1015">
                  <c:v>6</c:v>
                </c:pt>
                <c:pt idx="1016">
                  <c:v>6</c:v>
                </c:pt>
                <c:pt idx="1017">
                  <c:v>6</c:v>
                </c:pt>
                <c:pt idx="1018">
                  <c:v>7</c:v>
                </c:pt>
                <c:pt idx="1019">
                  <c:v>7</c:v>
                </c:pt>
                <c:pt idx="1020">
                  <c:v>7</c:v>
                </c:pt>
                <c:pt idx="1021">
                  <c:v>7</c:v>
                </c:pt>
                <c:pt idx="1022">
                  <c:v>7</c:v>
                </c:pt>
                <c:pt idx="1023">
                  <c:v>7</c:v>
                </c:pt>
                <c:pt idx="1024">
                  <c:v>7</c:v>
                </c:pt>
                <c:pt idx="1025">
                  <c:v>7</c:v>
                </c:pt>
                <c:pt idx="1026">
                  <c:v>7</c:v>
                </c:pt>
                <c:pt idx="1027">
                  <c:v>8</c:v>
                </c:pt>
                <c:pt idx="1028">
                  <c:v>8</c:v>
                </c:pt>
                <c:pt idx="1029">
                  <c:v>8</c:v>
                </c:pt>
                <c:pt idx="1030">
                  <c:v>8</c:v>
                </c:pt>
                <c:pt idx="1031">
                  <c:v>7</c:v>
                </c:pt>
                <c:pt idx="1032">
                  <c:v>6</c:v>
                </c:pt>
                <c:pt idx="1033">
                  <c:v>7</c:v>
                </c:pt>
                <c:pt idx="1034">
                  <c:v>7</c:v>
                </c:pt>
                <c:pt idx="1035">
                  <c:v>6</c:v>
                </c:pt>
                <c:pt idx="1036">
                  <c:v>7</c:v>
                </c:pt>
                <c:pt idx="1037">
                  <c:v>8</c:v>
                </c:pt>
                <c:pt idx="1038">
                  <c:v>7</c:v>
                </c:pt>
                <c:pt idx="1039">
                  <c:v>7</c:v>
                </c:pt>
                <c:pt idx="1040">
                  <c:v>6</c:v>
                </c:pt>
                <c:pt idx="1041">
                  <c:v>5</c:v>
                </c:pt>
                <c:pt idx="1042">
                  <c:v>6</c:v>
                </c:pt>
                <c:pt idx="1043">
                  <c:v>6</c:v>
                </c:pt>
                <c:pt idx="1044">
                  <c:v>6</c:v>
                </c:pt>
                <c:pt idx="1045">
                  <c:v>6</c:v>
                </c:pt>
                <c:pt idx="1046">
                  <c:v>6</c:v>
                </c:pt>
                <c:pt idx="1047">
                  <c:v>6</c:v>
                </c:pt>
                <c:pt idx="1048">
                  <c:v>6</c:v>
                </c:pt>
                <c:pt idx="1049">
                  <c:v>7</c:v>
                </c:pt>
                <c:pt idx="1050">
                  <c:v>6</c:v>
                </c:pt>
                <c:pt idx="1051">
                  <c:v>7</c:v>
                </c:pt>
                <c:pt idx="1052">
                  <c:v>8</c:v>
                </c:pt>
                <c:pt idx="1053">
                  <c:v>9</c:v>
                </c:pt>
                <c:pt idx="1054">
                  <c:v>9</c:v>
                </c:pt>
                <c:pt idx="1055">
                  <c:v>9</c:v>
                </c:pt>
                <c:pt idx="1056">
                  <c:v>7</c:v>
                </c:pt>
                <c:pt idx="1057">
                  <c:v>7</c:v>
                </c:pt>
                <c:pt idx="1058">
                  <c:v>6</c:v>
                </c:pt>
                <c:pt idx="1059">
                  <c:v>6</c:v>
                </c:pt>
                <c:pt idx="1060">
                  <c:v>2</c:v>
                </c:pt>
                <c:pt idx="1061">
                  <c:v>2</c:v>
                </c:pt>
                <c:pt idx="1062">
                  <c:v>2</c:v>
                </c:pt>
                <c:pt idx="1063">
                  <c:v>2</c:v>
                </c:pt>
                <c:pt idx="1064">
                  <c:v>2</c:v>
                </c:pt>
                <c:pt idx="1065">
                  <c:v>2</c:v>
                </c:pt>
                <c:pt idx="1066">
                  <c:v>2</c:v>
                </c:pt>
                <c:pt idx="1067">
                  <c:v>3</c:v>
                </c:pt>
                <c:pt idx="1068">
                  <c:v>3</c:v>
                </c:pt>
                <c:pt idx="1069">
                  <c:v>3</c:v>
                </c:pt>
                <c:pt idx="1070">
                  <c:v>3</c:v>
                </c:pt>
                <c:pt idx="1071">
                  <c:v>3</c:v>
                </c:pt>
                <c:pt idx="1072">
                  <c:v>7</c:v>
                </c:pt>
                <c:pt idx="1073">
                  <c:v>7</c:v>
                </c:pt>
                <c:pt idx="1074">
                  <c:v>7</c:v>
                </c:pt>
                <c:pt idx="1075">
                  <c:v>8</c:v>
                </c:pt>
                <c:pt idx="1076">
                  <c:v>9</c:v>
                </c:pt>
                <c:pt idx="1077">
                  <c:v>6</c:v>
                </c:pt>
                <c:pt idx="1078">
                  <c:v>7</c:v>
                </c:pt>
                <c:pt idx="1079">
                  <c:v>9</c:v>
                </c:pt>
                <c:pt idx="1080">
                  <c:v>7</c:v>
                </c:pt>
                <c:pt idx="1081">
                  <c:v>7</c:v>
                </c:pt>
                <c:pt idx="1082">
                  <c:v>7</c:v>
                </c:pt>
                <c:pt idx="1083">
                  <c:v>7</c:v>
                </c:pt>
                <c:pt idx="1084">
                  <c:v>7</c:v>
                </c:pt>
                <c:pt idx="1085">
                  <c:v>6</c:v>
                </c:pt>
                <c:pt idx="1086">
                  <c:v>5</c:v>
                </c:pt>
                <c:pt idx="1087">
                  <c:v>6</c:v>
                </c:pt>
                <c:pt idx="1088">
                  <c:v>7</c:v>
                </c:pt>
                <c:pt idx="1089">
                  <c:v>7</c:v>
                </c:pt>
                <c:pt idx="1090">
                  <c:v>7</c:v>
                </c:pt>
                <c:pt idx="1091">
                  <c:v>7</c:v>
                </c:pt>
                <c:pt idx="1092">
                  <c:v>6</c:v>
                </c:pt>
                <c:pt idx="1093">
                  <c:v>6</c:v>
                </c:pt>
                <c:pt idx="1094">
                  <c:v>6</c:v>
                </c:pt>
                <c:pt idx="1095">
                  <c:v>6</c:v>
                </c:pt>
                <c:pt idx="1096">
                  <c:v>6</c:v>
                </c:pt>
                <c:pt idx="1097">
                  <c:v>7</c:v>
                </c:pt>
              </c:numCache>
            </c:numRef>
          </c:val>
        </c:ser>
        <c:ser>
          <c:idx val="1"/>
          <c:order val="1"/>
          <c:tx>
            <c:strRef>
              <c:f>Sheet1!$J$1</c:f>
              <c:strCache>
                <c:ptCount val="1"/>
                <c:pt idx="0">
                  <c:v>Predicted Pen-Bin</c:v>
                </c:pt>
              </c:strCache>
            </c:strRef>
          </c:tx>
          <c:spPr>
            <a:ln w="19050">
              <a:solidFill>
                <a:srgbClr val="FF0000"/>
              </a:solidFill>
            </a:ln>
          </c:spPr>
          <c:marker>
            <c:symbol val="none"/>
          </c:marker>
          <c:val>
            <c:numRef>
              <c:f>Sheet1!$J$2:$J$1099</c:f>
              <c:numCache>
                <c:formatCode>General</c:formatCode>
                <c:ptCount val="1098"/>
                <c:pt idx="0">
                  <c:v>6</c:v>
                </c:pt>
                <c:pt idx="1">
                  <c:v>7</c:v>
                </c:pt>
                <c:pt idx="2">
                  <c:v>6</c:v>
                </c:pt>
                <c:pt idx="3">
                  <c:v>6</c:v>
                </c:pt>
                <c:pt idx="4">
                  <c:v>7</c:v>
                </c:pt>
                <c:pt idx="5">
                  <c:v>7</c:v>
                </c:pt>
                <c:pt idx="6">
                  <c:v>6</c:v>
                </c:pt>
                <c:pt idx="7">
                  <c:v>7</c:v>
                </c:pt>
                <c:pt idx="8">
                  <c:v>7</c:v>
                </c:pt>
                <c:pt idx="9">
                  <c:v>4</c:v>
                </c:pt>
                <c:pt idx="10">
                  <c:v>6</c:v>
                </c:pt>
                <c:pt idx="11">
                  <c:v>6</c:v>
                </c:pt>
                <c:pt idx="12">
                  <c:v>6</c:v>
                </c:pt>
                <c:pt idx="13">
                  <c:v>6</c:v>
                </c:pt>
                <c:pt idx="14">
                  <c:v>6</c:v>
                </c:pt>
                <c:pt idx="15">
                  <c:v>6</c:v>
                </c:pt>
                <c:pt idx="16">
                  <c:v>6</c:v>
                </c:pt>
                <c:pt idx="17">
                  <c:v>6</c:v>
                </c:pt>
                <c:pt idx="18">
                  <c:v>6</c:v>
                </c:pt>
                <c:pt idx="19">
                  <c:v>7</c:v>
                </c:pt>
                <c:pt idx="20">
                  <c:v>6</c:v>
                </c:pt>
                <c:pt idx="21">
                  <c:v>6</c:v>
                </c:pt>
                <c:pt idx="22">
                  <c:v>6</c:v>
                </c:pt>
                <c:pt idx="23">
                  <c:v>6</c:v>
                </c:pt>
                <c:pt idx="24">
                  <c:v>6</c:v>
                </c:pt>
                <c:pt idx="25">
                  <c:v>6</c:v>
                </c:pt>
                <c:pt idx="26">
                  <c:v>6</c:v>
                </c:pt>
                <c:pt idx="27">
                  <c:v>7</c:v>
                </c:pt>
                <c:pt idx="28">
                  <c:v>6</c:v>
                </c:pt>
                <c:pt idx="29">
                  <c:v>6</c:v>
                </c:pt>
                <c:pt idx="30">
                  <c:v>5</c:v>
                </c:pt>
                <c:pt idx="31">
                  <c:v>7</c:v>
                </c:pt>
                <c:pt idx="32">
                  <c:v>8</c:v>
                </c:pt>
                <c:pt idx="33">
                  <c:v>6</c:v>
                </c:pt>
                <c:pt idx="34">
                  <c:v>7</c:v>
                </c:pt>
                <c:pt idx="35">
                  <c:v>8</c:v>
                </c:pt>
                <c:pt idx="36">
                  <c:v>7</c:v>
                </c:pt>
                <c:pt idx="37">
                  <c:v>7</c:v>
                </c:pt>
                <c:pt idx="38">
                  <c:v>7</c:v>
                </c:pt>
                <c:pt idx="39">
                  <c:v>6</c:v>
                </c:pt>
                <c:pt idx="40">
                  <c:v>7</c:v>
                </c:pt>
                <c:pt idx="41">
                  <c:v>7</c:v>
                </c:pt>
                <c:pt idx="42">
                  <c:v>6</c:v>
                </c:pt>
                <c:pt idx="43">
                  <c:v>6</c:v>
                </c:pt>
                <c:pt idx="44">
                  <c:v>7</c:v>
                </c:pt>
                <c:pt idx="45">
                  <c:v>7</c:v>
                </c:pt>
                <c:pt idx="46">
                  <c:v>7</c:v>
                </c:pt>
                <c:pt idx="47">
                  <c:v>7</c:v>
                </c:pt>
                <c:pt idx="48">
                  <c:v>6</c:v>
                </c:pt>
                <c:pt idx="49">
                  <c:v>7</c:v>
                </c:pt>
                <c:pt idx="50">
                  <c:v>6</c:v>
                </c:pt>
                <c:pt idx="51">
                  <c:v>4</c:v>
                </c:pt>
                <c:pt idx="52">
                  <c:v>5</c:v>
                </c:pt>
                <c:pt idx="53">
                  <c:v>6</c:v>
                </c:pt>
                <c:pt idx="54">
                  <c:v>5</c:v>
                </c:pt>
                <c:pt idx="55">
                  <c:v>5</c:v>
                </c:pt>
                <c:pt idx="56">
                  <c:v>7</c:v>
                </c:pt>
                <c:pt idx="57">
                  <c:v>7</c:v>
                </c:pt>
                <c:pt idx="58">
                  <c:v>7</c:v>
                </c:pt>
                <c:pt idx="59">
                  <c:v>7</c:v>
                </c:pt>
                <c:pt idx="60">
                  <c:v>7</c:v>
                </c:pt>
                <c:pt idx="61">
                  <c:v>7</c:v>
                </c:pt>
                <c:pt idx="62">
                  <c:v>6</c:v>
                </c:pt>
                <c:pt idx="63">
                  <c:v>7</c:v>
                </c:pt>
                <c:pt idx="64">
                  <c:v>6</c:v>
                </c:pt>
                <c:pt idx="65">
                  <c:v>6</c:v>
                </c:pt>
                <c:pt idx="66">
                  <c:v>7</c:v>
                </c:pt>
                <c:pt idx="67">
                  <c:v>7</c:v>
                </c:pt>
                <c:pt idx="68">
                  <c:v>7</c:v>
                </c:pt>
                <c:pt idx="69">
                  <c:v>7</c:v>
                </c:pt>
                <c:pt idx="70">
                  <c:v>6</c:v>
                </c:pt>
                <c:pt idx="71">
                  <c:v>7</c:v>
                </c:pt>
                <c:pt idx="72">
                  <c:v>5</c:v>
                </c:pt>
                <c:pt idx="73">
                  <c:v>7</c:v>
                </c:pt>
                <c:pt idx="74">
                  <c:v>7</c:v>
                </c:pt>
                <c:pt idx="75">
                  <c:v>8</c:v>
                </c:pt>
                <c:pt idx="76">
                  <c:v>8</c:v>
                </c:pt>
                <c:pt idx="77">
                  <c:v>7</c:v>
                </c:pt>
                <c:pt idx="78">
                  <c:v>7</c:v>
                </c:pt>
                <c:pt idx="79">
                  <c:v>7</c:v>
                </c:pt>
                <c:pt idx="80">
                  <c:v>7</c:v>
                </c:pt>
                <c:pt idx="81">
                  <c:v>7</c:v>
                </c:pt>
                <c:pt idx="82">
                  <c:v>6</c:v>
                </c:pt>
                <c:pt idx="83">
                  <c:v>6</c:v>
                </c:pt>
                <c:pt idx="84">
                  <c:v>6</c:v>
                </c:pt>
                <c:pt idx="85">
                  <c:v>7</c:v>
                </c:pt>
                <c:pt idx="86">
                  <c:v>7</c:v>
                </c:pt>
                <c:pt idx="87">
                  <c:v>7</c:v>
                </c:pt>
                <c:pt idx="88">
                  <c:v>7</c:v>
                </c:pt>
                <c:pt idx="89">
                  <c:v>7</c:v>
                </c:pt>
                <c:pt idx="90">
                  <c:v>7</c:v>
                </c:pt>
                <c:pt idx="91">
                  <c:v>6</c:v>
                </c:pt>
                <c:pt idx="92">
                  <c:v>7</c:v>
                </c:pt>
                <c:pt idx="93">
                  <c:v>7</c:v>
                </c:pt>
                <c:pt idx="94">
                  <c:v>7</c:v>
                </c:pt>
                <c:pt idx="95">
                  <c:v>7</c:v>
                </c:pt>
                <c:pt idx="96">
                  <c:v>7</c:v>
                </c:pt>
                <c:pt idx="97">
                  <c:v>7</c:v>
                </c:pt>
                <c:pt idx="98">
                  <c:v>7</c:v>
                </c:pt>
                <c:pt idx="99">
                  <c:v>6</c:v>
                </c:pt>
                <c:pt idx="100">
                  <c:v>6</c:v>
                </c:pt>
                <c:pt idx="101">
                  <c:v>7</c:v>
                </c:pt>
                <c:pt idx="102">
                  <c:v>6</c:v>
                </c:pt>
                <c:pt idx="103">
                  <c:v>7</c:v>
                </c:pt>
                <c:pt idx="104">
                  <c:v>7</c:v>
                </c:pt>
                <c:pt idx="105">
                  <c:v>7</c:v>
                </c:pt>
                <c:pt idx="106">
                  <c:v>7</c:v>
                </c:pt>
                <c:pt idx="107">
                  <c:v>7</c:v>
                </c:pt>
                <c:pt idx="108">
                  <c:v>7</c:v>
                </c:pt>
                <c:pt idx="109">
                  <c:v>6</c:v>
                </c:pt>
                <c:pt idx="110">
                  <c:v>6</c:v>
                </c:pt>
                <c:pt idx="111">
                  <c:v>7</c:v>
                </c:pt>
                <c:pt idx="112">
                  <c:v>7</c:v>
                </c:pt>
                <c:pt idx="113">
                  <c:v>8</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6</c:v>
                </c:pt>
                <c:pt idx="128">
                  <c:v>6</c:v>
                </c:pt>
                <c:pt idx="129">
                  <c:v>6</c:v>
                </c:pt>
                <c:pt idx="130">
                  <c:v>6</c:v>
                </c:pt>
                <c:pt idx="131">
                  <c:v>7</c:v>
                </c:pt>
                <c:pt idx="132">
                  <c:v>6</c:v>
                </c:pt>
                <c:pt idx="133">
                  <c:v>6</c:v>
                </c:pt>
                <c:pt idx="134">
                  <c:v>7</c:v>
                </c:pt>
                <c:pt idx="135">
                  <c:v>5</c:v>
                </c:pt>
                <c:pt idx="136">
                  <c:v>7</c:v>
                </c:pt>
                <c:pt idx="137">
                  <c:v>7</c:v>
                </c:pt>
                <c:pt idx="138">
                  <c:v>7</c:v>
                </c:pt>
                <c:pt idx="139">
                  <c:v>6</c:v>
                </c:pt>
                <c:pt idx="140">
                  <c:v>5</c:v>
                </c:pt>
                <c:pt idx="141">
                  <c:v>7</c:v>
                </c:pt>
                <c:pt idx="142">
                  <c:v>7</c:v>
                </c:pt>
                <c:pt idx="143">
                  <c:v>7</c:v>
                </c:pt>
                <c:pt idx="144">
                  <c:v>5</c:v>
                </c:pt>
                <c:pt idx="145">
                  <c:v>6</c:v>
                </c:pt>
                <c:pt idx="146">
                  <c:v>7</c:v>
                </c:pt>
                <c:pt idx="147">
                  <c:v>6</c:v>
                </c:pt>
                <c:pt idx="148">
                  <c:v>6</c:v>
                </c:pt>
                <c:pt idx="149">
                  <c:v>7</c:v>
                </c:pt>
                <c:pt idx="150">
                  <c:v>6</c:v>
                </c:pt>
                <c:pt idx="151">
                  <c:v>8</c:v>
                </c:pt>
                <c:pt idx="152">
                  <c:v>7</c:v>
                </c:pt>
                <c:pt idx="153">
                  <c:v>7</c:v>
                </c:pt>
                <c:pt idx="154">
                  <c:v>6</c:v>
                </c:pt>
                <c:pt idx="155">
                  <c:v>7</c:v>
                </c:pt>
                <c:pt idx="156">
                  <c:v>7</c:v>
                </c:pt>
                <c:pt idx="157">
                  <c:v>6</c:v>
                </c:pt>
                <c:pt idx="158">
                  <c:v>6</c:v>
                </c:pt>
                <c:pt idx="159">
                  <c:v>7</c:v>
                </c:pt>
                <c:pt idx="160">
                  <c:v>8</c:v>
                </c:pt>
                <c:pt idx="161">
                  <c:v>8</c:v>
                </c:pt>
                <c:pt idx="162">
                  <c:v>8</c:v>
                </c:pt>
                <c:pt idx="163">
                  <c:v>7</c:v>
                </c:pt>
                <c:pt idx="164">
                  <c:v>7</c:v>
                </c:pt>
                <c:pt idx="165">
                  <c:v>9</c:v>
                </c:pt>
                <c:pt idx="166">
                  <c:v>7</c:v>
                </c:pt>
                <c:pt idx="167">
                  <c:v>7</c:v>
                </c:pt>
                <c:pt idx="168">
                  <c:v>7</c:v>
                </c:pt>
                <c:pt idx="169">
                  <c:v>6</c:v>
                </c:pt>
                <c:pt idx="170">
                  <c:v>6</c:v>
                </c:pt>
                <c:pt idx="171">
                  <c:v>6</c:v>
                </c:pt>
                <c:pt idx="172">
                  <c:v>6</c:v>
                </c:pt>
                <c:pt idx="173">
                  <c:v>7</c:v>
                </c:pt>
                <c:pt idx="174">
                  <c:v>7</c:v>
                </c:pt>
                <c:pt idx="175">
                  <c:v>7</c:v>
                </c:pt>
                <c:pt idx="176">
                  <c:v>6</c:v>
                </c:pt>
                <c:pt idx="177">
                  <c:v>7</c:v>
                </c:pt>
                <c:pt idx="178">
                  <c:v>6</c:v>
                </c:pt>
                <c:pt idx="179">
                  <c:v>5</c:v>
                </c:pt>
                <c:pt idx="180">
                  <c:v>6</c:v>
                </c:pt>
                <c:pt idx="181">
                  <c:v>12</c:v>
                </c:pt>
                <c:pt idx="182">
                  <c:v>7</c:v>
                </c:pt>
                <c:pt idx="183">
                  <c:v>8</c:v>
                </c:pt>
                <c:pt idx="184">
                  <c:v>7</c:v>
                </c:pt>
                <c:pt idx="185">
                  <c:v>12</c:v>
                </c:pt>
                <c:pt idx="186">
                  <c:v>12</c:v>
                </c:pt>
                <c:pt idx="187">
                  <c:v>6</c:v>
                </c:pt>
                <c:pt idx="188">
                  <c:v>12</c:v>
                </c:pt>
                <c:pt idx="189">
                  <c:v>7</c:v>
                </c:pt>
                <c:pt idx="190">
                  <c:v>7</c:v>
                </c:pt>
                <c:pt idx="191">
                  <c:v>7</c:v>
                </c:pt>
                <c:pt idx="192">
                  <c:v>7</c:v>
                </c:pt>
                <c:pt idx="193">
                  <c:v>8</c:v>
                </c:pt>
                <c:pt idx="194">
                  <c:v>8</c:v>
                </c:pt>
                <c:pt idx="195">
                  <c:v>8</c:v>
                </c:pt>
                <c:pt idx="196">
                  <c:v>8</c:v>
                </c:pt>
                <c:pt idx="197">
                  <c:v>8</c:v>
                </c:pt>
                <c:pt idx="198">
                  <c:v>8</c:v>
                </c:pt>
                <c:pt idx="199">
                  <c:v>7</c:v>
                </c:pt>
                <c:pt idx="200">
                  <c:v>7</c:v>
                </c:pt>
                <c:pt idx="201">
                  <c:v>7</c:v>
                </c:pt>
                <c:pt idx="202">
                  <c:v>7</c:v>
                </c:pt>
                <c:pt idx="203">
                  <c:v>7</c:v>
                </c:pt>
                <c:pt idx="204">
                  <c:v>7</c:v>
                </c:pt>
                <c:pt idx="205">
                  <c:v>7</c:v>
                </c:pt>
                <c:pt idx="206">
                  <c:v>7</c:v>
                </c:pt>
                <c:pt idx="207">
                  <c:v>6</c:v>
                </c:pt>
                <c:pt idx="208">
                  <c:v>6</c:v>
                </c:pt>
                <c:pt idx="209">
                  <c:v>6</c:v>
                </c:pt>
                <c:pt idx="210">
                  <c:v>6</c:v>
                </c:pt>
                <c:pt idx="211">
                  <c:v>8</c:v>
                </c:pt>
                <c:pt idx="212">
                  <c:v>7</c:v>
                </c:pt>
                <c:pt idx="213">
                  <c:v>7</c:v>
                </c:pt>
                <c:pt idx="214">
                  <c:v>6</c:v>
                </c:pt>
                <c:pt idx="215">
                  <c:v>6</c:v>
                </c:pt>
                <c:pt idx="216">
                  <c:v>7</c:v>
                </c:pt>
                <c:pt idx="217">
                  <c:v>6</c:v>
                </c:pt>
                <c:pt idx="218">
                  <c:v>6</c:v>
                </c:pt>
                <c:pt idx="219">
                  <c:v>6</c:v>
                </c:pt>
                <c:pt idx="220">
                  <c:v>6</c:v>
                </c:pt>
                <c:pt idx="221">
                  <c:v>8</c:v>
                </c:pt>
                <c:pt idx="222">
                  <c:v>7</c:v>
                </c:pt>
                <c:pt idx="223">
                  <c:v>8</c:v>
                </c:pt>
                <c:pt idx="224">
                  <c:v>7</c:v>
                </c:pt>
                <c:pt idx="225">
                  <c:v>6</c:v>
                </c:pt>
                <c:pt idx="226">
                  <c:v>6</c:v>
                </c:pt>
                <c:pt idx="227">
                  <c:v>6</c:v>
                </c:pt>
                <c:pt idx="228">
                  <c:v>6</c:v>
                </c:pt>
                <c:pt idx="229">
                  <c:v>5</c:v>
                </c:pt>
                <c:pt idx="230">
                  <c:v>6</c:v>
                </c:pt>
                <c:pt idx="231">
                  <c:v>7</c:v>
                </c:pt>
                <c:pt idx="232">
                  <c:v>7</c:v>
                </c:pt>
                <c:pt idx="233">
                  <c:v>5</c:v>
                </c:pt>
                <c:pt idx="234">
                  <c:v>6</c:v>
                </c:pt>
                <c:pt idx="235">
                  <c:v>6</c:v>
                </c:pt>
                <c:pt idx="236">
                  <c:v>6</c:v>
                </c:pt>
                <c:pt idx="237">
                  <c:v>6</c:v>
                </c:pt>
                <c:pt idx="238">
                  <c:v>7</c:v>
                </c:pt>
                <c:pt idx="239">
                  <c:v>7</c:v>
                </c:pt>
                <c:pt idx="240">
                  <c:v>6</c:v>
                </c:pt>
                <c:pt idx="241">
                  <c:v>6</c:v>
                </c:pt>
                <c:pt idx="242">
                  <c:v>6</c:v>
                </c:pt>
                <c:pt idx="243">
                  <c:v>6</c:v>
                </c:pt>
                <c:pt idx="244">
                  <c:v>7</c:v>
                </c:pt>
                <c:pt idx="245">
                  <c:v>7</c:v>
                </c:pt>
                <c:pt idx="246">
                  <c:v>12</c:v>
                </c:pt>
                <c:pt idx="247">
                  <c:v>12</c:v>
                </c:pt>
                <c:pt idx="248">
                  <c:v>12</c:v>
                </c:pt>
                <c:pt idx="249">
                  <c:v>12</c:v>
                </c:pt>
                <c:pt idx="250">
                  <c:v>12</c:v>
                </c:pt>
                <c:pt idx="251">
                  <c:v>12</c:v>
                </c:pt>
                <c:pt idx="252">
                  <c:v>7</c:v>
                </c:pt>
                <c:pt idx="253">
                  <c:v>6</c:v>
                </c:pt>
                <c:pt idx="254">
                  <c:v>4</c:v>
                </c:pt>
                <c:pt idx="255">
                  <c:v>6</c:v>
                </c:pt>
                <c:pt idx="256">
                  <c:v>7</c:v>
                </c:pt>
                <c:pt idx="257">
                  <c:v>7</c:v>
                </c:pt>
                <c:pt idx="258">
                  <c:v>6</c:v>
                </c:pt>
                <c:pt idx="259">
                  <c:v>6</c:v>
                </c:pt>
                <c:pt idx="260">
                  <c:v>7</c:v>
                </c:pt>
                <c:pt idx="261">
                  <c:v>5</c:v>
                </c:pt>
                <c:pt idx="262">
                  <c:v>7</c:v>
                </c:pt>
                <c:pt idx="263">
                  <c:v>6</c:v>
                </c:pt>
                <c:pt idx="264">
                  <c:v>7</c:v>
                </c:pt>
                <c:pt idx="265">
                  <c:v>6</c:v>
                </c:pt>
                <c:pt idx="266">
                  <c:v>6</c:v>
                </c:pt>
                <c:pt idx="267">
                  <c:v>6</c:v>
                </c:pt>
                <c:pt idx="268">
                  <c:v>7</c:v>
                </c:pt>
                <c:pt idx="269">
                  <c:v>6</c:v>
                </c:pt>
                <c:pt idx="270">
                  <c:v>6</c:v>
                </c:pt>
                <c:pt idx="271">
                  <c:v>6</c:v>
                </c:pt>
                <c:pt idx="272">
                  <c:v>6</c:v>
                </c:pt>
                <c:pt idx="273">
                  <c:v>7</c:v>
                </c:pt>
                <c:pt idx="274">
                  <c:v>7</c:v>
                </c:pt>
                <c:pt idx="275">
                  <c:v>7</c:v>
                </c:pt>
                <c:pt idx="276">
                  <c:v>7</c:v>
                </c:pt>
                <c:pt idx="277">
                  <c:v>7</c:v>
                </c:pt>
                <c:pt idx="278">
                  <c:v>8</c:v>
                </c:pt>
                <c:pt idx="279">
                  <c:v>5</c:v>
                </c:pt>
                <c:pt idx="280">
                  <c:v>5</c:v>
                </c:pt>
                <c:pt idx="281">
                  <c:v>6</c:v>
                </c:pt>
                <c:pt idx="282">
                  <c:v>6</c:v>
                </c:pt>
                <c:pt idx="283">
                  <c:v>6</c:v>
                </c:pt>
                <c:pt idx="284">
                  <c:v>6</c:v>
                </c:pt>
                <c:pt idx="285">
                  <c:v>6</c:v>
                </c:pt>
                <c:pt idx="286">
                  <c:v>6</c:v>
                </c:pt>
                <c:pt idx="287">
                  <c:v>5</c:v>
                </c:pt>
                <c:pt idx="288">
                  <c:v>6</c:v>
                </c:pt>
                <c:pt idx="289">
                  <c:v>6</c:v>
                </c:pt>
                <c:pt idx="290">
                  <c:v>6</c:v>
                </c:pt>
                <c:pt idx="291">
                  <c:v>6</c:v>
                </c:pt>
                <c:pt idx="292">
                  <c:v>5</c:v>
                </c:pt>
                <c:pt idx="293">
                  <c:v>3</c:v>
                </c:pt>
                <c:pt idx="294">
                  <c:v>3</c:v>
                </c:pt>
                <c:pt idx="295">
                  <c:v>5</c:v>
                </c:pt>
                <c:pt idx="296">
                  <c:v>6</c:v>
                </c:pt>
                <c:pt idx="297">
                  <c:v>6</c:v>
                </c:pt>
                <c:pt idx="298">
                  <c:v>5</c:v>
                </c:pt>
                <c:pt idx="299">
                  <c:v>4</c:v>
                </c:pt>
                <c:pt idx="300">
                  <c:v>5</c:v>
                </c:pt>
                <c:pt idx="301">
                  <c:v>5</c:v>
                </c:pt>
                <c:pt idx="302">
                  <c:v>5</c:v>
                </c:pt>
                <c:pt idx="303">
                  <c:v>6</c:v>
                </c:pt>
                <c:pt idx="304">
                  <c:v>6</c:v>
                </c:pt>
                <c:pt idx="305">
                  <c:v>6</c:v>
                </c:pt>
                <c:pt idx="306">
                  <c:v>6</c:v>
                </c:pt>
                <c:pt idx="307">
                  <c:v>6</c:v>
                </c:pt>
                <c:pt idx="308">
                  <c:v>6</c:v>
                </c:pt>
                <c:pt idx="309">
                  <c:v>6</c:v>
                </c:pt>
                <c:pt idx="310">
                  <c:v>7</c:v>
                </c:pt>
                <c:pt idx="311">
                  <c:v>7</c:v>
                </c:pt>
                <c:pt idx="312">
                  <c:v>6</c:v>
                </c:pt>
                <c:pt idx="313">
                  <c:v>3</c:v>
                </c:pt>
                <c:pt idx="314">
                  <c:v>2</c:v>
                </c:pt>
                <c:pt idx="315">
                  <c:v>2</c:v>
                </c:pt>
                <c:pt idx="316">
                  <c:v>3</c:v>
                </c:pt>
                <c:pt idx="317">
                  <c:v>3</c:v>
                </c:pt>
                <c:pt idx="318">
                  <c:v>4</c:v>
                </c:pt>
                <c:pt idx="319">
                  <c:v>5</c:v>
                </c:pt>
                <c:pt idx="320">
                  <c:v>5</c:v>
                </c:pt>
                <c:pt idx="321">
                  <c:v>6</c:v>
                </c:pt>
                <c:pt idx="322">
                  <c:v>5</c:v>
                </c:pt>
                <c:pt idx="323">
                  <c:v>4</c:v>
                </c:pt>
                <c:pt idx="324">
                  <c:v>3</c:v>
                </c:pt>
                <c:pt idx="325">
                  <c:v>3</c:v>
                </c:pt>
                <c:pt idx="326">
                  <c:v>4</c:v>
                </c:pt>
                <c:pt idx="327">
                  <c:v>3</c:v>
                </c:pt>
                <c:pt idx="328">
                  <c:v>3</c:v>
                </c:pt>
                <c:pt idx="329">
                  <c:v>5</c:v>
                </c:pt>
                <c:pt idx="330">
                  <c:v>5</c:v>
                </c:pt>
                <c:pt idx="331">
                  <c:v>4</c:v>
                </c:pt>
                <c:pt idx="332">
                  <c:v>3</c:v>
                </c:pt>
                <c:pt idx="333">
                  <c:v>4</c:v>
                </c:pt>
                <c:pt idx="334">
                  <c:v>4</c:v>
                </c:pt>
                <c:pt idx="335">
                  <c:v>4</c:v>
                </c:pt>
                <c:pt idx="336">
                  <c:v>5</c:v>
                </c:pt>
                <c:pt idx="337">
                  <c:v>5</c:v>
                </c:pt>
                <c:pt idx="338">
                  <c:v>6</c:v>
                </c:pt>
                <c:pt idx="339">
                  <c:v>7</c:v>
                </c:pt>
                <c:pt idx="340">
                  <c:v>7</c:v>
                </c:pt>
                <c:pt idx="341">
                  <c:v>7</c:v>
                </c:pt>
                <c:pt idx="342">
                  <c:v>7</c:v>
                </c:pt>
                <c:pt idx="343">
                  <c:v>10</c:v>
                </c:pt>
                <c:pt idx="344">
                  <c:v>13</c:v>
                </c:pt>
                <c:pt idx="345">
                  <c:v>10</c:v>
                </c:pt>
                <c:pt idx="346">
                  <c:v>10</c:v>
                </c:pt>
                <c:pt idx="347">
                  <c:v>12</c:v>
                </c:pt>
                <c:pt idx="348">
                  <c:v>13</c:v>
                </c:pt>
                <c:pt idx="349">
                  <c:v>13</c:v>
                </c:pt>
                <c:pt idx="350">
                  <c:v>6</c:v>
                </c:pt>
                <c:pt idx="351">
                  <c:v>5</c:v>
                </c:pt>
                <c:pt idx="352">
                  <c:v>6</c:v>
                </c:pt>
                <c:pt idx="353">
                  <c:v>3</c:v>
                </c:pt>
                <c:pt idx="354">
                  <c:v>6</c:v>
                </c:pt>
                <c:pt idx="355">
                  <c:v>3</c:v>
                </c:pt>
                <c:pt idx="356">
                  <c:v>6</c:v>
                </c:pt>
                <c:pt idx="357">
                  <c:v>5</c:v>
                </c:pt>
                <c:pt idx="358">
                  <c:v>5</c:v>
                </c:pt>
                <c:pt idx="359">
                  <c:v>5</c:v>
                </c:pt>
                <c:pt idx="360">
                  <c:v>4</c:v>
                </c:pt>
                <c:pt idx="361">
                  <c:v>5</c:v>
                </c:pt>
                <c:pt idx="362">
                  <c:v>8</c:v>
                </c:pt>
                <c:pt idx="363">
                  <c:v>7</c:v>
                </c:pt>
                <c:pt idx="364">
                  <c:v>7</c:v>
                </c:pt>
                <c:pt idx="365">
                  <c:v>7</c:v>
                </c:pt>
                <c:pt idx="366">
                  <c:v>5</c:v>
                </c:pt>
                <c:pt idx="367">
                  <c:v>7</c:v>
                </c:pt>
                <c:pt idx="368">
                  <c:v>4</c:v>
                </c:pt>
                <c:pt idx="369">
                  <c:v>5</c:v>
                </c:pt>
                <c:pt idx="370">
                  <c:v>4</c:v>
                </c:pt>
                <c:pt idx="371">
                  <c:v>6</c:v>
                </c:pt>
                <c:pt idx="372">
                  <c:v>8</c:v>
                </c:pt>
                <c:pt idx="373">
                  <c:v>4</c:v>
                </c:pt>
                <c:pt idx="374">
                  <c:v>4</c:v>
                </c:pt>
                <c:pt idx="375">
                  <c:v>1</c:v>
                </c:pt>
                <c:pt idx="376">
                  <c:v>4</c:v>
                </c:pt>
                <c:pt idx="377">
                  <c:v>4</c:v>
                </c:pt>
                <c:pt idx="378">
                  <c:v>5</c:v>
                </c:pt>
                <c:pt idx="379">
                  <c:v>13</c:v>
                </c:pt>
                <c:pt idx="380">
                  <c:v>7</c:v>
                </c:pt>
                <c:pt idx="381">
                  <c:v>2</c:v>
                </c:pt>
                <c:pt idx="382">
                  <c:v>4</c:v>
                </c:pt>
                <c:pt idx="383">
                  <c:v>5</c:v>
                </c:pt>
                <c:pt idx="384">
                  <c:v>5</c:v>
                </c:pt>
                <c:pt idx="385">
                  <c:v>5</c:v>
                </c:pt>
                <c:pt idx="386">
                  <c:v>5</c:v>
                </c:pt>
                <c:pt idx="387">
                  <c:v>5</c:v>
                </c:pt>
                <c:pt idx="388">
                  <c:v>5</c:v>
                </c:pt>
                <c:pt idx="389">
                  <c:v>5</c:v>
                </c:pt>
                <c:pt idx="390">
                  <c:v>5</c:v>
                </c:pt>
                <c:pt idx="391">
                  <c:v>5</c:v>
                </c:pt>
                <c:pt idx="392">
                  <c:v>5</c:v>
                </c:pt>
                <c:pt idx="393">
                  <c:v>5</c:v>
                </c:pt>
                <c:pt idx="394">
                  <c:v>6</c:v>
                </c:pt>
                <c:pt idx="395">
                  <c:v>6</c:v>
                </c:pt>
                <c:pt idx="396">
                  <c:v>5</c:v>
                </c:pt>
                <c:pt idx="397">
                  <c:v>5</c:v>
                </c:pt>
                <c:pt idx="398">
                  <c:v>5</c:v>
                </c:pt>
                <c:pt idx="399">
                  <c:v>5</c:v>
                </c:pt>
                <c:pt idx="400">
                  <c:v>4</c:v>
                </c:pt>
                <c:pt idx="401">
                  <c:v>5</c:v>
                </c:pt>
                <c:pt idx="402">
                  <c:v>6</c:v>
                </c:pt>
                <c:pt idx="403">
                  <c:v>5</c:v>
                </c:pt>
                <c:pt idx="404">
                  <c:v>5</c:v>
                </c:pt>
                <c:pt idx="405">
                  <c:v>5</c:v>
                </c:pt>
                <c:pt idx="406">
                  <c:v>5</c:v>
                </c:pt>
                <c:pt idx="407">
                  <c:v>6</c:v>
                </c:pt>
                <c:pt idx="408">
                  <c:v>6</c:v>
                </c:pt>
                <c:pt idx="409">
                  <c:v>5</c:v>
                </c:pt>
                <c:pt idx="410">
                  <c:v>7</c:v>
                </c:pt>
                <c:pt idx="411">
                  <c:v>7</c:v>
                </c:pt>
                <c:pt idx="412">
                  <c:v>7</c:v>
                </c:pt>
                <c:pt idx="413">
                  <c:v>11</c:v>
                </c:pt>
                <c:pt idx="414">
                  <c:v>13</c:v>
                </c:pt>
                <c:pt idx="415">
                  <c:v>7</c:v>
                </c:pt>
                <c:pt idx="416">
                  <c:v>5</c:v>
                </c:pt>
                <c:pt idx="417">
                  <c:v>7</c:v>
                </c:pt>
                <c:pt idx="418">
                  <c:v>7</c:v>
                </c:pt>
                <c:pt idx="419">
                  <c:v>6</c:v>
                </c:pt>
                <c:pt idx="420">
                  <c:v>6</c:v>
                </c:pt>
                <c:pt idx="421">
                  <c:v>7</c:v>
                </c:pt>
                <c:pt idx="422">
                  <c:v>7</c:v>
                </c:pt>
                <c:pt idx="423">
                  <c:v>7</c:v>
                </c:pt>
                <c:pt idx="424">
                  <c:v>7</c:v>
                </c:pt>
                <c:pt idx="425">
                  <c:v>7</c:v>
                </c:pt>
                <c:pt idx="426">
                  <c:v>6</c:v>
                </c:pt>
                <c:pt idx="427">
                  <c:v>7</c:v>
                </c:pt>
                <c:pt idx="428">
                  <c:v>7</c:v>
                </c:pt>
                <c:pt idx="429">
                  <c:v>6</c:v>
                </c:pt>
                <c:pt idx="430">
                  <c:v>6</c:v>
                </c:pt>
                <c:pt idx="431">
                  <c:v>7</c:v>
                </c:pt>
                <c:pt idx="432">
                  <c:v>7</c:v>
                </c:pt>
                <c:pt idx="433">
                  <c:v>7</c:v>
                </c:pt>
                <c:pt idx="434">
                  <c:v>6</c:v>
                </c:pt>
                <c:pt idx="435">
                  <c:v>7</c:v>
                </c:pt>
                <c:pt idx="436">
                  <c:v>7</c:v>
                </c:pt>
                <c:pt idx="437">
                  <c:v>7</c:v>
                </c:pt>
                <c:pt idx="438">
                  <c:v>7</c:v>
                </c:pt>
                <c:pt idx="439">
                  <c:v>7</c:v>
                </c:pt>
                <c:pt idx="440">
                  <c:v>5</c:v>
                </c:pt>
                <c:pt idx="441">
                  <c:v>5</c:v>
                </c:pt>
                <c:pt idx="442">
                  <c:v>5</c:v>
                </c:pt>
                <c:pt idx="443">
                  <c:v>7</c:v>
                </c:pt>
                <c:pt idx="444">
                  <c:v>7</c:v>
                </c:pt>
                <c:pt idx="445">
                  <c:v>7</c:v>
                </c:pt>
                <c:pt idx="446">
                  <c:v>7</c:v>
                </c:pt>
                <c:pt idx="447">
                  <c:v>7</c:v>
                </c:pt>
                <c:pt idx="448">
                  <c:v>7</c:v>
                </c:pt>
                <c:pt idx="449">
                  <c:v>5</c:v>
                </c:pt>
                <c:pt idx="450">
                  <c:v>3</c:v>
                </c:pt>
                <c:pt idx="451">
                  <c:v>9</c:v>
                </c:pt>
                <c:pt idx="452">
                  <c:v>3</c:v>
                </c:pt>
                <c:pt idx="453">
                  <c:v>5</c:v>
                </c:pt>
                <c:pt idx="454">
                  <c:v>7</c:v>
                </c:pt>
                <c:pt idx="455">
                  <c:v>9</c:v>
                </c:pt>
                <c:pt idx="456">
                  <c:v>7</c:v>
                </c:pt>
                <c:pt idx="457">
                  <c:v>9</c:v>
                </c:pt>
                <c:pt idx="458">
                  <c:v>8</c:v>
                </c:pt>
                <c:pt idx="459">
                  <c:v>5</c:v>
                </c:pt>
                <c:pt idx="460">
                  <c:v>8</c:v>
                </c:pt>
                <c:pt idx="461">
                  <c:v>9</c:v>
                </c:pt>
                <c:pt idx="462">
                  <c:v>9</c:v>
                </c:pt>
                <c:pt idx="463">
                  <c:v>9</c:v>
                </c:pt>
                <c:pt idx="464">
                  <c:v>9</c:v>
                </c:pt>
                <c:pt idx="465">
                  <c:v>7</c:v>
                </c:pt>
                <c:pt idx="466">
                  <c:v>7</c:v>
                </c:pt>
                <c:pt idx="467">
                  <c:v>6</c:v>
                </c:pt>
                <c:pt idx="468">
                  <c:v>5</c:v>
                </c:pt>
                <c:pt idx="469">
                  <c:v>5</c:v>
                </c:pt>
                <c:pt idx="470">
                  <c:v>5</c:v>
                </c:pt>
                <c:pt idx="471">
                  <c:v>6</c:v>
                </c:pt>
                <c:pt idx="472">
                  <c:v>6</c:v>
                </c:pt>
                <c:pt idx="473">
                  <c:v>6</c:v>
                </c:pt>
                <c:pt idx="474">
                  <c:v>5</c:v>
                </c:pt>
                <c:pt idx="475">
                  <c:v>5</c:v>
                </c:pt>
                <c:pt idx="476">
                  <c:v>5</c:v>
                </c:pt>
                <c:pt idx="477">
                  <c:v>7</c:v>
                </c:pt>
                <c:pt idx="478">
                  <c:v>7</c:v>
                </c:pt>
                <c:pt idx="479">
                  <c:v>5</c:v>
                </c:pt>
                <c:pt idx="480">
                  <c:v>7</c:v>
                </c:pt>
                <c:pt idx="481">
                  <c:v>6</c:v>
                </c:pt>
                <c:pt idx="482">
                  <c:v>6</c:v>
                </c:pt>
                <c:pt idx="483">
                  <c:v>6</c:v>
                </c:pt>
                <c:pt idx="484">
                  <c:v>7</c:v>
                </c:pt>
                <c:pt idx="485">
                  <c:v>7</c:v>
                </c:pt>
                <c:pt idx="486">
                  <c:v>7</c:v>
                </c:pt>
                <c:pt idx="487">
                  <c:v>7</c:v>
                </c:pt>
                <c:pt idx="488">
                  <c:v>7</c:v>
                </c:pt>
                <c:pt idx="489">
                  <c:v>5</c:v>
                </c:pt>
                <c:pt idx="490">
                  <c:v>6</c:v>
                </c:pt>
                <c:pt idx="491">
                  <c:v>11</c:v>
                </c:pt>
                <c:pt idx="492">
                  <c:v>13</c:v>
                </c:pt>
                <c:pt idx="493">
                  <c:v>13</c:v>
                </c:pt>
                <c:pt idx="494">
                  <c:v>13</c:v>
                </c:pt>
                <c:pt idx="495">
                  <c:v>13</c:v>
                </c:pt>
                <c:pt idx="496">
                  <c:v>12</c:v>
                </c:pt>
                <c:pt idx="497">
                  <c:v>13</c:v>
                </c:pt>
                <c:pt idx="498">
                  <c:v>12</c:v>
                </c:pt>
                <c:pt idx="499">
                  <c:v>13</c:v>
                </c:pt>
                <c:pt idx="500">
                  <c:v>13</c:v>
                </c:pt>
                <c:pt idx="501">
                  <c:v>13</c:v>
                </c:pt>
                <c:pt idx="502">
                  <c:v>13</c:v>
                </c:pt>
                <c:pt idx="503">
                  <c:v>12</c:v>
                </c:pt>
                <c:pt idx="504">
                  <c:v>9</c:v>
                </c:pt>
                <c:pt idx="505">
                  <c:v>9</c:v>
                </c:pt>
                <c:pt idx="506">
                  <c:v>11</c:v>
                </c:pt>
                <c:pt idx="507">
                  <c:v>12</c:v>
                </c:pt>
                <c:pt idx="508">
                  <c:v>11</c:v>
                </c:pt>
                <c:pt idx="509">
                  <c:v>9</c:v>
                </c:pt>
                <c:pt idx="510">
                  <c:v>7</c:v>
                </c:pt>
                <c:pt idx="511">
                  <c:v>7</c:v>
                </c:pt>
                <c:pt idx="512">
                  <c:v>7</c:v>
                </c:pt>
                <c:pt idx="513">
                  <c:v>6</c:v>
                </c:pt>
                <c:pt idx="514">
                  <c:v>5</c:v>
                </c:pt>
                <c:pt idx="515">
                  <c:v>5</c:v>
                </c:pt>
                <c:pt idx="516">
                  <c:v>5</c:v>
                </c:pt>
                <c:pt idx="517">
                  <c:v>6</c:v>
                </c:pt>
                <c:pt idx="518">
                  <c:v>7</c:v>
                </c:pt>
                <c:pt idx="519">
                  <c:v>5</c:v>
                </c:pt>
                <c:pt idx="520">
                  <c:v>7</c:v>
                </c:pt>
                <c:pt idx="521">
                  <c:v>7</c:v>
                </c:pt>
                <c:pt idx="522">
                  <c:v>7</c:v>
                </c:pt>
                <c:pt idx="523">
                  <c:v>7</c:v>
                </c:pt>
                <c:pt idx="524">
                  <c:v>8</c:v>
                </c:pt>
                <c:pt idx="525">
                  <c:v>5</c:v>
                </c:pt>
                <c:pt idx="526">
                  <c:v>7</c:v>
                </c:pt>
                <c:pt idx="527">
                  <c:v>6</c:v>
                </c:pt>
                <c:pt idx="528">
                  <c:v>6</c:v>
                </c:pt>
                <c:pt idx="529">
                  <c:v>5</c:v>
                </c:pt>
                <c:pt idx="530">
                  <c:v>6</c:v>
                </c:pt>
                <c:pt idx="531">
                  <c:v>7</c:v>
                </c:pt>
                <c:pt idx="532">
                  <c:v>7</c:v>
                </c:pt>
                <c:pt idx="533">
                  <c:v>9</c:v>
                </c:pt>
                <c:pt idx="534">
                  <c:v>8</c:v>
                </c:pt>
                <c:pt idx="535">
                  <c:v>8</c:v>
                </c:pt>
                <c:pt idx="536">
                  <c:v>7</c:v>
                </c:pt>
                <c:pt idx="537">
                  <c:v>6</c:v>
                </c:pt>
                <c:pt idx="538">
                  <c:v>5</c:v>
                </c:pt>
                <c:pt idx="539">
                  <c:v>7</c:v>
                </c:pt>
                <c:pt idx="540">
                  <c:v>6</c:v>
                </c:pt>
                <c:pt idx="541">
                  <c:v>6</c:v>
                </c:pt>
                <c:pt idx="542">
                  <c:v>6</c:v>
                </c:pt>
                <c:pt idx="543">
                  <c:v>6</c:v>
                </c:pt>
                <c:pt idx="544">
                  <c:v>6</c:v>
                </c:pt>
                <c:pt idx="545">
                  <c:v>6</c:v>
                </c:pt>
                <c:pt idx="546">
                  <c:v>6</c:v>
                </c:pt>
                <c:pt idx="547">
                  <c:v>6</c:v>
                </c:pt>
                <c:pt idx="548">
                  <c:v>6</c:v>
                </c:pt>
                <c:pt idx="549">
                  <c:v>6</c:v>
                </c:pt>
                <c:pt idx="550">
                  <c:v>5</c:v>
                </c:pt>
                <c:pt idx="551">
                  <c:v>6</c:v>
                </c:pt>
                <c:pt idx="552">
                  <c:v>7</c:v>
                </c:pt>
                <c:pt idx="553">
                  <c:v>5</c:v>
                </c:pt>
                <c:pt idx="554">
                  <c:v>5</c:v>
                </c:pt>
                <c:pt idx="555">
                  <c:v>7</c:v>
                </c:pt>
                <c:pt idx="556">
                  <c:v>9</c:v>
                </c:pt>
                <c:pt idx="557">
                  <c:v>8</c:v>
                </c:pt>
                <c:pt idx="558">
                  <c:v>7</c:v>
                </c:pt>
                <c:pt idx="559">
                  <c:v>7</c:v>
                </c:pt>
                <c:pt idx="560">
                  <c:v>7</c:v>
                </c:pt>
                <c:pt idx="561">
                  <c:v>7</c:v>
                </c:pt>
                <c:pt idx="562">
                  <c:v>8</c:v>
                </c:pt>
                <c:pt idx="563">
                  <c:v>8</c:v>
                </c:pt>
                <c:pt idx="564">
                  <c:v>13</c:v>
                </c:pt>
                <c:pt idx="565">
                  <c:v>7</c:v>
                </c:pt>
                <c:pt idx="566">
                  <c:v>7</c:v>
                </c:pt>
                <c:pt idx="567">
                  <c:v>5</c:v>
                </c:pt>
                <c:pt idx="568">
                  <c:v>5</c:v>
                </c:pt>
                <c:pt idx="569">
                  <c:v>7</c:v>
                </c:pt>
                <c:pt idx="570">
                  <c:v>8</c:v>
                </c:pt>
                <c:pt idx="571">
                  <c:v>5</c:v>
                </c:pt>
                <c:pt idx="572">
                  <c:v>5</c:v>
                </c:pt>
                <c:pt idx="573">
                  <c:v>2</c:v>
                </c:pt>
                <c:pt idx="574">
                  <c:v>2</c:v>
                </c:pt>
                <c:pt idx="575">
                  <c:v>3</c:v>
                </c:pt>
                <c:pt idx="576">
                  <c:v>3</c:v>
                </c:pt>
                <c:pt idx="577">
                  <c:v>5</c:v>
                </c:pt>
                <c:pt idx="578">
                  <c:v>5</c:v>
                </c:pt>
                <c:pt idx="579">
                  <c:v>5</c:v>
                </c:pt>
                <c:pt idx="580">
                  <c:v>5</c:v>
                </c:pt>
                <c:pt idx="581">
                  <c:v>5</c:v>
                </c:pt>
                <c:pt idx="582">
                  <c:v>5</c:v>
                </c:pt>
                <c:pt idx="583">
                  <c:v>9</c:v>
                </c:pt>
                <c:pt idx="584">
                  <c:v>8</c:v>
                </c:pt>
                <c:pt idx="585">
                  <c:v>5</c:v>
                </c:pt>
                <c:pt idx="586">
                  <c:v>8</c:v>
                </c:pt>
                <c:pt idx="587">
                  <c:v>8</c:v>
                </c:pt>
                <c:pt idx="588">
                  <c:v>7</c:v>
                </c:pt>
                <c:pt idx="589">
                  <c:v>5</c:v>
                </c:pt>
                <c:pt idx="590">
                  <c:v>7</c:v>
                </c:pt>
                <c:pt idx="591">
                  <c:v>7</c:v>
                </c:pt>
                <c:pt idx="592">
                  <c:v>7</c:v>
                </c:pt>
                <c:pt idx="593">
                  <c:v>7</c:v>
                </c:pt>
                <c:pt idx="594">
                  <c:v>6</c:v>
                </c:pt>
                <c:pt idx="595">
                  <c:v>6</c:v>
                </c:pt>
                <c:pt idx="596">
                  <c:v>5</c:v>
                </c:pt>
                <c:pt idx="597">
                  <c:v>5</c:v>
                </c:pt>
                <c:pt idx="598">
                  <c:v>11</c:v>
                </c:pt>
                <c:pt idx="599">
                  <c:v>13</c:v>
                </c:pt>
                <c:pt idx="600">
                  <c:v>13</c:v>
                </c:pt>
                <c:pt idx="601">
                  <c:v>13</c:v>
                </c:pt>
                <c:pt idx="602">
                  <c:v>11</c:v>
                </c:pt>
                <c:pt idx="603">
                  <c:v>10</c:v>
                </c:pt>
                <c:pt idx="604">
                  <c:v>3</c:v>
                </c:pt>
                <c:pt idx="605">
                  <c:v>1</c:v>
                </c:pt>
                <c:pt idx="606">
                  <c:v>1</c:v>
                </c:pt>
                <c:pt idx="607">
                  <c:v>1</c:v>
                </c:pt>
                <c:pt idx="608">
                  <c:v>1</c:v>
                </c:pt>
                <c:pt idx="609">
                  <c:v>1</c:v>
                </c:pt>
                <c:pt idx="610">
                  <c:v>1</c:v>
                </c:pt>
                <c:pt idx="611">
                  <c:v>1</c:v>
                </c:pt>
                <c:pt idx="612">
                  <c:v>1</c:v>
                </c:pt>
                <c:pt idx="613">
                  <c:v>1</c:v>
                </c:pt>
                <c:pt idx="614">
                  <c:v>1</c:v>
                </c:pt>
                <c:pt idx="615">
                  <c:v>1</c:v>
                </c:pt>
                <c:pt idx="616">
                  <c:v>3</c:v>
                </c:pt>
                <c:pt idx="617">
                  <c:v>3</c:v>
                </c:pt>
                <c:pt idx="618">
                  <c:v>3</c:v>
                </c:pt>
                <c:pt idx="619">
                  <c:v>5</c:v>
                </c:pt>
                <c:pt idx="620">
                  <c:v>6</c:v>
                </c:pt>
                <c:pt idx="621">
                  <c:v>6</c:v>
                </c:pt>
                <c:pt idx="622">
                  <c:v>12</c:v>
                </c:pt>
                <c:pt idx="623">
                  <c:v>11</c:v>
                </c:pt>
                <c:pt idx="624">
                  <c:v>11</c:v>
                </c:pt>
                <c:pt idx="625">
                  <c:v>11</c:v>
                </c:pt>
                <c:pt idx="626">
                  <c:v>7</c:v>
                </c:pt>
                <c:pt idx="627">
                  <c:v>6</c:v>
                </c:pt>
                <c:pt idx="628">
                  <c:v>7</c:v>
                </c:pt>
                <c:pt idx="629">
                  <c:v>7</c:v>
                </c:pt>
                <c:pt idx="630">
                  <c:v>6</c:v>
                </c:pt>
                <c:pt idx="631">
                  <c:v>7</c:v>
                </c:pt>
                <c:pt idx="632">
                  <c:v>6</c:v>
                </c:pt>
                <c:pt idx="633">
                  <c:v>7</c:v>
                </c:pt>
                <c:pt idx="634">
                  <c:v>7</c:v>
                </c:pt>
                <c:pt idx="635">
                  <c:v>7</c:v>
                </c:pt>
                <c:pt idx="636">
                  <c:v>2</c:v>
                </c:pt>
                <c:pt idx="637">
                  <c:v>7</c:v>
                </c:pt>
                <c:pt idx="638">
                  <c:v>7</c:v>
                </c:pt>
                <c:pt idx="639">
                  <c:v>7</c:v>
                </c:pt>
                <c:pt idx="640">
                  <c:v>8</c:v>
                </c:pt>
                <c:pt idx="641">
                  <c:v>8</c:v>
                </c:pt>
                <c:pt idx="642">
                  <c:v>7</c:v>
                </c:pt>
                <c:pt idx="643">
                  <c:v>7</c:v>
                </c:pt>
                <c:pt idx="644">
                  <c:v>8</c:v>
                </c:pt>
                <c:pt idx="645">
                  <c:v>7</c:v>
                </c:pt>
                <c:pt idx="646">
                  <c:v>7</c:v>
                </c:pt>
                <c:pt idx="647">
                  <c:v>7</c:v>
                </c:pt>
                <c:pt idx="648">
                  <c:v>7</c:v>
                </c:pt>
                <c:pt idx="649">
                  <c:v>7</c:v>
                </c:pt>
                <c:pt idx="650">
                  <c:v>7</c:v>
                </c:pt>
                <c:pt idx="651">
                  <c:v>7</c:v>
                </c:pt>
                <c:pt idx="652">
                  <c:v>7</c:v>
                </c:pt>
                <c:pt idx="653">
                  <c:v>8</c:v>
                </c:pt>
                <c:pt idx="654">
                  <c:v>7</c:v>
                </c:pt>
                <c:pt idx="655">
                  <c:v>7</c:v>
                </c:pt>
                <c:pt idx="656">
                  <c:v>7</c:v>
                </c:pt>
                <c:pt idx="657">
                  <c:v>7</c:v>
                </c:pt>
                <c:pt idx="658">
                  <c:v>7</c:v>
                </c:pt>
                <c:pt idx="659">
                  <c:v>7</c:v>
                </c:pt>
                <c:pt idx="660">
                  <c:v>7</c:v>
                </c:pt>
                <c:pt idx="661">
                  <c:v>7</c:v>
                </c:pt>
                <c:pt idx="662">
                  <c:v>7</c:v>
                </c:pt>
                <c:pt idx="663">
                  <c:v>7</c:v>
                </c:pt>
                <c:pt idx="664">
                  <c:v>5</c:v>
                </c:pt>
                <c:pt idx="665">
                  <c:v>7</c:v>
                </c:pt>
                <c:pt idx="666">
                  <c:v>7</c:v>
                </c:pt>
                <c:pt idx="667">
                  <c:v>7</c:v>
                </c:pt>
                <c:pt idx="668">
                  <c:v>5</c:v>
                </c:pt>
                <c:pt idx="669">
                  <c:v>5</c:v>
                </c:pt>
                <c:pt idx="670">
                  <c:v>7</c:v>
                </c:pt>
                <c:pt idx="671">
                  <c:v>6</c:v>
                </c:pt>
                <c:pt idx="672">
                  <c:v>7</c:v>
                </c:pt>
                <c:pt idx="673">
                  <c:v>5</c:v>
                </c:pt>
                <c:pt idx="674">
                  <c:v>6</c:v>
                </c:pt>
                <c:pt idx="675">
                  <c:v>6</c:v>
                </c:pt>
                <c:pt idx="676">
                  <c:v>7</c:v>
                </c:pt>
                <c:pt idx="677">
                  <c:v>7</c:v>
                </c:pt>
                <c:pt idx="678">
                  <c:v>7</c:v>
                </c:pt>
                <c:pt idx="679">
                  <c:v>7</c:v>
                </c:pt>
                <c:pt idx="680">
                  <c:v>7</c:v>
                </c:pt>
                <c:pt idx="681">
                  <c:v>7</c:v>
                </c:pt>
                <c:pt idx="682">
                  <c:v>7</c:v>
                </c:pt>
                <c:pt idx="683">
                  <c:v>7</c:v>
                </c:pt>
                <c:pt idx="684">
                  <c:v>7</c:v>
                </c:pt>
                <c:pt idx="685">
                  <c:v>7</c:v>
                </c:pt>
                <c:pt idx="686">
                  <c:v>7</c:v>
                </c:pt>
                <c:pt idx="687">
                  <c:v>7</c:v>
                </c:pt>
                <c:pt idx="688">
                  <c:v>7</c:v>
                </c:pt>
                <c:pt idx="689">
                  <c:v>2</c:v>
                </c:pt>
                <c:pt idx="690">
                  <c:v>2</c:v>
                </c:pt>
                <c:pt idx="691">
                  <c:v>3</c:v>
                </c:pt>
                <c:pt idx="692">
                  <c:v>4</c:v>
                </c:pt>
                <c:pt idx="693">
                  <c:v>5</c:v>
                </c:pt>
                <c:pt idx="694">
                  <c:v>4</c:v>
                </c:pt>
                <c:pt idx="695">
                  <c:v>3</c:v>
                </c:pt>
                <c:pt idx="696">
                  <c:v>5</c:v>
                </c:pt>
                <c:pt idx="697">
                  <c:v>4</c:v>
                </c:pt>
                <c:pt idx="698">
                  <c:v>4</c:v>
                </c:pt>
                <c:pt idx="699">
                  <c:v>4</c:v>
                </c:pt>
                <c:pt idx="700">
                  <c:v>6</c:v>
                </c:pt>
                <c:pt idx="701">
                  <c:v>6</c:v>
                </c:pt>
                <c:pt idx="702">
                  <c:v>7</c:v>
                </c:pt>
                <c:pt idx="703">
                  <c:v>7</c:v>
                </c:pt>
                <c:pt idx="704">
                  <c:v>7</c:v>
                </c:pt>
                <c:pt idx="705">
                  <c:v>5</c:v>
                </c:pt>
                <c:pt idx="706">
                  <c:v>5</c:v>
                </c:pt>
                <c:pt idx="707">
                  <c:v>8</c:v>
                </c:pt>
                <c:pt idx="708">
                  <c:v>8</c:v>
                </c:pt>
                <c:pt idx="709">
                  <c:v>7</c:v>
                </c:pt>
                <c:pt idx="710">
                  <c:v>6</c:v>
                </c:pt>
                <c:pt idx="711">
                  <c:v>7</c:v>
                </c:pt>
                <c:pt idx="712">
                  <c:v>6</c:v>
                </c:pt>
                <c:pt idx="713">
                  <c:v>6</c:v>
                </c:pt>
                <c:pt idx="714">
                  <c:v>7</c:v>
                </c:pt>
                <c:pt idx="715">
                  <c:v>7</c:v>
                </c:pt>
                <c:pt idx="716">
                  <c:v>7</c:v>
                </c:pt>
                <c:pt idx="717">
                  <c:v>7</c:v>
                </c:pt>
                <c:pt idx="718">
                  <c:v>7</c:v>
                </c:pt>
                <c:pt idx="719">
                  <c:v>6</c:v>
                </c:pt>
                <c:pt idx="720">
                  <c:v>6</c:v>
                </c:pt>
                <c:pt idx="721">
                  <c:v>7</c:v>
                </c:pt>
                <c:pt idx="722">
                  <c:v>7</c:v>
                </c:pt>
                <c:pt idx="723">
                  <c:v>7</c:v>
                </c:pt>
                <c:pt idx="724">
                  <c:v>7</c:v>
                </c:pt>
                <c:pt idx="725">
                  <c:v>7</c:v>
                </c:pt>
                <c:pt idx="726">
                  <c:v>5</c:v>
                </c:pt>
                <c:pt idx="727">
                  <c:v>6</c:v>
                </c:pt>
                <c:pt idx="728">
                  <c:v>6</c:v>
                </c:pt>
                <c:pt idx="729">
                  <c:v>7</c:v>
                </c:pt>
                <c:pt idx="730">
                  <c:v>7</c:v>
                </c:pt>
                <c:pt idx="731">
                  <c:v>6</c:v>
                </c:pt>
                <c:pt idx="732">
                  <c:v>6</c:v>
                </c:pt>
                <c:pt idx="733">
                  <c:v>6</c:v>
                </c:pt>
                <c:pt idx="734">
                  <c:v>7</c:v>
                </c:pt>
                <c:pt idx="735">
                  <c:v>6</c:v>
                </c:pt>
                <c:pt idx="736">
                  <c:v>7</c:v>
                </c:pt>
                <c:pt idx="737">
                  <c:v>12</c:v>
                </c:pt>
                <c:pt idx="738">
                  <c:v>11</c:v>
                </c:pt>
                <c:pt idx="739">
                  <c:v>12</c:v>
                </c:pt>
                <c:pt idx="740">
                  <c:v>12</c:v>
                </c:pt>
                <c:pt idx="741">
                  <c:v>12</c:v>
                </c:pt>
                <c:pt idx="742">
                  <c:v>12</c:v>
                </c:pt>
                <c:pt idx="743">
                  <c:v>12</c:v>
                </c:pt>
                <c:pt idx="744">
                  <c:v>11</c:v>
                </c:pt>
                <c:pt idx="745">
                  <c:v>12</c:v>
                </c:pt>
                <c:pt idx="746">
                  <c:v>12</c:v>
                </c:pt>
                <c:pt idx="747">
                  <c:v>12</c:v>
                </c:pt>
                <c:pt idx="748">
                  <c:v>12</c:v>
                </c:pt>
                <c:pt idx="749">
                  <c:v>12</c:v>
                </c:pt>
                <c:pt idx="750">
                  <c:v>12</c:v>
                </c:pt>
                <c:pt idx="751">
                  <c:v>12</c:v>
                </c:pt>
                <c:pt idx="752">
                  <c:v>12</c:v>
                </c:pt>
                <c:pt idx="753">
                  <c:v>12</c:v>
                </c:pt>
                <c:pt idx="754">
                  <c:v>12</c:v>
                </c:pt>
                <c:pt idx="755">
                  <c:v>12</c:v>
                </c:pt>
                <c:pt idx="756">
                  <c:v>12</c:v>
                </c:pt>
                <c:pt idx="757">
                  <c:v>12</c:v>
                </c:pt>
                <c:pt idx="758">
                  <c:v>11</c:v>
                </c:pt>
                <c:pt idx="759">
                  <c:v>12</c:v>
                </c:pt>
                <c:pt idx="760">
                  <c:v>12</c:v>
                </c:pt>
                <c:pt idx="761">
                  <c:v>12</c:v>
                </c:pt>
                <c:pt idx="762">
                  <c:v>13</c:v>
                </c:pt>
                <c:pt idx="763">
                  <c:v>12</c:v>
                </c:pt>
                <c:pt idx="764">
                  <c:v>12</c:v>
                </c:pt>
                <c:pt idx="765">
                  <c:v>12</c:v>
                </c:pt>
                <c:pt idx="766">
                  <c:v>12</c:v>
                </c:pt>
                <c:pt idx="767">
                  <c:v>12</c:v>
                </c:pt>
                <c:pt idx="768">
                  <c:v>12</c:v>
                </c:pt>
                <c:pt idx="769">
                  <c:v>12</c:v>
                </c:pt>
                <c:pt idx="770">
                  <c:v>12</c:v>
                </c:pt>
                <c:pt idx="771">
                  <c:v>12</c:v>
                </c:pt>
                <c:pt idx="772">
                  <c:v>12</c:v>
                </c:pt>
                <c:pt idx="773">
                  <c:v>12</c:v>
                </c:pt>
                <c:pt idx="774">
                  <c:v>12</c:v>
                </c:pt>
                <c:pt idx="775">
                  <c:v>12</c:v>
                </c:pt>
                <c:pt idx="776">
                  <c:v>11</c:v>
                </c:pt>
                <c:pt idx="777">
                  <c:v>12</c:v>
                </c:pt>
                <c:pt idx="778">
                  <c:v>7</c:v>
                </c:pt>
                <c:pt idx="779">
                  <c:v>7</c:v>
                </c:pt>
                <c:pt idx="780">
                  <c:v>6</c:v>
                </c:pt>
                <c:pt idx="781">
                  <c:v>7</c:v>
                </c:pt>
                <c:pt idx="782">
                  <c:v>7</c:v>
                </c:pt>
                <c:pt idx="783">
                  <c:v>6</c:v>
                </c:pt>
                <c:pt idx="784">
                  <c:v>7</c:v>
                </c:pt>
                <c:pt idx="785">
                  <c:v>7</c:v>
                </c:pt>
                <c:pt idx="786">
                  <c:v>6</c:v>
                </c:pt>
                <c:pt idx="787">
                  <c:v>7</c:v>
                </c:pt>
                <c:pt idx="788">
                  <c:v>7</c:v>
                </c:pt>
                <c:pt idx="789">
                  <c:v>7</c:v>
                </c:pt>
                <c:pt idx="790">
                  <c:v>7</c:v>
                </c:pt>
                <c:pt idx="791">
                  <c:v>7</c:v>
                </c:pt>
                <c:pt idx="792">
                  <c:v>6</c:v>
                </c:pt>
                <c:pt idx="793">
                  <c:v>6</c:v>
                </c:pt>
                <c:pt idx="794">
                  <c:v>2</c:v>
                </c:pt>
                <c:pt idx="795">
                  <c:v>2</c:v>
                </c:pt>
                <c:pt idx="796">
                  <c:v>2</c:v>
                </c:pt>
                <c:pt idx="797">
                  <c:v>2</c:v>
                </c:pt>
                <c:pt idx="798">
                  <c:v>2</c:v>
                </c:pt>
                <c:pt idx="799">
                  <c:v>2</c:v>
                </c:pt>
                <c:pt idx="800">
                  <c:v>2</c:v>
                </c:pt>
                <c:pt idx="801">
                  <c:v>2</c:v>
                </c:pt>
                <c:pt idx="802">
                  <c:v>2</c:v>
                </c:pt>
                <c:pt idx="803">
                  <c:v>2</c:v>
                </c:pt>
                <c:pt idx="804">
                  <c:v>7</c:v>
                </c:pt>
                <c:pt idx="805">
                  <c:v>7</c:v>
                </c:pt>
                <c:pt idx="806">
                  <c:v>7</c:v>
                </c:pt>
                <c:pt idx="807">
                  <c:v>6</c:v>
                </c:pt>
                <c:pt idx="808">
                  <c:v>7</c:v>
                </c:pt>
                <c:pt idx="809">
                  <c:v>7</c:v>
                </c:pt>
                <c:pt idx="810">
                  <c:v>7</c:v>
                </c:pt>
                <c:pt idx="811">
                  <c:v>7</c:v>
                </c:pt>
                <c:pt idx="812">
                  <c:v>7</c:v>
                </c:pt>
                <c:pt idx="813">
                  <c:v>7</c:v>
                </c:pt>
                <c:pt idx="814">
                  <c:v>7</c:v>
                </c:pt>
                <c:pt idx="815">
                  <c:v>7</c:v>
                </c:pt>
                <c:pt idx="816">
                  <c:v>7</c:v>
                </c:pt>
                <c:pt idx="817">
                  <c:v>7</c:v>
                </c:pt>
                <c:pt idx="818">
                  <c:v>7</c:v>
                </c:pt>
                <c:pt idx="819">
                  <c:v>7</c:v>
                </c:pt>
                <c:pt idx="820">
                  <c:v>7</c:v>
                </c:pt>
                <c:pt idx="821">
                  <c:v>7</c:v>
                </c:pt>
                <c:pt idx="822">
                  <c:v>7</c:v>
                </c:pt>
                <c:pt idx="823">
                  <c:v>7</c:v>
                </c:pt>
                <c:pt idx="824">
                  <c:v>7</c:v>
                </c:pt>
                <c:pt idx="825">
                  <c:v>6</c:v>
                </c:pt>
                <c:pt idx="826">
                  <c:v>7</c:v>
                </c:pt>
                <c:pt idx="827">
                  <c:v>7</c:v>
                </c:pt>
                <c:pt idx="828">
                  <c:v>7</c:v>
                </c:pt>
                <c:pt idx="829">
                  <c:v>7</c:v>
                </c:pt>
                <c:pt idx="830">
                  <c:v>7</c:v>
                </c:pt>
                <c:pt idx="831">
                  <c:v>6</c:v>
                </c:pt>
                <c:pt idx="832">
                  <c:v>7</c:v>
                </c:pt>
                <c:pt idx="833">
                  <c:v>7</c:v>
                </c:pt>
                <c:pt idx="834">
                  <c:v>6</c:v>
                </c:pt>
                <c:pt idx="835">
                  <c:v>7</c:v>
                </c:pt>
                <c:pt idx="836">
                  <c:v>7</c:v>
                </c:pt>
                <c:pt idx="837">
                  <c:v>6</c:v>
                </c:pt>
                <c:pt idx="838">
                  <c:v>7</c:v>
                </c:pt>
                <c:pt idx="839">
                  <c:v>7</c:v>
                </c:pt>
                <c:pt idx="840">
                  <c:v>6</c:v>
                </c:pt>
                <c:pt idx="841">
                  <c:v>7</c:v>
                </c:pt>
                <c:pt idx="842">
                  <c:v>7</c:v>
                </c:pt>
                <c:pt idx="843">
                  <c:v>7</c:v>
                </c:pt>
                <c:pt idx="844">
                  <c:v>7</c:v>
                </c:pt>
                <c:pt idx="845">
                  <c:v>7</c:v>
                </c:pt>
                <c:pt idx="846">
                  <c:v>7</c:v>
                </c:pt>
                <c:pt idx="847">
                  <c:v>7</c:v>
                </c:pt>
                <c:pt idx="848">
                  <c:v>7</c:v>
                </c:pt>
                <c:pt idx="849">
                  <c:v>7</c:v>
                </c:pt>
                <c:pt idx="850">
                  <c:v>7</c:v>
                </c:pt>
                <c:pt idx="851">
                  <c:v>7</c:v>
                </c:pt>
                <c:pt idx="852">
                  <c:v>7</c:v>
                </c:pt>
                <c:pt idx="853">
                  <c:v>12</c:v>
                </c:pt>
                <c:pt idx="854">
                  <c:v>13</c:v>
                </c:pt>
                <c:pt idx="855">
                  <c:v>13</c:v>
                </c:pt>
                <c:pt idx="856">
                  <c:v>13</c:v>
                </c:pt>
                <c:pt idx="857">
                  <c:v>13</c:v>
                </c:pt>
                <c:pt idx="858">
                  <c:v>7</c:v>
                </c:pt>
                <c:pt idx="859">
                  <c:v>12</c:v>
                </c:pt>
                <c:pt idx="860">
                  <c:v>14</c:v>
                </c:pt>
                <c:pt idx="861">
                  <c:v>13</c:v>
                </c:pt>
                <c:pt idx="862">
                  <c:v>13</c:v>
                </c:pt>
                <c:pt idx="863">
                  <c:v>12</c:v>
                </c:pt>
                <c:pt idx="864">
                  <c:v>12</c:v>
                </c:pt>
                <c:pt idx="865">
                  <c:v>13</c:v>
                </c:pt>
                <c:pt idx="866">
                  <c:v>13</c:v>
                </c:pt>
                <c:pt idx="867">
                  <c:v>13</c:v>
                </c:pt>
                <c:pt idx="868">
                  <c:v>13</c:v>
                </c:pt>
                <c:pt idx="869">
                  <c:v>13</c:v>
                </c:pt>
                <c:pt idx="870">
                  <c:v>12</c:v>
                </c:pt>
                <c:pt idx="871">
                  <c:v>13</c:v>
                </c:pt>
                <c:pt idx="872">
                  <c:v>12</c:v>
                </c:pt>
                <c:pt idx="873">
                  <c:v>12</c:v>
                </c:pt>
                <c:pt idx="874">
                  <c:v>8</c:v>
                </c:pt>
                <c:pt idx="875">
                  <c:v>12</c:v>
                </c:pt>
                <c:pt idx="876">
                  <c:v>8</c:v>
                </c:pt>
                <c:pt idx="877">
                  <c:v>6</c:v>
                </c:pt>
                <c:pt idx="878">
                  <c:v>6</c:v>
                </c:pt>
                <c:pt idx="879">
                  <c:v>6</c:v>
                </c:pt>
                <c:pt idx="880">
                  <c:v>7</c:v>
                </c:pt>
                <c:pt idx="881">
                  <c:v>7</c:v>
                </c:pt>
                <c:pt idx="882">
                  <c:v>6</c:v>
                </c:pt>
                <c:pt idx="883">
                  <c:v>4</c:v>
                </c:pt>
                <c:pt idx="884">
                  <c:v>4</c:v>
                </c:pt>
                <c:pt idx="885">
                  <c:v>6</c:v>
                </c:pt>
                <c:pt idx="886">
                  <c:v>7</c:v>
                </c:pt>
                <c:pt idx="887">
                  <c:v>7</c:v>
                </c:pt>
                <c:pt idx="888">
                  <c:v>6</c:v>
                </c:pt>
                <c:pt idx="889">
                  <c:v>7</c:v>
                </c:pt>
                <c:pt idx="890">
                  <c:v>7</c:v>
                </c:pt>
                <c:pt idx="891">
                  <c:v>6</c:v>
                </c:pt>
                <c:pt idx="892">
                  <c:v>6</c:v>
                </c:pt>
                <c:pt idx="893">
                  <c:v>6</c:v>
                </c:pt>
                <c:pt idx="894">
                  <c:v>6</c:v>
                </c:pt>
                <c:pt idx="895">
                  <c:v>7</c:v>
                </c:pt>
                <c:pt idx="896">
                  <c:v>6</c:v>
                </c:pt>
                <c:pt idx="897">
                  <c:v>6</c:v>
                </c:pt>
                <c:pt idx="898">
                  <c:v>7</c:v>
                </c:pt>
                <c:pt idx="899">
                  <c:v>13</c:v>
                </c:pt>
                <c:pt idx="900">
                  <c:v>13</c:v>
                </c:pt>
                <c:pt idx="901">
                  <c:v>13</c:v>
                </c:pt>
                <c:pt idx="902">
                  <c:v>13</c:v>
                </c:pt>
                <c:pt idx="903">
                  <c:v>13</c:v>
                </c:pt>
                <c:pt idx="904">
                  <c:v>13</c:v>
                </c:pt>
                <c:pt idx="905">
                  <c:v>13</c:v>
                </c:pt>
                <c:pt idx="906">
                  <c:v>13</c:v>
                </c:pt>
                <c:pt idx="907">
                  <c:v>12</c:v>
                </c:pt>
                <c:pt idx="908">
                  <c:v>13</c:v>
                </c:pt>
                <c:pt idx="909">
                  <c:v>12</c:v>
                </c:pt>
                <c:pt idx="910">
                  <c:v>12</c:v>
                </c:pt>
                <c:pt idx="911">
                  <c:v>12</c:v>
                </c:pt>
                <c:pt idx="912">
                  <c:v>12</c:v>
                </c:pt>
                <c:pt idx="913">
                  <c:v>6</c:v>
                </c:pt>
                <c:pt idx="914">
                  <c:v>4</c:v>
                </c:pt>
                <c:pt idx="915">
                  <c:v>4</c:v>
                </c:pt>
                <c:pt idx="916">
                  <c:v>4</c:v>
                </c:pt>
                <c:pt idx="917">
                  <c:v>4</c:v>
                </c:pt>
                <c:pt idx="918">
                  <c:v>4</c:v>
                </c:pt>
                <c:pt idx="919">
                  <c:v>4</c:v>
                </c:pt>
                <c:pt idx="920">
                  <c:v>4</c:v>
                </c:pt>
                <c:pt idx="921">
                  <c:v>4</c:v>
                </c:pt>
                <c:pt idx="922">
                  <c:v>5</c:v>
                </c:pt>
                <c:pt idx="923">
                  <c:v>4</c:v>
                </c:pt>
                <c:pt idx="924">
                  <c:v>4</c:v>
                </c:pt>
                <c:pt idx="925">
                  <c:v>4</c:v>
                </c:pt>
                <c:pt idx="926">
                  <c:v>4</c:v>
                </c:pt>
                <c:pt idx="927">
                  <c:v>4</c:v>
                </c:pt>
                <c:pt idx="928">
                  <c:v>4</c:v>
                </c:pt>
                <c:pt idx="929">
                  <c:v>4</c:v>
                </c:pt>
                <c:pt idx="930">
                  <c:v>4</c:v>
                </c:pt>
                <c:pt idx="931">
                  <c:v>6</c:v>
                </c:pt>
                <c:pt idx="932">
                  <c:v>6</c:v>
                </c:pt>
                <c:pt idx="933">
                  <c:v>6</c:v>
                </c:pt>
                <c:pt idx="934">
                  <c:v>4</c:v>
                </c:pt>
                <c:pt idx="935">
                  <c:v>2</c:v>
                </c:pt>
                <c:pt idx="936">
                  <c:v>2</c:v>
                </c:pt>
                <c:pt idx="937">
                  <c:v>2</c:v>
                </c:pt>
                <c:pt idx="938">
                  <c:v>2</c:v>
                </c:pt>
                <c:pt idx="939">
                  <c:v>2</c:v>
                </c:pt>
                <c:pt idx="940">
                  <c:v>2</c:v>
                </c:pt>
                <c:pt idx="941">
                  <c:v>2</c:v>
                </c:pt>
                <c:pt idx="942">
                  <c:v>2</c:v>
                </c:pt>
                <c:pt idx="943">
                  <c:v>4</c:v>
                </c:pt>
                <c:pt idx="944">
                  <c:v>2</c:v>
                </c:pt>
                <c:pt idx="945">
                  <c:v>2</c:v>
                </c:pt>
                <c:pt idx="946">
                  <c:v>4</c:v>
                </c:pt>
                <c:pt idx="947">
                  <c:v>6</c:v>
                </c:pt>
                <c:pt idx="948">
                  <c:v>13</c:v>
                </c:pt>
                <c:pt idx="949">
                  <c:v>12</c:v>
                </c:pt>
                <c:pt idx="950">
                  <c:v>6</c:v>
                </c:pt>
                <c:pt idx="951">
                  <c:v>6</c:v>
                </c:pt>
                <c:pt idx="952">
                  <c:v>6</c:v>
                </c:pt>
                <c:pt idx="953">
                  <c:v>7</c:v>
                </c:pt>
                <c:pt idx="954">
                  <c:v>7</c:v>
                </c:pt>
                <c:pt idx="955">
                  <c:v>8</c:v>
                </c:pt>
                <c:pt idx="956">
                  <c:v>10</c:v>
                </c:pt>
                <c:pt idx="957">
                  <c:v>10</c:v>
                </c:pt>
                <c:pt idx="958">
                  <c:v>7</c:v>
                </c:pt>
                <c:pt idx="959">
                  <c:v>7</c:v>
                </c:pt>
                <c:pt idx="960">
                  <c:v>7</c:v>
                </c:pt>
                <c:pt idx="961">
                  <c:v>13</c:v>
                </c:pt>
                <c:pt idx="962">
                  <c:v>13</c:v>
                </c:pt>
                <c:pt idx="963">
                  <c:v>6</c:v>
                </c:pt>
                <c:pt idx="964">
                  <c:v>7</c:v>
                </c:pt>
                <c:pt idx="965">
                  <c:v>7</c:v>
                </c:pt>
                <c:pt idx="966">
                  <c:v>7</c:v>
                </c:pt>
                <c:pt idx="967">
                  <c:v>6</c:v>
                </c:pt>
                <c:pt idx="968">
                  <c:v>13</c:v>
                </c:pt>
                <c:pt idx="969">
                  <c:v>10</c:v>
                </c:pt>
                <c:pt idx="970">
                  <c:v>13</c:v>
                </c:pt>
                <c:pt idx="971">
                  <c:v>10</c:v>
                </c:pt>
                <c:pt idx="972">
                  <c:v>13</c:v>
                </c:pt>
                <c:pt idx="973">
                  <c:v>5</c:v>
                </c:pt>
                <c:pt idx="974">
                  <c:v>2</c:v>
                </c:pt>
                <c:pt idx="975">
                  <c:v>2</c:v>
                </c:pt>
                <c:pt idx="976">
                  <c:v>2</c:v>
                </c:pt>
                <c:pt idx="977">
                  <c:v>2</c:v>
                </c:pt>
                <c:pt idx="978">
                  <c:v>1</c:v>
                </c:pt>
                <c:pt idx="979">
                  <c:v>3</c:v>
                </c:pt>
                <c:pt idx="980">
                  <c:v>6</c:v>
                </c:pt>
                <c:pt idx="981">
                  <c:v>6</c:v>
                </c:pt>
                <c:pt idx="982">
                  <c:v>9</c:v>
                </c:pt>
                <c:pt idx="983">
                  <c:v>9</c:v>
                </c:pt>
                <c:pt idx="984">
                  <c:v>8</c:v>
                </c:pt>
                <c:pt idx="985">
                  <c:v>9</c:v>
                </c:pt>
                <c:pt idx="986">
                  <c:v>6</c:v>
                </c:pt>
                <c:pt idx="987">
                  <c:v>13</c:v>
                </c:pt>
                <c:pt idx="988">
                  <c:v>12</c:v>
                </c:pt>
                <c:pt idx="989">
                  <c:v>7</c:v>
                </c:pt>
                <c:pt idx="990">
                  <c:v>7</c:v>
                </c:pt>
                <c:pt idx="991">
                  <c:v>6</c:v>
                </c:pt>
                <c:pt idx="992">
                  <c:v>6</c:v>
                </c:pt>
                <c:pt idx="993">
                  <c:v>6</c:v>
                </c:pt>
                <c:pt idx="994">
                  <c:v>7</c:v>
                </c:pt>
                <c:pt idx="995">
                  <c:v>7</c:v>
                </c:pt>
                <c:pt idx="996">
                  <c:v>6</c:v>
                </c:pt>
                <c:pt idx="997">
                  <c:v>7</c:v>
                </c:pt>
                <c:pt idx="998">
                  <c:v>7</c:v>
                </c:pt>
                <c:pt idx="999">
                  <c:v>7</c:v>
                </c:pt>
                <c:pt idx="1000">
                  <c:v>12</c:v>
                </c:pt>
                <c:pt idx="1001">
                  <c:v>13</c:v>
                </c:pt>
                <c:pt idx="1002">
                  <c:v>13</c:v>
                </c:pt>
                <c:pt idx="1003">
                  <c:v>13</c:v>
                </c:pt>
                <c:pt idx="1004">
                  <c:v>13</c:v>
                </c:pt>
                <c:pt idx="1005">
                  <c:v>13</c:v>
                </c:pt>
                <c:pt idx="1006">
                  <c:v>13</c:v>
                </c:pt>
                <c:pt idx="1007">
                  <c:v>13</c:v>
                </c:pt>
                <c:pt idx="1008">
                  <c:v>13</c:v>
                </c:pt>
                <c:pt idx="1009">
                  <c:v>9</c:v>
                </c:pt>
                <c:pt idx="1010">
                  <c:v>6</c:v>
                </c:pt>
                <c:pt idx="1011">
                  <c:v>6</c:v>
                </c:pt>
                <c:pt idx="1012">
                  <c:v>7</c:v>
                </c:pt>
                <c:pt idx="1013">
                  <c:v>7</c:v>
                </c:pt>
                <c:pt idx="1014">
                  <c:v>6</c:v>
                </c:pt>
                <c:pt idx="1015">
                  <c:v>6</c:v>
                </c:pt>
                <c:pt idx="1016">
                  <c:v>7</c:v>
                </c:pt>
                <c:pt idx="1017">
                  <c:v>6</c:v>
                </c:pt>
                <c:pt idx="1018">
                  <c:v>7</c:v>
                </c:pt>
                <c:pt idx="1019">
                  <c:v>7</c:v>
                </c:pt>
                <c:pt idx="1020">
                  <c:v>7</c:v>
                </c:pt>
                <c:pt idx="1021">
                  <c:v>7</c:v>
                </c:pt>
                <c:pt idx="1022">
                  <c:v>7</c:v>
                </c:pt>
                <c:pt idx="1023">
                  <c:v>7</c:v>
                </c:pt>
                <c:pt idx="1024">
                  <c:v>7</c:v>
                </c:pt>
                <c:pt idx="1025">
                  <c:v>7</c:v>
                </c:pt>
                <c:pt idx="1026">
                  <c:v>7</c:v>
                </c:pt>
                <c:pt idx="1027">
                  <c:v>8</c:v>
                </c:pt>
                <c:pt idx="1028">
                  <c:v>7</c:v>
                </c:pt>
                <c:pt idx="1029">
                  <c:v>8</c:v>
                </c:pt>
                <c:pt idx="1030">
                  <c:v>8</c:v>
                </c:pt>
                <c:pt idx="1031">
                  <c:v>7</c:v>
                </c:pt>
                <c:pt idx="1032">
                  <c:v>7</c:v>
                </c:pt>
                <c:pt idx="1033">
                  <c:v>7</c:v>
                </c:pt>
                <c:pt idx="1034">
                  <c:v>7</c:v>
                </c:pt>
                <c:pt idx="1035">
                  <c:v>6</c:v>
                </c:pt>
                <c:pt idx="1036">
                  <c:v>7</c:v>
                </c:pt>
                <c:pt idx="1037">
                  <c:v>7</c:v>
                </c:pt>
                <c:pt idx="1038">
                  <c:v>6</c:v>
                </c:pt>
                <c:pt idx="1039">
                  <c:v>6</c:v>
                </c:pt>
                <c:pt idx="1040">
                  <c:v>6</c:v>
                </c:pt>
                <c:pt idx="1041">
                  <c:v>5</c:v>
                </c:pt>
                <c:pt idx="1042">
                  <c:v>6</c:v>
                </c:pt>
                <c:pt idx="1043">
                  <c:v>6</c:v>
                </c:pt>
                <c:pt idx="1044">
                  <c:v>6</c:v>
                </c:pt>
                <c:pt idx="1045">
                  <c:v>6</c:v>
                </c:pt>
                <c:pt idx="1046">
                  <c:v>6</c:v>
                </c:pt>
                <c:pt idx="1047">
                  <c:v>6</c:v>
                </c:pt>
                <c:pt idx="1048">
                  <c:v>7</c:v>
                </c:pt>
                <c:pt idx="1049">
                  <c:v>7</c:v>
                </c:pt>
                <c:pt idx="1050">
                  <c:v>7</c:v>
                </c:pt>
                <c:pt idx="1051">
                  <c:v>7</c:v>
                </c:pt>
                <c:pt idx="1052">
                  <c:v>9</c:v>
                </c:pt>
                <c:pt idx="1053">
                  <c:v>9</c:v>
                </c:pt>
                <c:pt idx="1054">
                  <c:v>9</c:v>
                </c:pt>
                <c:pt idx="1055">
                  <c:v>7</c:v>
                </c:pt>
                <c:pt idx="1056">
                  <c:v>7</c:v>
                </c:pt>
                <c:pt idx="1057">
                  <c:v>6</c:v>
                </c:pt>
                <c:pt idx="1058">
                  <c:v>6</c:v>
                </c:pt>
                <c:pt idx="1059">
                  <c:v>6</c:v>
                </c:pt>
                <c:pt idx="1060">
                  <c:v>2</c:v>
                </c:pt>
                <c:pt idx="1061">
                  <c:v>2</c:v>
                </c:pt>
                <c:pt idx="1062">
                  <c:v>2</c:v>
                </c:pt>
                <c:pt idx="1063">
                  <c:v>2</c:v>
                </c:pt>
                <c:pt idx="1064">
                  <c:v>2</c:v>
                </c:pt>
                <c:pt idx="1065">
                  <c:v>2</c:v>
                </c:pt>
                <c:pt idx="1066">
                  <c:v>2</c:v>
                </c:pt>
                <c:pt idx="1067">
                  <c:v>3</c:v>
                </c:pt>
                <c:pt idx="1068">
                  <c:v>3</c:v>
                </c:pt>
                <c:pt idx="1069">
                  <c:v>3</c:v>
                </c:pt>
                <c:pt idx="1070">
                  <c:v>3</c:v>
                </c:pt>
                <c:pt idx="1071">
                  <c:v>3</c:v>
                </c:pt>
                <c:pt idx="1072">
                  <c:v>7</c:v>
                </c:pt>
                <c:pt idx="1073">
                  <c:v>7</c:v>
                </c:pt>
                <c:pt idx="1074">
                  <c:v>7</c:v>
                </c:pt>
                <c:pt idx="1075">
                  <c:v>8</c:v>
                </c:pt>
                <c:pt idx="1076">
                  <c:v>9</c:v>
                </c:pt>
                <c:pt idx="1077">
                  <c:v>6</c:v>
                </c:pt>
                <c:pt idx="1078">
                  <c:v>7</c:v>
                </c:pt>
                <c:pt idx="1079">
                  <c:v>9</c:v>
                </c:pt>
                <c:pt idx="1080">
                  <c:v>7</c:v>
                </c:pt>
                <c:pt idx="1081">
                  <c:v>7</c:v>
                </c:pt>
                <c:pt idx="1082">
                  <c:v>7</c:v>
                </c:pt>
                <c:pt idx="1083">
                  <c:v>7</c:v>
                </c:pt>
                <c:pt idx="1084">
                  <c:v>6</c:v>
                </c:pt>
                <c:pt idx="1085">
                  <c:v>6</c:v>
                </c:pt>
                <c:pt idx="1086">
                  <c:v>6</c:v>
                </c:pt>
                <c:pt idx="1087">
                  <c:v>7</c:v>
                </c:pt>
                <c:pt idx="1088">
                  <c:v>7</c:v>
                </c:pt>
                <c:pt idx="1089">
                  <c:v>7</c:v>
                </c:pt>
                <c:pt idx="1090">
                  <c:v>7</c:v>
                </c:pt>
                <c:pt idx="1091">
                  <c:v>6</c:v>
                </c:pt>
                <c:pt idx="1092">
                  <c:v>6</c:v>
                </c:pt>
                <c:pt idx="1093">
                  <c:v>6</c:v>
                </c:pt>
                <c:pt idx="1094">
                  <c:v>6</c:v>
                </c:pt>
                <c:pt idx="1095">
                  <c:v>6</c:v>
                </c:pt>
                <c:pt idx="1096">
                  <c:v>6</c:v>
                </c:pt>
                <c:pt idx="1097">
                  <c:v>6</c:v>
                </c:pt>
              </c:numCache>
            </c:numRef>
          </c:val>
        </c:ser>
        <c:marker val="1"/>
        <c:axId val="138595712"/>
        <c:axId val="139139712"/>
      </c:lineChart>
      <c:catAx>
        <c:axId val="138595712"/>
        <c:scaling>
          <c:orientation val="minMax"/>
        </c:scaling>
        <c:axPos val="b"/>
        <c:tickLblPos val="nextTo"/>
        <c:crossAx val="139139712"/>
        <c:crosses val="autoZero"/>
        <c:auto val="1"/>
        <c:lblAlgn val="ctr"/>
        <c:lblOffset val="100"/>
      </c:catAx>
      <c:valAx>
        <c:axId val="139139712"/>
        <c:scaling>
          <c:orientation val="minMax"/>
        </c:scaling>
        <c:axPos val="l"/>
        <c:majorGridlines/>
        <c:numFmt formatCode="General" sourceLinked="1"/>
        <c:tickLblPos val="nextTo"/>
        <c:crossAx val="138595712"/>
        <c:crosses val="autoZero"/>
        <c:crossBetween val="between"/>
      </c:valAx>
    </c:plotArea>
    <c:legend>
      <c:legendPos val="r"/>
      <c:layout/>
    </c:legend>
    <c:plotVisOnly val="1"/>
    <c:dispBlanksAs val="gap"/>
  </c:chart>
  <c:spPr>
    <a:solidFill>
      <a:schemeClr val="bg1"/>
    </a:solidFill>
    <a:ln>
      <a:solidFill>
        <a:srgbClr val="CEB966">
          <a:lumMod val="50000"/>
        </a:srgbClr>
      </a:solid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Sheet1!$J$1</c:f>
              <c:strCache>
                <c:ptCount val="1"/>
                <c:pt idx="0">
                  <c:v>Predicted Pen-Bin</c:v>
                </c:pt>
              </c:strCache>
            </c:strRef>
          </c:tx>
          <c:spPr>
            <a:ln w="28575">
              <a:noFill/>
            </a:ln>
          </c:spPr>
          <c:marker>
            <c:symbol val="diamond"/>
            <c:size val="5"/>
            <c:spPr>
              <a:solidFill>
                <a:srgbClr val="002060"/>
              </a:solidFill>
              <a:ln>
                <a:solidFill>
                  <a:schemeClr val="accent4">
                    <a:lumMod val="50000"/>
                  </a:schemeClr>
                </a:solidFill>
              </a:ln>
            </c:spPr>
          </c:marker>
          <c:trendline>
            <c:trendlineType val="linear"/>
            <c:dispRSqr val="1"/>
            <c:dispEq val="1"/>
            <c:trendlineLbl>
              <c:layout>
                <c:manualLayout>
                  <c:x val="0.43841885389326829"/>
                  <c:y val="-3.7396106736657921E-2"/>
                </c:manualLayout>
              </c:layout>
              <c:numFmt formatCode="General" sourceLinked="0"/>
            </c:trendlineLbl>
          </c:trendline>
          <c:xVal>
            <c:numRef>
              <c:f>Sheet1!$I$2:$I$1099</c:f>
              <c:numCache>
                <c:formatCode>General</c:formatCode>
                <c:ptCount val="1098"/>
                <c:pt idx="0">
                  <c:v>7</c:v>
                </c:pt>
                <c:pt idx="1">
                  <c:v>6</c:v>
                </c:pt>
                <c:pt idx="2">
                  <c:v>6</c:v>
                </c:pt>
                <c:pt idx="3">
                  <c:v>6</c:v>
                </c:pt>
                <c:pt idx="4">
                  <c:v>7</c:v>
                </c:pt>
                <c:pt idx="5">
                  <c:v>7</c:v>
                </c:pt>
                <c:pt idx="6">
                  <c:v>6</c:v>
                </c:pt>
                <c:pt idx="7">
                  <c:v>6</c:v>
                </c:pt>
                <c:pt idx="8">
                  <c:v>7</c:v>
                </c:pt>
                <c:pt idx="9">
                  <c:v>4</c:v>
                </c:pt>
                <c:pt idx="10">
                  <c:v>5</c:v>
                </c:pt>
                <c:pt idx="11">
                  <c:v>7</c:v>
                </c:pt>
                <c:pt idx="12">
                  <c:v>6</c:v>
                </c:pt>
                <c:pt idx="13">
                  <c:v>6</c:v>
                </c:pt>
                <c:pt idx="14">
                  <c:v>6</c:v>
                </c:pt>
                <c:pt idx="15">
                  <c:v>6</c:v>
                </c:pt>
                <c:pt idx="16">
                  <c:v>6</c:v>
                </c:pt>
                <c:pt idx="17">
                  <c:v>5</c:v>
                </c:pt>
                <c:pt idx="18">
                  <c:v>6</c:v>
                </c:pt>
                <c:pt idx="19">
                  <c:v>7</c:v>
                </c:pt>
                <c:pt idx="20">
                  <c:v>7</c:v>
                </c:pt>
                <c:pt idx="21">
                  <c:v>6</c:v>
                </c:pt>
                <c:pt idx="22">
                  <c:v>6</c:v>
                </c:pt>
                <c:pt idx="23">
                  <c:v>7</c:v>
                </c:pt>
                <c:pt idx="24">
                  <c:v>6</c:v>
                </c:pt>
                <c:pt idx="25">
                  <c:v>6</c:v>
                </c:pt>
                <c:pt idx="26">
                  <c:v>6</c:v>
                </c:pt>
                <c:pt idx="27">
                  <c:v>7</c:v>
                </c:pt>
                <c:pt idx="28">
                  <c:v>6</c:v>
                </c:pt>
                <c:pt idx="29">
                  <c:v>6</c:v>
                </c:pt>
                <c:pt idx="30">
                  <c:v>5</c:v>
                </c:pt>
                <c:pt idx="31">
                  <c:v>6</c:v>
                </c:pt>
                <c:pt idx="32">
                  <c:v>7</c:v>
                </c:pt>
                <c:pt idx="33">
                  <c:v>6</c:v>
                </c:pt>
                <c:pt idx="34">
                  <c:v>7</c:v>
                </c:pt>
                <c:pt idx="35">
                  <c:v>8</c:v>
                </c:pt>
                <c:pt idx="36">
                  <c:v>9</c:v>
                </c:pt>
                <c:pt idx="37">
                  <c:v>7</c:v>
                </c:pt>
                <c:pt idx="38">
                  <c:v>7</c:v>
                </c:pt>
                <c:pt idx="39">
                  <c:v>7</c:v>
                </c:pt>
                <c:pt idx="40">
                  <c:v>7</c:v>
                </c:pt>
                <c:pt idx="41">
                  <c:v>7</c:v>
                </c:pt>
                <c:pt idx="42">
                  <c:v>6</c:v>
                </c:pt>
                <c:pt idx="43">
                  <c:v>6</c:v>
                </c:pt>
                <c:pt idx="44">
                  <c:v>7</c:v>
                </c:pt>
                <c:pt idx="45">
                  <c:v>7</c:v>
                </c:pt>
                <c:pt idx="46">
                  <c:v>7</c:v>
                </c:pt>
                <c:pt idx="47">
                  <c:v>7</c:v>
                </c:pt>
                <c:pt idx="48">
                  <c:v>6</c:v>
                </c:pt>
                <c:pt idx="49">
                  <c:v>7</c:v>
                </c:pt>
                <c:pt idx="50">
                  <c:v>6</c:v>
                </c:pt>
                <c:pt idx="51">
                  <c:v>5</c:v>
                </c:pt>
                <c:pt idx="52">
                  <c:v>6</c:v>
                </c:pt>
                <c:pt idx="53">
                  <c:v>6</c:v>
                </c:pt>
                <c:pt idx="54">
                  <c:v>5</c:v>
                </c:pt>
                <c:pt idx="55">
                  <c:v>5</c:v>
                </c:pt>
                <c:pt idx="56">
                  <c:v>7</c:v>
                </c:pt>
                <c:pt idx="57">
                  <c:v>7</c:v>
                </c:pt>
                <c:pt idx="58">
                  <c:v>8</c:v>
                </c:pt>
                <c:pt idx="59">
                  <c:v>7</c:v>
                </c:pt>
                <c:pt idx="60">
                  <c:v>7</c:v>
                </c:pt>
                <c:pt idx="61">
                  <c:v>7</c:v>
                </c:pt>
                <c:pt idx="62">
                  <c:v>7</c:v>
                </c:pt>
                <c:pt idx="63">
                  <c:v>7</c:v>
                </c:pt>
                <c:pt idx="64">
                  <c:v>7</c:v>
                </c:pt>
                <c:pt idx="65">
                  <c:v>8</c:v>
                </c:pt>
                <c:pt idx="66">
                  <c:v>7</c:v>
                </c:pt>
                <c:pt idx="67">
                  <c:v>8</c:v>
                </c:pt>
                <c:pt idx="68">
                  <c:v>7</c:v>
                </c:pt>
                <c:pt idx="69">
                  <c:v>7</c:v>
                </c:pt>
                <c:pt idx="70">
                  <c:v>7</c:v>
                </c:pt>
                <c:pt idx="71">
                  <c:v>7</c:v>
                </c:pt>
                <c:pt idx="72">
                  <c:v>6</c:v>
                </c:pt>
                <c:pt idx="73">
                  <c:v>7</c:v>
                </c:pt>
                <c:pt idx="74">
                  <c:v>7</c:v>
                </c:pt>
                <c:pt idx="75">
                  <c:v>8</c:v>
                </c:pt>
                <c:pt idx="76">
                  <c:v>8</c:v>
                </c:pt>
                <c:pt idx="77">
                  <c:v>7</c:v>
                </c:pt>
                <c:pt idx="78">
                  <c:v>7</c:v>
                </c:pt>
                <c:pt idx="79">
                  <c:v>7</c:v>
                </c:pt>
                <c:pt idx="80">
                  <c:v>7</c:v>
                </c:pt>
                <c:pt idx="81">
                  <c:v>6</c:v>
                </c:pt>
                <c:pt idx="82">
                  <c:v>6</c:v>
                </c:pt>
                <c:pt idx="83">
                  <c:v>6</c:v>
                </c:pt>
                <c:pt idx="84">
                  <c:v>6</c:v>
                </c:pt>
                <c:pt idx="85">
                  <c:v>7</c:v>
                </c:pt>
                <c:pt idx="86">
                  <c:v>7</c:v>
                </c:pt>
                <c:pt idx="87">
                  <c:v>7</c:v>
                </c:pt>
                <c:pt idx="88">
                  <c:v>7</c:v>
                </c:pt>
                <c:pt idx="89">
                  <c:v>7</c:v>
                </c:pt>
                <c:pt idx="90">
                  <c:v>7</c:v>
                </c:pt>
                <c:pt idx="91">
                  <c:v>6</c:v>
                </c:pt>
                <c:pt idx="92">
                  <c:v>7</c:v>
                </c:pt>
                <c:pt idx="93">
                  <c:v>7</c:v>
                </c:pt>
                <c:pt idx="94">
                  <c:v>7</c:v>
                </c:pt>
                <c:pt idx="95">
                  <c:v>6</c:v>
                </c:pt>
                <c:pt idx="96">
                  <c:v>6</c:v>
                </c:pt>
                <c:pt idx="97">
                  <c:v>7</c:v>
                </c:pt>
                <c:pt idx="98">
                  <c:v>7</c:v>
                </c:pt>
                <c:pt idx="99">
                  <c:v>6</c:v>
                </c:pt>
                <c:pt idx="100">
                  <c:v>7</c:v>
                </c:pt>
                <c:pt idx="101">
                  <c:v>7</c:v>
                </c:pt>
                <c:pt idx="102">
                  <c:v>7</c:v>
                </c:pt>
                <c:pt idx="103">
                  <c:v>7</c:v>
                </c:pt>
                <c:pt idx="104">
                  <c:v>7</c:v>
                </c:pt>
                <c:pt idx="105">
                  <c:v>7</c:v>
                </c:pt>
                <c:pt idx="106">
                  <c:v>7</c:v>
                </c:pt>
                <c:pt idx="107">
                  <c:v>7</c:v>
                </c:pt>
                <c:pt idx="108">
                  <c:v>7</c:v>
                </c:pt>
                <c:pt idx="109">
                  <c:v>6</c:v>
                </c:pt>
                <c:pt idx="110">
                  <c:v>6</c:v>
                </c:pt>
                <c:pt idx="111">
                  <c:v>6</c:v>
                </c:pt>
                <c:pt idx="112">
                  <c:v>7</c:v>
                </c:pt>
                <c:pt idx="113">
                  <c:v>8</c:v>
                </c:pt>
                <c:pt idx="114">
                  <c:v>7</c:v>
                </c:pt>
                <c:pt idx="115">
                  <c:v>7</c:v>
                </c:pt>
                <c:pt idx="116">
                  <c:v>8</c:v>
                </c:pt>
                <c:pt idx="117">
                  <c:v>7</c:v>
                </c:pt>
                <c:pt idx="118">
                  <c:v>7</c:v>
                </c:pt>
                <c:pt idx="119">
                  <c:v>6</c:v>
                </c:pt>
                <c:pt idx="120">
                  <c:v>6</c:v>
                </c:pt>
                <c:pt idx="121">
                  <c:v>7</c:v>
                </c:pt>
                <c:pt idx="122">
                  <c:v>7</c:v>
                </c:pt>
                <c:pt idx="123">
                  <c:v>7</c:v>
                </c:pt>
                <c:pt idx="124">
                  <c:v>7</c:v>
                </c:pt>
                <c:pt idx="125">
                  <c:v>7</c:v>
                </c:pt>
                <c:pt idx="126">
                  <c:v>7</c:v>
                </c:pt>
                <c:pt idx="127">
                  <c:v>7</c:v>
                </c:pt>
                <c:pt idx="128">
                  <c:v>6</c:v>
                </c:pt>
                <c:pt idx="129">
                  <c:v>6</c:v>
                </c:pt>
                <c:pt idx="130">
                  <c:v>6</c:v>
                </c:pt>
                <c:pt idx="131">
                  <c:v>6</c:v>
                </c:pt>
                <c:pt idx="132">
                  <c:v>6</c:v>
                </c:pt>
                <c:pt idx="133">
                  <c:v>6</c:v>
                </c:pt>
                <c:pt idx="134">
                  <c:v>10</c:v>
                </c:pt>
                <c:pt idx="135">
                  <c:v>8</c:v>
                </c:pt>
                <c:pt idx="136">
                  <c:v>7</c:v>
                </c:pt>
                <c:pt idx="137">
                  <c:v>8</c:v>
                </c:pt>
                <c:pt idx="138">
                  <c:v>7</c:v>
                </c:pt>
                <c:pt idx="139">
                  <c:v>6</c:v>
                </c:pt>
                <c:pt idx="140">
                  <c:v>5</c:v>
                </c:pt>
                <c:pt idx="141">
                  <c:v>5</c:v>
                </c:pt>
                <c:pt idx="142">
                  <c:v>8</c:v>
                </c:pt>
                <c:pt idx="143">
                  <c:v>7</c:v>
                </c:pt>
                <c:pt idx="144">
                  <c:v>5</c:v>
                </c:pt>
                <c:pt idx="145">
                  <c:v>6</c:v>
                </c:pt>
                <c:pt idx="146">
                  <c:v>7</c:v>
                </c:pt>
                <c:pt idx="147">
                  <c:v>5</c:v>
                </c:pt>
                <c:pt idx="148">
                  <c:v>6</c:v>
                </c:pt>
                <c:pt idx="149">
                  <c:v>7</c:v>
                </c:pt>
                <c:pt idx="150">
                  <c:v>8</c:v>
                </c:pt>
                <c:pt idx="151">
                  <c:v>8</c:v>
                </c:pt>
                <c:pt idx="152">
                  <c:v>7</c:v>
                </c:pt>
                <c:pt idx="153">
                  <c:v>7</c:v>
                </c:pt>
                <c:pt idx="154">
                  <c:v>7</c:v>
                </c:pt>
                <c:pt idx="155">
                  <c:v>7</c:v>
                </c:pt>
                <c:pt idx="156">
                  <c:v>4</c:v>
                </c:pt>
                <c:pt idx="157">
                  <c:v>6</c:v>
                </c:pt>
                <c:pt idx="158">
                  <c:v>6</c:v>
                </c:pt>
                <c:pt idx="159">
                  <c:v>7</c:v>
                </c:pt>
                <c:pt idx="160">
                  <c:v>8</c:v>
                </c:pt>
                <c:pt idx="161">
                  <c:v>8</c:v>
                </c:pt>
                <c:pt idx="162">
                  <c:v>8</c:v>
                </c:pt>
                <c:pt idx="163">
                  <c:v>7</c:v>
                </c:pt>
                <c:pt idx="164">
                  <c:v>6</c:v>
                </c:pt>
                <c:pt idx="165">
                  <c:v>9</c:v>
                </c:pt>
                <c:pt idx="166">
                  <c:v>8</c:v>
                </c:pt>
                <c:pt idx="167">
                  <c:v>7</c:v>
                </c:pt>
                <c:pt idx="168">
                  <c:v>6</c:v>
                </c:pt>
                <c:pt idx="169">
                  <c:v>6</c:v>
                </c:pt>
                <c:pt idx="170">
                  <c:v>6</c:v>
                </c:pt>
                <c:pt idx="171">
                  <c:v>6</c:v>
                </c:pt>
                <c:pt idx="172">
                  <c:v>5</c:v>
                </c:pt>
                <c:pt idx="173">
                  <c:v>7</c:v>
                </c:pt>
                <c:pt idx="174">
                  <c:v>7</c:v>
                </c:pt>
                <c:pt idx="175">
                  <c:v>5</c:v>
                </c:pt>
                <c:pt idx="176">
                  <c:v>6</c:v>
                </c:pt>
                <c:pt idx="177">
                  <c:v>6</c:v>
                </c:pt>
                <c:pt idx="178">
                  <c:v>5</c:v>
                </c:pt>
                <c:pt idx="179">
                  <c:v>4</c:v>
                </c:pt>
                <c:pt idx="180">
                  <c:v>5</c:v>
                </c:pt>
                <c:pt idx="181">
                  <c:v>7</c:v>
                </c:pt>
                <c:pt idx="182">
                  <c:v>8</c:v>
                </c:pt>
                <c:pt idx="183">
                  <c:v>8</c:v>
                </c:pt>
                <c:pt idx="184">
                  <c:v>7</c:v>
                </c:pt>
                <c:pt idx="185">
                  <c:v>6</c:v>
                </c:pt>
                <c:pt idx="186">
                  <c:v>5</c:v>
                </c:pt>
                <c:pt idx="187">
                  <c:v>7</c:v>
                </c:pt>
                <c:pt idx="188">
                  <c:v>10</c:v>
                </c:pt>
                <c:pt idx="189">
                  <c:v>4</c:v>
                </c:pt>
                <c:pt idx="190">
                  <c:v>8</c:v>
                </c:pt>
                <c:pt idx="191">
                  <c:v>7</c:v>
                </c:pt>
                <c:pt idx="192">
                  <c:v>6</c:v>
                </c:pt>
                <c:pt idx="193">
                  <c:v>8</c:v>
                </c:pt>
                <c:pt idx="194">
                  <c:v>8</c:v>
                </c:pt>
                <c:pt idx="195">
                  <c:v>7</c:v>
                </c:pt>
                <c:pt idx="196">
                  <c:v>8</c:v>
                </c:pt>
                <c:pt idx="197">
                  <c:v>8</c:v>
                </c:pt>
                <c:pt idx="198">
                  <c:v>7</c:v>
                </c:pt>
                <c:pt idx="199">
                  <c:v>7</c:v>
                </c:pt>
                <c:pt idx="200">
                  <c:v>7</c:v>
                </c:pt>
                <c:pt idx="201">
                  <c:v>7</c:v>
                </c:pt>
                <c:pt idx="202">
                  <c:v>7</c:v>
                </c:pt>
                <c:pt idx="203">
                  <c:v>7</c:v>
                </c:pt>
                <c:pt idx="204">
                  <c:v>7</c:v>
                </c:pt>
                <c:pt idx="205">
                  <c:v>7</c:v>
                </c:pt>
                <c:pt idx="206">
                  <c:v>7</c:v>
                </c:pt>
                <c:pt idx="207">
                  <c:v>7</c:v>
                </c:pt>
                <c:pt idx="208">
                  <c:v>6</c:v>
                </c:pt>
                <c:pt idx="209">
                  <c:v>6</c:v>
                </c:pt>
                <c:pt idx="210">
                  <c:v>6</c:v>
                </c:pt>
                <c:pt idx="211">
                  <c:v>8</c:v>
                </c:pt>
                <c:pt idx="212">
                  <c:v>8</c:v>
                </c:pt>
                <c:pt idx="213">
                  <c:v>8</c:v>
                </c:pt>
                <c:pt idx="214">
                  <c:v>7</c:v>
                </c:pt>
                <c:pt idx="215">
                  <c:v>6</c:v>
                </c:pt>
                <c:pt idx="216">
                  <c:v>7</c:v>
                </c:pt>
                <c:pt idx="217">
                  <c:v>6</c:v>
                </c:pt>
                <c:pt idx="218">
                  <c:v>7</c:v>
                </c:pt>
                <c:pt idx="219">
                  <c:v>7</c:v>
                </c:pt>
                <c:pt idx="220">
                  <c:v>7</c:v>
                </c:pt>
                <c:pt idx="221">
                  <c:v>8</c:v>
                </c:pt>
                <c:pt idx="222">
                  <c:v>8</c:v>
                </c:pt>
                <c:pt idx="223">
                  <c:v>8</c:v>
                </c:pt>
                <c:pt idx="224">
                  <c:v>7</c:v>
                </c:pt>
                <c:pt idx="225">
                  <c:v>8</c:v>
                </c:pt>
                <c:pt idx="226">
                  <c:v>7</c:v>
                </c:pt>
                <c:pt idx="227">
                  <c:v>7</c:v>
                </c:pt>
                <c:pt idx="228">
                  <c:v>6</c:v>
                </c:pt>
                <c:pt idx="229">
                  <c:v>6</c:v>
                </c:pt>
                <c:pt idx="230">
                  <c:v>6</c:v>
                </c:pt>
                <c:pt idx="231">
                  <c:v>6</c:v>
                </c:pt>
                <c:pt idx="232">
                  <c:v>7</c:v>
                </c:pt>
                <c:pt idx="233">
                  <c:v>5</c:v>
                </c:pt>
                <c:pt idx="234">
                  <c:v>5</c:v>
                </c:pt>
                <c:pt idx="235">
                  <c:v>6</c:v>
                </c:pt>
                <c:pt idx="236">
                  <c:v>6</c:v>
                </c:pt>
                <c:pt idx="237">
                  <c:v>6</c:v>
                </c:pt>
                <c:pt idx="238">
                  <c:v>7</c:v>
                </c:pt>
                <c:pt idx="239">
                  <c:v>7</c:v>
                </c:pt>
                <c:pt idx="240">
                  <c:v>7</c:v>
                </c:pt>
                <c:pt idx="241">
                  <c:v>8</c:v>
                </c:pt>
                <c:pt idx="242">
                  <c:v>7</c:v>
                </c:pt>
                <c:pt idx="243">
                  <c:v>6</c:v>
                </c:pt>
                <c:pt idx="244">
                  <c:v>7</c:v>
                </c:pt>
                <c:pt idx="245">
                  <c:v>9</c:v>
                </c:pt>
                <c:pt idx="246">
                  <c:v>11</c:v>
                </c:pt>
                <c:pt idx="247">
                  <c:v>12</c:v>
                </c:pt>
                <c:pt idx="248">
                  <c:v>13</c:v>
                </c:pt>
                <c:pt idx="249">
                  <c:v>12</c:v>
                </c:pt>
                <c:pt idx="250">
                  <c:v>13</c:v>
                </c:pt>
                <c:pt idx="251">
                  <c:v>12</c:v>
                </c:pt>
                <c:pt idx="252">
                  <c:v>10</c:v>
                </c:pt>
                <c:pt idx="253">
                  <c:v>5</c:v>
                </c:pt>
                <c:pt idx="254">
                  <c:v>4</c:v>
                </c:pt>
                <c:pt idx="255">
                  <c:v>6</c:v>
                </c:pt>
                <c:pt idx="256">
                  <c:v>7</c:v>
                </c:pt>
                <c:pt idx="257">
                  <c:v>8</c:v>
                </c:pt>
                <c:pt idx="258">
                  <c:v>9</c:v>
                </c:pt>
                <c:pt idx="259">
                  <c:v>8</c:v>
                </c:pt>
                <c:pt idx="260">
                  <c:v>7</c:v>
                </c:pt>
                <c:pt idx="261">
                  <c:v>5</c:v>
                </c:pt>
                <c:pt idx="262">
                  <c:v>5</c:v>
                </c:pt>
                <c:pt idx="263">
                  <c:v>6</c:v>
                </c:pt>
                <c:pt idx="264">
                  <c:v>6</c:v>
                </c:pt>
                <c:pt idx="265">
                  <c:v>7</c:v>
                </c:pt>
                <c:pt idx="266">
                  <c:v>7</c:v>
                </c:pt>
                <c:pt idx="267">
                  <c:v>6</c:v>
                </c:pt>
                <c:pt idx="268">
                  <c:v>7</c:v>
                </c:pt>
                <c:pt idx="269">
                  <c:v>6</c:v>
                </c:pt>
                <c:pt idx="270">
                  <c:v>6</c:v>
                </c:pt>
                <c:pt idx="271">
                  <c:v>7</c:v>
                </c:pt>
                <c:pt idx="272">
                  <c:v>6</c:v>
                </c:pt>
                <c:pt idx="273">
                  <c:v>7</c:v>
                </c:pt>
                <c:pt idx="274">
                  <c:v>7</c:v>
                </c:pt>
                <c:pt idx="275">
                  <c:v>7</c:v>
                </c:pt>
                <c:pt idx="276">
                  <c:v>7</c:v>
                </c:pt>
                <c:pt idx="277">
                  <c:v>7</c:v>
                </c:pt>
                <c:pt idx="278">
                  <c:v>7</c:v>
                </c:pt>
                <c:pt idx="279">
                  <c:v>7</c:v>
                </c:pt>
                <c:pt idx="280">
                  <c:v>7</c:v>
                </c:pt>
                <c:pt idx="281">
                  <c:v>7</c:v>
                </c:pt>
                <c:pt idx="282">
                  <c:v>6</c:v>
                </c:pt>
                <c:pt idx="283">
                  <c:v>6</c:v>
                </c:pt>
                <c:pt idx="284">
                  <c:v>6</c:v>
                </c:pt>
                <c:pt idx="285">
                  <c:v>6</c:v>
                </c:pt>
                <c:pt idx="286">
                  <c:v>6</c:v>
                </c:pt>
                <c:pt idx="287">
                  <c:v>7</c:v>
                </c:pt>
                <c:pt idx="288">
                  <c:v>6</c:v>
                </c:pt>
                <c:pt idx="289">
                  <c:v>6</c:v>
                </c:pt>
                <c:pt idx="290">
                  <c:v>6</c:v>
                </c:pt>
                <c:pt idx="291">
                  <c:v>6</c:v>
                </c:pt>
                <c:pt idx="292">
                  <c:v>5</c:v>
                </c:pt>
                <c:pt idx="293">
                  <c:v>3</c:v>
                </c:pt>
                <c:pt idx="294">
                  <c:v>4</c:v>
                </c:pt>
                <c:pt idx="295">
                  <c:v>5</c:v>
                </c:pt>
                <c:pt idx="296">
                  <c:v>6</c:v>
                </c:pt>
                <c:pt idx="297">
                  <c:v>6</c:v>
                </c:pt>
                <c:pt idx="298">
                  <c:v>5</c:v>
                </c:pt>
                <c:pt idx="299">
                  <c:v>5</c:v>
                </c:pt>
                <c:pt idx="300">
                  <c:v>7</c:v>
                </c:pt>
                <c:pt idx="301">
                  <c:v>6</c:v>
                </c:pt>
                <c:pt idx="302">
                  <c:v>5</c:v>
                </c:pt>
                <c:pt idx="303">
                  <c:v>6</c:v>
                </c:pt>
                <c:pt idx="304">
                  <c:v>6</c:v>
                </c:pt>
                <c:pt idx="305">
                  <c:v>5</c:v>
                </c:pt>
                <c:pt idx="306">
                  <c:v>5</c:v>
                </c:pt>
                <c:pt idx="307">
                  <c:v>6</c:v>
                </c:pt>
                <c:pt idx="308">
                  <c:v>6</c:v>
                </c:pt>
                <c:pt idx="309">
                  <c:v>6</c:v>
                </c:pt>
                <c:pt idx="310">
                  <c:v>7</c:v>
                </c:pt>
                <c:pt idx="311">
                  <c:v>7</c:v>
                </c:pt>
                <c:pt idx="312">
                  <c:v>6</c:v>
                </c:pt>
                <c:pt idx="313">
                  <c:v>3</c:v>
                </c:pt>
                <c:pt idx="314">
                  <c:v>2</c:v>
                </c:pt>
                <c:pt idx="315">
                  <c:v>2</c:v>
                </c:pt>
                <c:pt idx="316">
                  <c:v>3</c:v>
                </c:pt>
                <c:pt idx="317">
                  <c:v>4</c:v>
                </c:pt>
                <c:pt idx="318">
                  <c:v>4</c:v>
                </c:pt>
                <c:pt idx="319">
                  <c:v>5</c:v>
                </c:pt>
                <c:pt idx="320">
                  <c:v>5</c:v>
                </c:pt>
                <c:pt idx="321">
                  <c:v>6</c:v>
                </c:pt>
                <c:pt idx="322">
                  <c:v>5</c:v>
                </c:pt>
                <c:pt idx="323">
                  <c:v>4</c:v>
                </c:pt>
                <c:pt idx="324">
                  <c:v>3</c:v>
                </c:pt>
                <c:pt idx="325">
                  <c:v>3</c:v>
                </c:pt>
                <c:pt idx="326">
                  <c:v>4</c:v>
                </c:pt>
                <c:pt idx="327">
                  <c:v>3</c:v>
                </c:pt>
                <c:pt idx="328">
                  <c:v>3</c:v>
                </c:pt>
                <c:pt idx="329">
                  <c:v>5</c:v>
                </c:pt>
                <c:pt idx="330">
                  <c:v>4</c:v>
                </c:pt>
                <c:pt idx="331">
                  <c:v>4</c:v>
                </c:pt>
                <c:pt idx="332">
                  <c:v>3</c:v>
                </c:pt>
                <c:pt idx="333">
                  <c:v>4</c:v>
                </c:pt>
                <c:pt idx="334">
                  <c:v>4</c:v>
                </c:pt>
                <c:pt idx="335">
                  <c:v>4</c:v>
                </c:pt>
                <c:pt idx="336">
                  <c:v>5</c:v>
                </c:pt>
                <c:pt idx="337">
                  <c:v>6</c:v>
                </c:pt>
                <c:pt idx="338">
                  <c:v>6</c:v>
                </c:pt>
                <c:pt idx="339">
                  <c:v>8</c:v>
                </c:pt>
                <c:pt idx="340">
                  <c:v>7</c:v>
                </c:pt>
                <c:pt idx="341">
                  <c:v>7</c:v>
                </c:pt>
                <c:pt idx="342">
                  <c:v>7</c:v>
                </c:pt>
                <c:pt idx="343">
                  <c:v>14</c:v>
                </c:pt>
                <c:pt idx="344">
                  <c:v>13</c:v>
                </c:pt>
                <c:pt idx="345">
                  <c:v>10</c:v>
                </c:pt>
                <c:pt idx="346">
                  <c:v>11</c:v>
                </c:pt>
                <c:pt idx="347">
                  <c:v>12</c:v>
                </c:pt>
                <c:pt idx="348">
                  <c:v>14</c:v>
                </c:pt>
                <c:pt idx="349">
                  <c:v>6</c:v>
                </c:pt>
                <c:pt idx="350">
                  <c:v>4</c:v>
                </c:pt>
                <c:pt idx="351">
                  <c:v>5</c:v>
                </c:pt>
                <c:pt idx="352">
                  <c:v>5</c:v>
                </c:pt>
                <c:pt idx="353">
                  <c:v>3</c:v>
                </c:pt>
                <c:pt idx="354">
                  <c:v>3</c:v>
                </c:pt>
                <c:pt idx="355">
                  <c:v>3</c:v>
                </c:pt>
                <c:pt idx="356">
                  <c:v>5</c:v>
                </c:pt>
                <c:pt idx="357">
                  <c:v>5</c:v>
                </c:pt>
                <c:pt idx="358">
                  <c:v>5</c:v>
                </c:pt>
                <c:pt idx="359">
                  <c:v>5</c:v>
                </c:pt>
                <c:pt idx="360">
                  <c:v>4</c:v>
                </c:pt>
                <c:pt idx="361">
                  <c:v>5</c:v>
                </c:pt>
                <c:pt idx="362">
                  <c:v>8</c:v>
                </c:pt>
                <c:pt idx="363">
                  <c:v>7</c:v>
                </c:pt>
                <c:pt idx="364">
                  <c:v>7</c:v>
                </c:pt>
                <c:pt idx="365">
                  <c:v>8</c:v>
                </c:pt>
                <c:pt idx="366">
                  <c:v>8</c:v>
                </c:pt>
                <c:pt idx="367">
                  <c:v>7</c:v>
                </c:pt>
                <c:pt idx="368">
                  <c:v>6</c:v>
                </c:pt>
                <c:pt idx="369">
                  <c:v>5</c:v>
                </c:pt>
                <c:pt idx="370">
                  <c:v>5</c:v>
                </c:pt>
                <c:pt idx="371">
                  <c:v>6</c:v>
                </c:pt>
                <c:pt idx="372">
                  <c:v>8</c:v>
                </c:pt>
                <c:pt idx="373">
                  <c:v>4</c:v>
                </c:pt>
                <c:pt idx="374">
                  <c:v>2</c:v>
                </c:pt>
                <c:pt idx="375">
                  <c:v>1</c:v>
                </c:pt>
                <c:pt idx="376">
                  <c:v>3</c:v>
                </c:pt>
                <c:pt idx="377">
                  <c:v>4</c:v>
                </c:pt>
                <c:pt idx="378">
                  <c:v>5</c:v>
                </c:pt>
                <c:pt idx="379">
                  <c:v>9</c:v>
                </c:pt>
                <c:pt idx="380">
                  <c:v>8</c:v>
                </c:pt>
                <c:pt idx="381">
                  <c:v>2</c:v>
                </c:pt>
                <c:pt idx="382">
                  <c:v>4</c:v>
                </c:pt>
                <c:pt idx="383">
                  <c:v>4</c:v>
                </c:pt>
                <c:pt idx="384">
                  <c:v>5</c:v>
                </c:pt>
                <c:pt idx="385">
                  <c:v>7</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4</c:v>
                </c:pt>
                <c:pt idx="400">
                  <c:v>4</c:v>
                </c:pt>
                <c:pt idx="401">
                  <c:v>5</c:v>
                </c:pt>
                <c:pt idx="402">
                  <c:v>6</c:v>
                </c:pt>
                <c:pt idx="403">
                  <c:v>5</c:v>
                </c:pt>
                <c:pt idx="404">
                  <c:v>6</c:v>
                </c:pt>
                <c:pt idx="405">
                  <c:v>6</c:v>
                </c:pt>
                <c:pt idx="406">
                  <c:v>7</c:v>
                </c:pt>
                <c:pt idx="407">
                  <c:v>6</c:v>
                </c:pt>
                <c:pt idx="408">
                  <c:v>6</c:v>
                </c:pt>
                <c:pt idx="409">
                  <c:v>6</c:v>
                </c:pt>
                <c:pt idx="410">
                  <c:v>7</c:v>
                </c:pt>
                <c:pt idx="411">
                  <c:v>8</c:v>
                </c:pt>
                <c:pt idx="412">
                  <c:v>7</c:v>
                </c:pt>
                <c:pt idx="413">
                  <c:v>16</c:v>
                </c:pt>
                <c:pt idx="414">
                  <c:v>13</c:v>
                </c:pt>
                <c:pt idx="415">
                  <c:v>8</c:v>
                </c:pt>
                <c:pt idx="416">
                  <c:v>6</c:v>
                </c:pt>
                <c:pt idx="417">
                  <c:v>7</c:v>
                </c:pt>
                <c:pt idx="418">
                  <c:v>6</c:v>
                </c:pt>
                <c:pt idx="419">
                  <c:v>6</c:v>
                </c:pt>
                <c:pt idx="420">
                  <c:v>6</c:v>
                </c:pt>
                <c:pt idx="421">
                  <c:v>7</c:v>
                </c:pt>
                <c:pt idx="422">
                  <c:v>7</c:v>
                </c:pt>
                <c:pt idx="423">
                  <c:v>7</c:v>
                </c:pt>
                <c:pt idx="424">
                  <c:v>7</c:v>
                </c:pt>
                <c:pt idx="425">
                  <c:v>7</c:v>
                </c:pt>
                <c:pt idx="426">
                  <c:v>7</c:v>
                </c:pt>
                <c:pt idx="427">
                  <c:v>7</c:v>
                </c:pt>
                <c:pt idx="428">
                  <c:v>6</c:v>
                </c:pt>
                <c:pt idx="429">
                  <c:v>5</c:v>
                </c:pt>
                <c:pt idx="430">
                  <c:v>6</c:v>
                </c:pt>
                <c:pt idx="431">
                  <c:v>6</c:v>
                </c:pt>
                <c:pt idx="432">
                  <c:v>6</c:v>
                </c:pt>
                <c:pt idx="433">
                  <c:v>7</c:v>
                </c:pt>
                <c:pt idx="434">
                  <c:v>6</c:v>
                </c:pt>
                <c:pt idx="435">
                  <c:v>6</c:v>
                </c:pt>
                <c:pt idx="436">
                  <c:v>7</c:v>
                </c:pt>
                <c:pt idx="437">
                  <c:v>7</c:v>
                </c:pt>
                <c:pt idx="438">
                  <c:v>7</c:v>
                </c:pt>
                <c:pt idx="439">
                  <c:v>7</c:v>
                </c:pt>
                <c:pt idx="440">
                  <c:v>6</c:v>
                </c:pt>
                <c:pt idx="441">
                  <c:v>5</c:v>
                </c:pt>
                <c:pt idx="442">
                  <c:v>6</c:v>
                </c:pt>
                <c:pt idx="443">
                  <c:v>7</c:v>
                </c:pt>
                <c:pt idx="444">
                  <c:v>7</c:v>
                </c:pt>
                <c:pt idx="445">
                  <c:v>7</c:v>
                </c:pt>
                <c:pt idx="446">
                  <c:v>7</c:v>
                </c:pt>
                <c:pt idx="447">
                  <c:v>6</c:v>
                </c:pt>
                <c:pt idx="448">
                  <c:v>7</c:v>
                </c:pt>
                <c:pt idx="449">
                  <c:v>5</c:v>
                </c:pt>
                <c:pt idx="450">
                  <c:v>3</c:v>
                </c:pt>
                <c:pt idx="451">
                  <c:v>3</c:v>
                </c:pt>
                <c:pt idx="452">
                  <c:v>3</c:v>
                </c:pt>
                <c:pt idx="453">
                  <c:v>6</c:v>
                </c:pt>
                <c:pt idx="454">
                  <c:v>7</c:v>
                </c:pt>
                <c:pt idx="455">
                  <c:v>8</c:v>
                </c:pt>
                <c:pt idx="456">
                  <c:v>7</c:v>
                </c:pt>
                <c:pt idx="457">
                  <c:v>9</c:v>
                </c:pt>
                <c:pt idx="458">
                  <c:v>8</c:v>
                </c:pt>
                <c:pt idx="459">
                  <c:v>6</c:v>
                </c:pt>
                <c:pt idx="460">
                  <c:v>8</c:v>
                </c:pt>
                <c:pt idx="461">
                  <c:v>9</c:v>
                </c:pt>
                <c:pt idx="462">
                  <c:v>9</c:v>
                </c:pt>
                <c:pt idx="463">
                  <c:v>9</c:v>
                </c:pt>
                <c:pt idx="464">
                  <c:v>9</c:v>
                </c:pt>
                <c:pt idx="465">
                  <c:v>9</c:v>
                </c:pt>
                <c:pt idx="466">
                  <c:v>7</c:v>
                </c:pt>
                <c:pt idx="467">
                  <c:v>7</c:v>
                </c:pt>
                <c:pt idx="468">
                  <c:v>5</c:v>
                </c:pt>
                <c:pt idx="469">
                  <c:v>6</c:v>
                </c:pt>
                <c:pt idx="470">
                  <c:v>7</c:v>
                </c:pt>
                <c:pt idx="471">
                  <c:v>7</c:v>
                </c:pt>
                <c:pt idx="472">
                  <c:v>7</c:v>
                </c:pt>
                <c:pt idx="473">
                  <c:v>7</c:v>
                </c:pt>
                <c:pt idx="474">
                  <c:v>7</c:v>
                </c:pt>
                <c:pt idx="475">
                  <c:v>6</c:v>
                </c:pt>
                <c:pt idx="476">
                  <c:v>5</c:v>
                </c:pt>
                <c:pt idx="477">
                  <c:v>5</c:v>
                </c:pt>
                <c:pt idx="478">
                  <c:v>6</c:v>
                </c:pt>
                <c:pt idx="479">
                  <c:v>5</c:v>
                </c:pt>
                <c:pt idx="480">
                  <c:v>5</c:v>
                </c:pt>
                <c:pt idx="481">
                  <c:v>6</c:v>
                </c:pt>
                <c:pt idx="482">
                  <c:v>6</c:v>
                </c:pt>
                <c:pt idx="483">
                  <c:v>6</c:v>
                </c:pt>
                <c:pt idx="484">
                  <c:v>7</c:v>
                </c:pt>
                <c:pt idx="485">
                  <c:v>7</c:v>
                </c:pt>
                <c:pt idx="486">
                  <c:v>7</c:v>
                </c:pt>
                <c:pt idx="487">
                  <c:v>7</c:v>
                </c:pt>
                <c:pt idx="488">
                  <c:v>6</c:v>
                </c:pt>
                <c:pt idx="489">
                  <c:v>6</c:v>
                </c:pt>
                <c:pt idx="490">
                  <c:v>6</c:v>
                </c:pt>
                <c:pt idx="491">
                  <c:v>13</c:v>
                </c:pt>
                <c:pt idx="492">
                  <c:v>14</c:v>
                </c:pt>
                <c:pt idx="493">
                  <c:v>13</c:v>
                </c:pt>
                <c:pt idx="494">
                  <c:v>13</c:v>
                </c:pt>
                <c:pt idx="495">
                  <c:v>13</c:v>
                </c:pt>
                <c:pt idx="496">
                  <c:v>12</c:v>
                </c:pt>
                <c:pt idx="497">
                  <c:v>12</c:v>
                </c:pt>
                <c:pt idx="498">
                  <c:v>12</c:v>
                </c:pt>
                <c:pt idx="499">
                  <c:v>13</c:v>
                </c:pt>
                <c:pt idx="500">
                  <c:v>13</c:v>
                </c:pt>
                <c:pt idx="501">
                  <c:v>12</c:v>
                </c:pt>
                <c:pt idx="502">
                  <c:v>14</c:v>
                </c:pt>
                <c:pt idx="503">
                  <c:v>12</c:v>
                </c:pt>
                <c:pt idx="504">
                  <c:v>10</c:v>
                </c:pt>
                <c:pt idx="505">
                  <c:v>11</c:v>
                </c:pt>
                <c:pt idx="506">
                  <c:v>11</c:v>
                </c:pt>
                <c:pt idx="507">
                  <c:v>12</c:v>
                </c:pt>
                <c:pt idx="508">
                  <c:v>11</c:v>
                </c:pt>
                <c:pt idx="509">
                  <c:v>9</c:v>
                </c:pt>
                <c:pt idx="510">
                  <c:v>7</c:v>
                </c:pt>
                <c:pt idx="511">
                  <c:v>7</c:v>
                </c:pt>
                <c:pt idx="512">
                  <c:v>7</c:v>
                </c:pt>
                <c:pt idx="513">
                  <c:v>6</c:v>
                </c:pt>
                <c:pt idx="514">
                  <c:v>5</c:v>
                </c:pt>
                <c:pt idx="515">
                  <c:v>5</c:v>
                </c:pt>
                <c:pt idx="516">
                  <c:v>5</c:v>
                </c:pt>
                <c:pt idx="517">
                  <c:v>6</c:v>
                </c:pt>
                <c:pt idx="518">
                  <c:v>5</c:v>
                </c:pt>
                <c:pt idx="519">
                  <c:v>5</c:v>
                </c:pt>
                <c:pt idx="520">
                  <c:v>7</c:v>
                </c:pt>
                <c:pt idx="521">
                  <c:v>7</c:v>
                </c:pt>
                <c:pt idx="522">
                  <c:v>7</c:v>
                </c:pt>
                <c:pt idx="523">
                  <c:v>6</c:v>
                </c:pt>
                <c:pt idx="524">
                  <c:v>6</c:v>
                </c:pt>
                <c:pt idx="525">
                  <c:v>5</c:v>
                </c:pt>
                <c:pt idx="526">
                  <c:v>7</c:v>
                </c:pt>
                <c:pt idx="527">
                  <c:v>6</c:v>
                </c:pt>
                <c:pt idx="528">
                  <c:v>6</c:v>
                </c:pt>
                <c:pt idx="529">
                  <c:v>6</c:v>
                </c:pt>
                <c:pt idx="530">
                  <c:v>5</c:v>
                </c:pt>
                <c:pt idx="531">
                  <c:v>6</c:v>
                </c:pt>
                <c:pt idx="532">
                  <c:v>7</c:v>
                </c:pt>
                <c:pt idx="533">
                  <c:v>7</c:v>
                </c:pt>
                <c:pt idx="534">
                  <c:v>8</c:v>
                </c:pt>
                <c:pt idx="535">
                  <c:v>8</c:v>
                </c:pt>
                <c:pt idx="536">
                  <c:v>7</c:v>
                </c:pt>
                <c:pt idx="537">
                  <c:v>6</c:v>
                </c:pt>
                <c:pt idx="538">
                  <c:v>5</c:v>
                </c:pt>
                <c:pt idx="539">
                  <c:v>5</c:v>
                </c:pt>
                <c:pt idx="540">
                  <c:v>7</c:v>
                </c:pt>
                <c:pt idx="541">
                  <c:v>7</c:v>
                </c:pt>
                <c:pt idx="542">
                  <c:v>7</c:v>
                </c:pt>
                <c:pt idx="543">
                  <c:v>6</c:v>
                </c:pt>
                <c:pt idx="544">
                  <c:v>6</c:v>
                </c:pt>
                <c:pt idx="545">
                  <c:v>6</c:v>
                </c:pt>
                <c:pt idx="546">
                  <c:v>6</c:v>
                </c:pt>
                <c:pt idx="547">
                  <c:v>6</c:v>
                </c:pt>
                <c:pt idx="548">
                  <c:v>6</c:v>
                </c:pt>
                <c:pt idx="549">
                  <c:v>6</c:v>
                </c:pt>
                <c:pt idx="550">
                  <c:v>6</c:v>
                </c:pt>
                <c:pt idx="551">
                  <c:v>6</c:v>
                </c:pt>
                <c:pt idx="552">
                  <c:v>6</c:v>
                </c:pt>
                <c:pt idx="553">
                  <c:v>5</c:v>
                </c:pt>
                <c:pt idx="554">
                  <c:v>5</c:v>
                </c:pt>
                <c:pt idx="555">
                  <c:v>7</c:v>
                </c:pt>
                <c:pt idx="556">
                  <c:v>9</c:v>
                </c:pt>
                <c:pt idx="557">
                  <c:v>9</c:v>
                </c:pt>
                <c:pt idx="558">
                  <c:v>7</c:v>
                </c:pt>
                <c:pt idx="559">
                  <c:v>7</c:v>
                </c:pt>
                <c:pt idx="560">
                  <c:v>7</c:v>
                </c:pt>
                <c:pt idx="561">
                  <c:v>7</c:v>
                </c:pt>
                <c:pt idx="562">
                  <c:v>8</c:v>
                </c:pt>
                <c:pt idx="563">
                  <c:v>10</c:v>
                </c:pt>
                <c:pt idx="564">
                  <c:v>7</c:v>
                </c:pt>
                <c:pt idx="565">
                  <c:v>6</c:v>
                </c:pt>
                <c:pt idx="566">
                  <c:v>7</c:v>
                </c:pt>
                <c:pt idx="567">
                  <c:v>5</c:v>
                </c:pt>
                <c:pt idx="568">
                  <c:v>7</c:v>
                </c:pt>
                <c:pt idx="569">
                  <c:v>8</c:v>
                </c:pt>
                <c:pt idx="570">
                  <c:v>8</c:v>
                </c:pt>
                <c:pt idx="571">
                  <c:v>7</c:v>
                </c:pt>
                <c:pt idx="572">
                  <c:v>5</c:v>
                </c:pt>
                <c:pt idx="573">
                  <c:v>2</c:v>
                </c:pt>
                <c:pt idx="574">
                  <c:v>3</c:v>
                </c:pt>
                <c:pt idx="575">
                  <c:v>3</c:v>
                </c:pt>
                <c:pt idx="576">
                  <c:v>4</c:v>
                </c:pt>
                <c:pt idx="577">
                  <c:v>5</c:v>
                </c:pt>
                <c:pt idx="578">
                  <c:v>5</c:v>
                </c:pt>
                <c:pt idx="579">
                  <c:v>4</c:v>
                </c:pt>
                <c:pt idx="580">
                  <c:v>5</c:v>
                </c:pt>
                <c:pt idx="581">
                  <c:v>7</c:v>
                </c:pt>
                <c:pt idx="582">
                  <c:v>5</c:v>
                </c:pt>
                <c:pt idx="583">
                  <c:v>12</c:v>
                </c:pt>
                <c:pt idx="584">
                  <c:v>8</c:v>
                </c:pt>
                <c:pt idx="585">
                  <c:v>5</c:v>
                </c:pt>
                <c:pt idx="586">
                  <c:v>9</c:v>
                </c:pt>
                <c:pt idx="587">
                  <c:v>8</c:v>
                </c:pt>
                <c:pt idx="588">
                  <c:v>5</c:v>
                </c:pt>
                <c:pt idx="589">
                  <c:v>5</c:v>
                </c:pt>
                <c:pt idx="590">
                  <c:v>7</c:v>
                </c:pt>
                <c:pt idx="591">
                  <c:v>7</c:v>
                </c:pt>
                <c:pt idx="592">
                  <c:v>7</c:v>
                </c:pt>
                <c:pt idx="593">
                  <c:v>8</c:v>
                </c:pt>
                <c:pt idx="594">
                  <c:v>6</c:v>
                </c:pt>
                <c:pt idx="595">
                  <c:v>6</c:v>
                </c:pt>
                <c:pt idx="596">
                  <c:v>6</c:v>
                </c:pt>
                <c:pt idx="597">
                  <c:v>5</c:v>
                </c:pt>
                <c:pt idx="598">
                  <c:v>11</c:v>
                </c:pt>
                <c:pt idx="599">
                  <c:v>10</c:v>
                </c:pt>
                <c:pt idx="600">
                  <c:v>13</c:v>
                </c:pt>
                <c:pt idx="601">
                  <c:v>13</c:v>
                </c:pt>
                <c:pt idx="602">
                  <c:v>11</c:v>
                </c:pt>
                <c:pt idx="603">
                  <c:v>10</c:v>
                </c:pt>
                <c:pt idx="604">
                  <c:v>2</c:v>
                </c:pt>
                <c:pt idx="605">
                  <c:v>1</c:v>
                </c:pt>
                <c:pt idx="606">
                  <c:v>1</c:v>
                </c:pt>
                <c:pt idx="607">
                  <c:v>1</c:v>
                </c:pt>
                <c:pt idx="608">
                  <c:v>1</c:v>
                </c:pt>
                <c:pt idx="609">
                  <c:v>1</c:v>
                </c:pt>
                <c:pt idx="610">
                  <c:v>1</c:v>
                </c:pt>
                <c:pt idx="611">
                  <c:v>1</c:v>
                </c:pt>
                <c:pt idx="612">
                  <c:v>1</c:v>
                </c:pt>
                <c:pt idx="613">
                  <c:v>1</c:v>
                </c:pt>
                <c:pt idx="614">
                  <c:v>1</c:v>
                </c:pt>
                <c:pt idx="615">
                  <c:v>1</c:v>
                </c:pt>
                <c:pt idx="616">
                  <c:v>3</c:v>
                </c:pt>
                <c:pt idx="617">
                  <c:v>3</c:v>
                </c:pt>
                <c:pt idx="618">
                  <c:v>3</c:v>
                </c:pt>
                <c:pt idx="619">
                  <c:v>4</c:v>
                </c:pt>
                <c:pt idx="620">
                  <c:v>6</c:v>
                </c:pt>
                <c:pt idx="621">
                  <c:v>8</c:v>
                </c:pt>
                <c:pt idx="622">
                  <c:v>12</c:v>
                </c:pt>
                <c:pt idx="623">
                  <c:v>11</c:v>
                </c:pt>
                <c:pt idx="624">
                  <c:v>11</c:v>
                </c:pt>
                <c:pt idx="625">
                  <c:v>13</c:v>
                </c:pt>
                <c:pt idx="626">
                  <c:v>7</c:v>
                </c:pt>
                <c:pt idx="627">
                  <c:v>6</c:v>
                </c:pt>
                <c:pt idx="628">
                  <c:v>7</c:v>
                </c:pt>
                <c:pt idx="629">
                  <c:v>7</c:v>
                </c:pt>
                <c:pt idx="630">
                  <c:v>6</c:v>
                </c:pt>
                <c:pt idx="631">
                  <c:v>7</c:v>
                </c:pt>
                <c:pt idx="632">
                  <c:v>6</c:v>
                </c:pt>
                <c:pt idx="633">
                  <c:v>6</c:v>
                </c:pt>
                <c:pt idx="634">
                  <c:v>7</c:v>
                </c:pt>
                <c:pt idx="635">
                  <c:v>7</c:v>
                </c:pt>
                <c:pt idx="636">
                  <c:v>7</c:v>
                </c:pt>
                <c:pt idx="637">
                  <c:v>8</c:v>
                </c:pt>
                <c:pt idx="638">
                  <c:v>7</c:v>
                </c:pt>
                <c:pt idx="639">
                  <c:v>7</c:v>
                </c:pt>
                <c:pt idx="640">
                  <c:v>8</c:v>
                </c:pt>
                <c:pt idx="641">
                  <c:v>8</c:v>
                </c:pt>
                <c:pt idx="642">
                  <c:v>5</c:v>
                </c:pt>
                <c:pt idx="643">
                  <c:v>8</c:v>
                </c:pt>
                <c:pt idx="644">
                  <c:v>8</c:v>
                </c:pt>
                <c:pt idx="645">
                  <c:v>7</c:v>
                </c:pt>
                <c:pt idx="646">
                  <c:v>7</c:v>
                </c:pt>
                <c:pt idx="647">
                  <c:v>7</c:v>
                </c:pt>
                <c:pt idx="648">
                  <c:v>7</c:v>
                </c:pt>
                <c:pt idx="649">
                  <c:v>7</c:v>
                </c:pt>
                <c:pt idx="650">
                  <c:v>7</c:v>
                </c:pt>
                <c:pt idx="651">
                  <c:v>6</c:v>
                </c:pt>
                <c:pt idx="652">
                  <c:v>7</c:v>
                </c:pt>
                <c:pt idx="653">
                  <c:v>7</c:v>
                </c:pt>
                <c:pt idx="654">
                  <c:v>7</c:v>
                </c:pt>
                <c:pt idx="655">
                  <c:v>8</c:v>
                </c:pt>
                <c:pt idx="656">
                  <c:v>7</c:v>
                </c:pt>
                <c:pt idx="657">
                  <c:v>7</c:v>
                </c:pt>
                <c:pt idx="658">
                  <c:v>6</c:v>
                </c:pt>
                <c:pt idx="659">
                  <c:v>7</c:v>
                </c:pt>
                <c:pt idx="660">
                  <c:v>7</c:v>
                </c:pt>
                <c:pt idx="661">
                  <c:v>6</c:v>
                </c:pt>
                <c:pt idx="662">
                  <c:v>6</c:v>
                </c:pt>
                <c:pt idx="663">
                  <c:v>5</c:v>
                </c:pt>
                <c:pt idx="664">
                  <c:v>5</c:v>
                </c:pt>
                <c:pt idx="665">
                  <c:v>7</c:v>
                </c:pt>
                <c:pt idx="666">
                  <c:v>7</c:v>
                </c:pt>
                <c:pt idx="667">
                  <c:v>6</c:v>
                </c:pt>
                <c:pt idx="668">
                  <c:v>5</c:v>
                </c:pt>
                <c:pt idx="669">
                  <c:v>6</c:v>
                </c:pt>
                <c:pt idx="670">
                  <c:v>6</c:v>
                </c:pt>
                <c:pt idx="671">
                  <c:v>5</c:v>
                </c:pt>
                <c:pt idx="672">
                  <c:v>5</c:v>
                </c:pt>
                <c:pt idx="673">
                  <c:v>5</c:v>
                </c:pt>
                <c:pt idx="674">
                  <c:v>6</c:v>
                </c:pt>
                <c:pt idx="675">
                  <c:v>6</c:v>
                </c:pt>
                <c:pt idx="676">
                  <c:v>7</c:v>
                </c:pt>
                <c:pt idx="677">
                  <c:v>7</c:v>
                </c:pt>
                <c:pt idx="678">
                  <c:v>7</c:v>
                </c:pt>
                <c:pt idx="679">
                  <c:v>7</c:v>
                </c:pt>
                <c:pt idx="680">
                  <c:v>7</c:v>
                </c:pt>
                <c:pt idx="681">
                  <c:v>7</c:v>
                </c:pt>
                <c:pt idx="682">
                  <c:v>7</c:v>
                </c:pt>
                <c:pt idx="683">
                  <c:v>5</c:v>
                </c:pt>
                <c:pt idx="684">
                  <c:v>7</c:v>
                </c:pt>
                <c:pt idx="685">
                  <c:v>7</c:v>
                </c:pt>
                <c:pt idx="686">
                  <c:v>7</c:v>
                </c:pt>
                <c:pt idx="687">
                  <c:v>7</c:v>
                </c:pt>
                <c:pt idx="688">
                  <c:v>7</c:v>
                </c:pt>
                <c:pt idx="689">
                  <c:v>2</c:v>
                </c:pt>
                <c:pt idx="690">
                  <c:v>2</c:v>
                </c:pt>
                <c:pt idx="691">
                  <c:v>3</c:v>
                </c:pt>
                <c:pt idx="692">
                  <c:v>4</c:v>
                </c:pt>
                <c:pt idx="693">
                  <c:v>4</c:v>
                </c:pt>
                <c:pt idx="694">
                  <c:v>4</c:v>
                </c:pt>
                <c:pt idx="695">
                  <c:v>6</c:v>
                </c:pt>
                <c:pt idx="696">
                  <c:v>5</c:v>
                </c:pt>
                <c:pt idx="697">
                  <c:v>4</c:v>
                </c:pt>
                <c:pt idx="698">
                  <c:v>4</c:v>
                </c:pt>
                <c:pt idx="699">
                  <c:v>5</c:v>
                </c:pt>
                <c:pt idx="700">
                  <c:v>6</c:v>
                </c:pt>
                <c:pt idx="701">
                  <c:v>7</c:v>
                </c:pt>
                <c:pt idx="702">
                  <c:v>7</c:v>
                </c:pt>
                <c:pt idx="703">
                  <c:v>7</c:v>
                </c:pt>
                <c:pt idx="704">
                  <c:v>7</c:v>
                </c:pt>
                <c:pt idx="705">
                  <c:v>6</c:v>
                </c:pt>
                <c:pt idx="706">
                  <c:v>7</c:v>
                </c:pt>
                <c:pt idx="707">
                  <c:v>8</c:v>
                </c:pt>
                <c:pt idx="708">
                  <c:v>8</c:v>
                </c:pt>
                <c:pt idx="709">
                  <c:v>8</c:v>
                </c:pt>
                <c:pt idx="710">
                  <c:v>7</c:v>
                </c:pt>
                <c:pt idx="711">
                  <c:v>5</c:v>
                </c:pt>
                <c:pt idx="712">
                  <c:v>6</c:v>
                </c:pt>
                <c:pt idx="713">
                  <c:v>7</c:v>
                </c:pt>
                <c:pt idx="714">
                  <c:v>6</c:v>
                </c:pt>
                <c:pt idx="715">
                  <c:v>7</c:v>
                </c:pt>
                <c:pt idx="716">
                  <c:v>7</c:v>
                </c:pt>
                <c:pt idx="717">
                  <c:v>5</c:v>
                </c:pt>
                <c:pt idx="718">
                  <c:v>6</c:v>
                </c:pt>
                <c:pt idx="719">
                  <c:v>6</c:v>
                </c:pt>
                <c:pt idx="720">
                  <c:v>6</c:v>
                </c:pt>
                <c:pt idx="721">
                  <c:v>7</c:v>
                </c:pt>
                <c:pt idx="722">
                  <c:v>7</c:v>
                </c:pt>
                <c:pt idx="723">
                  <c:v>7</c:v>
                </c:pt>
                <c:pt idx="724">
                  <c:v>9</c:v>
                </c:pt>
                <c:pt idx="725">
                  <c:v>7</c:v>
                </c:pt>
                <c:pt idx="726">
                  <c:v>5</c:v>
                </c:pt>
                <c:pt idx="727">
                  <c:v>6</c:v>
                </c:pt>
                <c:pt idx="728">
                  <c:v>7</c:v>
                </c:pt>
                <c:pt idx="729">
                  <c:v>6</c:v>
                </c:pt>
                <c:pt idx="730">
                  <c:v>6</c:v>
                </c:pt>
                <c:pt idx="731">
                  <c:v>7</c:v>
                </c:pt>
                <c:pt idx="732">
                  <c:v>6</c:v>
                </c:pt>
                <c:pt idx="733">
                  <c:v>8</c:v>
                </c:pt>
                <c:pt idx="734">
                  <c:v>7</c:v>
                </c:pt>
                <c:pt idx="735">
                  <c:v>6</c:v>
                </c:pt>
                <c:pt idx="736">
                  <c:v>8</c:v>
                </c:pt>
                <c:pt idx="737">
                  <c:v>12</c:v>
                </c:pt>
                <c:pt idx="738">
                  <c:v>11</c:v>
                </c:pt>
                <c:pt idx="739">
                  <c:v>12</c:v>
                </c:pt>
                <c:pt idx="740">
                  <c:v>12</c:v>
                </c:pt>
                <c:pt idx="741">
                  <c:v>12</c:v>
                </c:pt>
                <c:pt idx="742">
                  <c:v>12</c:v>
                </c:pt>
                <c:pt idx="743">
                  <c:v>13</c:v>
                </c:pt>
                <c:pt idx="744">
                  <c:v>12</c:v>
                </c:pt>
                <c:pt idx="745">
                  <c:v>12</c:v>
                </c:pt>
                <c:pt idx="746">
                  <c:v>12</c:v>
                </c:pt>
                <c:pt idx="747">
                  <c:v>12</c:v>
                </c:pt>
                <c:pt idx="748">
                  <c:v>13</c:v>
                </c:pt>
                <c:pt idx="749">
                  <c:v>13</c:v>
                </c:pt>
                <c:pt idx="750">
                  <c:v>12</c:v>
                </c:pt>
                <c:pt idx="751">
                  <c:v>13</c:v>
                </c:pt>
                <c:pt idx="752">
                  <c:v>13</c:v>
                </c:pt>
                <c:pt idx="753">
                  <c:v>12</c:v>
                </c:pt>
                <c:pt idx="754">
                  <c:v>13</c:v>
                </c:pt>
                <c:pt idx="755">
                  <c:v>14</c:v>
                </c:pt>
                <c:pt idx="756">
                  <c:v>12</c:v>
                </c:pt>
                <c:pt idx="757">
                  <c:v>12</c:v>
                </c:pt>
                <c:pt idx="758">
                  <c:v>13</c:v>
                </c:pt>
                <c:pt idx="759">
                  <c:v>11</c:v>
                </c:pt>
                <c:pt idx="760">
                  <c:v>12</c:v>
                </c:pt>
                <c:pt idx="761">
                  <c:v>13</c:v>
                </c:pt>
                <c:pt idx="762">
                  <c:v>13</c:v>
                </c:pt>
                <c:pt idx="763">
                  <c:v>12</c:v>
                </c:pt>
                <c:pt idx="764">
                  <c:v>13</c:v>
                </c:pt>
                <c:pt idx="765">
                  <c:v>13</c:v>
                </c:pt>
                <c:pt idx="766">
                  <c:v>13</c:v>
                </c:pt>
                <c:pt idx="767">
                  <c:v>13</c:v>
                </c:pt>
                <c:pt idx="768">
                  <c:v>12</c:v>
                </c:pt>
                <c:pt idx="769">
                  <c:v>12</c:v>
                </c:pt>
                <c:pt idx="770">
                  <c:v>12</c:v>
                </c:pt>
                <c:pt idx="771">
                  <c:v>11</c:v>
                </c:pt>
                <c:pt idx="772">
                  <c:v>13</c:v>
                </c:pt>
                <c:pt idx="773">
                  <c:v>14</c:v>
                </c:pt>
                <c:pt idx="774">
                  <c:v>13</c:v>
                </c:pt>
                <c:pt idx="775">
                  <c:v>12</c:v>
                </c:pt>
                <c:pt idx="776">
                  <c:v>11</c:v>
                </c:pt>
                <c:pt idx="777">
                  <c:v>11</c:v>
                </c:pt>
                <c:pt idx="778">
                  <c:v>7</c:v>
                </c:pt>
                <c:pt idx="779">
                  <c:v>7</c:v>
                </c:pt>
                <c:pt idx="780">
                  <c:v>7</c:v>
                </c:pt>
                <c:pt idx="781">
                  <c:v>6</c:v>
                </c:pt>
                <c:pt idx="782">
                  <c:v>7</c:v>
                </c:pt>
                <c:pt idx="783">
                  <c:v>6</c:v>
                </c:pt>
                <c:pt idx="784">
                  <c:v>7</c:v>
                </c:pt>
                <c:pt idx="785">
                  <c:v>7</c:v>
                </c:pt>
                <c:pt idx="786">
                  <c:v>6</c:v>
                </c:pt>
                <c:pt idx="787">
                  <c:v>7</c:v>
                </c:pt>
                <c:pt idx="788">
                  <c:v>7</c:v>
                </c:pt>
                <c:pt idx="789">
                  <c:v>7</c:v>
                </c:pt>
                <c:pt idx="790">
                  <c:v>7</c:v>
                </c:pt>
                <c:pt idx="791">
                  <c:v>7</c:v>
                </c:pt>
                <c:pt idx="792">
                  <c:v>6</c:v>
                </c:pt>
                <c:pt idx="793">
                  <c:v>7</c:v>
                </c:pt>
                <c:pt idx="794">
                  <c:v>3</c:v>
                </c:pt>
                <c:pt idx="795">
                  <c:v>2</c:v>
                </c:pt>
                <c:pt idx="796">
                  <c:v>2</c:v>
                </c:pt>
                <c:pt idx="797">
                  <c:v>2</c:v>
                </c:pt>
                <c:pt idx="798">
                  <c:v>2</c:v>
                </c:pt>
                <c:pt idx="799">
                  <c:v>2</c:v>
                </c:pt>
                <c:pt idx="800">
                  <c:v>3</c:v>
                </c:pt>
                <c:pt idx="801">
                  <c:v>2</c:v>
                </c:pt>
                <c:pt idx="802">
                  <c:v>2</c:v>
                </c:pt>
                <c:pt idx="803">
                  <c:v>4</c:v>
                </c:pt>
                <c:pt idx="804">
                  <c:v>7</c:v>
                </c:pt>
                <c:pt idx="805">
                  <c:v>7</c:v>
                </c:pt>
                <c:pt idx="806">
                  <c:v>8</c:v>
                </c:pt>
                <c:pt idx="807">
                  <c:v>6</c:v>
                </c:pt>
                <c:pt idx="808">
                  <c:v>6</c:v>
                </c:pt>
                <c:pt idx="809">
                  <c:v>7</c:v>
                </c:pt>
                <c:pt idx="810">
                  <c:v>7</c:v>
                </c:pt>
                <c:pt idx="811">
                  <c:v>7</c:v>
                </c:pt>
                <c:pt idx="812">
                  <c:v>7</c:v>
                </c:pt>
                <c:pt idx="813">
                  <c:v>6</c:v>
                </c:pt>
                <c:pt idx="814">
                  <c:v>7</c:v>
                </c:pt>
                <c:pt idx="815">
                  <c:v>7</c:v>
                </c:pt>
                <c:pt idx="816">
                  <c:v>7</c:v>
                </c:pt>
                <c:pt idx="817">
                  <c:v>7</c:v>
                </c:pt>
                <c:pt idx="818">
                  <c:v>8</c:v>
                </c:pt>
                <c:pt idx="819">
                  <c:v>7</c:v>
                </c:pt>
                <c:pt idx="820">
                  <c:v>7</c:v>
                </c:pt>
                <c:pt idx="821">
                  <c:v>7</c:v>
                </c:pt>
                <c:pt idx="822">
                  <c:v>7</c:v>
                </c:pt>
                <c:pt idx="823">
                  <c:v>7</c:v>
                </c:pt>
                <c:pt idx="824">
                  <c:v>7</c:v>
                </c:pt>
                <c:pt idx="825">
                  <c:v>6</c:v>
                </c:pt>
                <c:pt idx="826">
                  <c:v>7</c:v>
                </c:pt>
                <c:pt idx="827">
                  <c:v>7</c:v>
                </c:pt>
                <c:pt idx="828">
                  <c:v>7</c:v>
                </c:pt>
                <c:pt idx="829">
                  <c:v>7</c:v>
                </c:pt>
                <c:pt idx="830">
                  <c:v>8</c:v>
                </c:pt>
                <c:pt idx="831">
                  <c:v>6</c:v>
                </c:pt>
                <c:pt idx="832">
                  <c:v>6</c:v>
                </c:pt>
                <c:pt idx="833">
                  <c:v>7</c:v>
                </c:pt>
                <c:pt idx="834">
                  <c:v>6</c:v>
                </c:pt>
                <c:pt idx="835">
                  <c:v>6</c:v>
                </c:pt>
                <c:pt idx="836">
                  <c:v>7</c:v>
                </c:pt>
                <c:pt idx="837">
                  <c:v>6</c:v>
                </c:pt>
                <c:pt idx="838">
                  <c:v>7</c:v>
                </c:pt>
                <c:pt idx="839">
                  <c:v>7</c:v>
                </c:pt>
                <c:pt idx="840">
                  <c:v>6</c:v>
                </c:pt>
                <c:pt idx="841">
                  <c:v>6</c:v>
                </c:pt>
                <c:pt idx="842">
                  <c:v>7</c:v>
                </c:pt>
                <c:pt idx="843">
                  <c:v>7</c:v>
                </c:pt>
                <c:pt idx="844">
                  <c:v>7</c:v>
                </c:pt>
                <c:pt idx="845">
                  <c:v>7</c:v>
                </c:pt>
                <c:pt idx="846">
                  <c:v>7</c:v>
                </c:pt>
                <c:pt idx="847">
                  <c:v>7</c:v>
                </c:pt>
                <c:pt idx="848">
                  <c:v>7</c:v>
                </c:pt>
                <c:pt idx="849">
                  <c:v>7</c:v>
                </c:pt>
                <c:pt idx="850">
                  <c:v>7</c:v>
                </c:pt>
                <c:pt idx="851">
                  <c:v>7</c:v>
                </c:pt>
                <c:pt idx="852">
                  <c:v>7</c:v>
                </c:pt>
                <c:pt idx="853">
                  <c:v>12</c:v>
                </c:pt>
                <c:pt idx="854">
                  <c:v>14</c:v>
                </c:pt>
                <c:pt idx="855">
                  <c:v>13</c:v>
                </c:pt>
                <c:pt idx="856">
                  <c:v>13</c:v>
                </c:pt>
                <c:pt idx="857">
                  <c:v>13</c:v>
                </c:pt>
                <c:pt idx="858">
                  <c:v>11</c:v>
                </c:pt>
                <c:pt idx="859">
                  <c:v>12</c:v>
                </c:pt>
                <c:pt idx="860">
                  <c:v>14</c:v>
                </c:pt>
                <c:pt idx="861">
                  <c:v>14</c:v>
                </c:pt>
                <c:pt idx="862">
                  <c:v>13</c:v>
                </c:pt>
                <c:pt idx="863">
                  <c:v>12</c:v>
                </c:pt>
                <c:pt idx="864">
                  <c:v>11</c:v>
                </c:pt>
                <c:pt idx="865">
                  <c:v>11</c:v>
                </c:pt>
                <c:pt idx="866">
                  <c:v>13</c:v>
                </c:pt>
                <c:pt idx="867">
                  <c:v>13</c:v>
                </c:pt>
                <c:pt idx="868">
                  <c:v>13</c:v>
                </c:pt>
                <c:pt idx="869">
                  <c:v>13</c:v>
                </c:pt>
                <c:pt idx="870">
                  <c:v>12</c:v>
                </c:pt>
                <c:pt idx="871">
                  <c:v>13</c:v>
                </c:pt>
                <c:pt idx="872">
                  <c:v>12</c:v>
                </c:pt>
                <c:pt idx="873">
                  <c:v>12</c:v>
                </c:pt>
                <c:pt idx="874">
                  <c:v>12</c:v>
                </c:pt>
                <c:pt idx="875">
                  <c:v>10</c:v>
                </c:pt>
                <c:pt idx="876">
                  <c:v>8</c:v>
                </c:pt>
                <c:pt idx="877">
                  <c:v>6</c:v>
                </c:pt>
                <c:pt idx="878">
                  <c:v>5</c:v>
                </c:pt>
                <c:pt idx="879">
                  <c:v>6</c:v>
                </c:pt>
                <c:pt idx="880">
                  <c:v>7</c:v>
                </c:pt>
                <c:pt idx="881">
                  <c:v>8</c:v>
                </c:pt>
                <c:pt idx="882">
                  <c:v>6</c:v>
                </c:pt>
                <c:pt idx="883">
                  <c:v>4</c:v>
                </c:pt>
                <c:pt idx="884">
                  <c:v>4</c:v>
                </c:pt>
                <c:pt idx="885">
                  <c:v>7</c:v>
                </c:pt>
                <c:pt idx="886">
                  <c:v>7</c:v>
                </c:pt>
                <c:pt idx="887">
                  <c:v>7</c:v>
                </c:pt>
                <c:pt idx="888">
                  <c:v>6</c:v>
                </c:pt>
                <c:pt idx="889">
                  <c:v>7</c:v>
                </c:pt>
                <c:pt idx="890">
                  <c:v>7</c:v>
                </c:pt>
                <c:pt idx="891">
                  <c:v>7</c:v>
                </c:pt>
                <c:pt idx="892">
                  <c:v>7</c:v>
                </c:pt>
                <c:pt idx="893">
                  <c:v>8</c:v>
                </c:pt>
                <c:pt idx="894">
                  <c:v>7</c:v>
                </c:pt>
                <c:pt idx="895">
                  <c:v>6</c:v>
                </c:pt>
                <c:pt idx="896">
                  <c:v>6</c:v>
                </c:pt>
                <c:pt idx="897">
                  <c:v>6</c:v>
                </c:pt>
                <c:pt idx="898">
                  <c:v>12</c:v>
                </c:pt>
                <c:pt idx="899">
                  <c:v>13</c:v>
                </c:pt>
                <c:pt idx="900">
                  <c:v>13</c:v>
                </c:pt>
                <c:pt idx="901">
                  <c:v>13</c:v>
                </c:pt>
                <c:pt idx="902">
                  <c:v>13</c:v>
                </c:pt>
                <c:pt idx="903">
                  <c:v>13</c:v>
                </c:pt>
                <c:pt idx="904">
                  <c:v>13</c:v>
                </c:pt>
                <c:pt idx="905">
                  <c:v>14</c:v>
                </c:pt>
                <c:pt idx="906">
                  <c:v>12</c:v>
                </c:pt>
                <c:pt idx="907">
                  <c:v>12</c:v>
                </c:pt>
                <c:pt idx="908">
                  <c:v>13</c:v>
                </c:pt>
                <c:pt idx="909">
                  <c:v>12</c:v>
                </c:pt>
                <c:pt idx="910">
                  <c:v>12</c:v>
                </c:pt>
                <c:pt idx="911">
                  <c:v>12</c:v>
                </c:pt>
                <c:pt idx="912">
                  <c:v>12</c:v>
                </c:pt>
                <c:pt idx="913">
                  <c:v>6</c:v>
                </c:pt>
                <c:pt idx="914">
                  <c:v>5</c:v>
                </c:pt>
                <c:pt idx="915">
                  <c:v>4</c:v>
                </c:pt>
                <c:pt idx="916">
                  <c:v>4</c:v>
                </c:pt>
                <c:pt idx="917">
                  <c:v>4</c:v>
                </c:pt>
                <c:pt idx="918">
                  <c:v>4</c:v>
                </c:pt>
                <c:pt idx="919">
                  <c:v>4</c:v>
                </c:pt>
                <c:pt idx="920">
                  <c:v>5</c:v>
                </c:pt>
                <c:pt idx="921">
                  <c:v>5</c:v>
                </c:pt>
                <c:pt idx="922">
                  <c:v>5</c:v>
                </c:pt>
                <c:pt idx="923">
                  <c:v>4</c:v>
                </c:pt>
                <c:pt idx="924">
                  <c:v>4</c:v>
                </c:pt>
                <c:pt idx="925">
                  <c:v>4</c:v>
                </c:pt>
                <c:pt idx="926">
                  <c:v>4</c:v>
                </c:pt>
                <c:pt idx="927">
                  <c:v>4</c:v>
                </c:pt>
                <c:pt idx="928">
                  <c:v>4</c:v>
                </c:pt>
                <c:pt idx="929">
                  <c:v>5</c:v>
                </c:pt>
                <c:pt idx="930">
                  <c:v>5</c:v>
                </c:pt>
                <c:pt idx="931">
                  <c:v>6</c:v>
                </c:pt>
                <c:pt idx="932">
                  <c:v>6</c:v>
                </c:pt>
                <c:pt idx="933">
                  <c:v>6</c:v>
                </c:pt>
                <c:pt idx="934">
                  <c:v>4</c:v>
                </c:pt>
                <c:pt idx="935">
                  <c:v>3</c:v>
                </c:pt>
                <c:pt idx="936">
                  <c:v>2</c:v>
                </c:pt>
                <c:pt idx="937">
                  <c:v>2</c:v>
                </c:pt>
                <c:pt idx="938">
                  <c:v>2</c:v>
                </c:pt>
                <c:pt idx="939">
                  <c:v>2</c:v>
                </c:pt>
                <c:pt idx="940">
                  <c:v>2</c:v>
                </c:pt>
                <c:pt idx="941">
                  <c:v>2</c:v>
                </c:pt>
                <c:pt idx="942">
                  <c:v>2</c:v>
                </c:pt>
                <c:pt idx="943">
                  <c:v>4</c:v>
                </c:pt>
                <c:pt idx="944">
                  <c:v>3</c:v>
                </c:pt>
                <c:pt idx="945">
                  <c:v>2</c:v>
                </c:pt>
                <c:pt idx="946">
                  <c:v>5</c:v>
                </c:pt>
                <c:pt idx="947">
                  <c:v>10</c:v>
                </c:pt>
                <c:pt idx="948">
                  <c:v>13</c:v>
                </c:pt>
                <c:pt idx="949">
                  <c:v>9</c:v>
                </c:pt>
                <c:pt idx="950">
                  <c:v>6</c:v>
                </c:pt>
                <c:pt idx="951">
                  <c:v>7</c:v>
                </c:pt>
                <c:pt idx="952">
                  <c:v>8</c:v>
                </c:pt>
                <c:pt idx="953">
                  <c:v>7</c:v>
                </c:pt>
                <c:pt idx="954">
                  <c:v>6</c:v>
                </c:pt>
                <c:pt idx="955">
                  <c:v>8</c:v>
                </c:pt>
                <c:pt idx="956">
                  <c:v>14</c:v>
                </c:pt>
                <c:pt idx="957">
                  <c:v>10</c:v>
                </c:pt>
                <c:pt idx="958">
                  <c:v>7</c:v>
                </c:pt>
                <c:pt idx="959">
                  <c:v>7</c:v>
                </c:pt>
                <c:pt idx="960">
                  <c:v>6</c:v>
                </c:pt>
                <c:pt idx="961">
                  <c:v>13</c:v>
                </c:pt>
                <c:pt idx="962">
                  <c:v>14</c:v>
                </c:pt>
                <c:pt idx="963">
                  <c:v>6</c:v>
                </c:pt>
                <c:pt idx="964">
                  <c:v>7</c:v>
                </c:pt>
                <c:pt idx="965">
                  <c:v>8</c:v>
                </c:pt>
                <c:pt idx="966">
                  <c:v>7</c:v>
                </c:pt>
                <c:pt idx="967">
                  <c:v>9</c:v>
                </c:pt>
                <c:pt idx="968">
                  <c:v>13</c:v>
                </c:pt>
                <c:pt idx="969">
                  <c:v>10</c:v>
                </c:pt>
                <c:pt idx="970">
                  <c:v>10</c:v>
                </c:pt>
                <c:pt idx="971">
                  <c:v>10</c:v>
                </c:pt>
                <c:pt idx="972">
                  <c:v>11</c:v>
                </c:pt>
                <c:pt idx="973">
                  <c:v>5</c:v>
                </c:pt>
                <c:pt idx="974">
                  <c:v>2</c:v>
                </c:pt>
                <c:pt idx="975">
                  <c:v>2</c:v>
                </c:pt>
                <c:pt idx="976">
                  <c:v>2</c:v>
                </c:pt>
                <c:pt idx="977">
                  <c:v>2</c:v>
                </c:pt>
                <c:pt idx="978">
                  <c:v>1</c:v>
                </c:pt>
                <c:pt idx="979">
                  <c:v>3</c:v>
                </c:pt>
                <c:pt idx="980">
                  <c:v>6</c:v>
                </c:pt>
                <c:pt idx="981">
                  <c:v>5</c:v>
                </c:pt>
                <c:pt idx="982">
                  <c:v>9</c:v>
                </c:pt>
                <c:pt idx="983">
                  <c:v>10</c:v>
                </c:pt>
                <c:pt idx="984">
                  <c:v>8</c:v>
                </c:pt>
                <c:pt idx="985">
                  <c:v>9</c:v>
                </c:pt>
                <c:pt idx="986">
                  <c:v>11</c:v>
                </c:pt>
                <c:pt idx="987">
                  <c:v>12</c:v>
                </c:pt>
                <c:pt idx="988">
                  <c:v>13</c:v>
                </c:pt>
                <c:pt idx="989">
                  <c:v>8</c:v>
                </c:pt>
                <c:pt idx="990">
                  <c:v>7</c:v>
                </c:pt>
                <c:pt idx="991">
                  <c:v>6</c:v>
                </c:pt>
                <c:pt idx="992">
                  <c:v>7</c:v>
                </c:pt>
                <c:pt idx="993">
                  <c:v>6</c:v>
                </c:pt>
                <c:pt idx="994">
                  <c:v>7</c:v>
                </c:pt>
                <c:pt idx="995">
                  <c:v>7</c:v>
                </c:pt>
                <c:pt idx="996">
                  <c:v>7</c:v>
                </c:pt>
                <c:pt idx="997">
                  <c:v>7</c:v>
                </c:pt>
                <c:pt idx="998">
                  <c:v>7</c:v>
                </c:pt>
                <c:pt idx="999">
                  <c:v>7</c:v>
                </c:pt>
                <c:pt idx="1000">
                  <c:v>12</c:v>
                </c:pt>
                <c:pt idx="1001">
                  <c:v>13</c:v>
                </c:pt>
                <c:pt idx="1002">
                  <c:v>13</c:v>
                </c:pt>
                <c:pt idx="1003">
                  <c:v>13</c:v>
                </c:pt>
                <c:pt idx="1004">
                  <c:v>13</c:v>
                </c:pt>
                <c:pt idx="1005">
                  <c:v>13</c:v>
                </c:pt>
                <c:pt idx="1006">
                  <c:v>13</c:v>
                </c:pt>
                <c:pt idx="1007">
                  <c:v>13</c:v>
                </c:pt>
                <c:pt idx="1008">
                  <c:v>12</c:v>
                </c:pt>
                <c:pt idx="1009">
                  <c:v>11</c:v>
                </c:pt>
                <c:pt idx="1010">
                  <c:v>7</c:v>
                </c:pt>
                <c:pt idx="1011">
                  <c:v>7</c:v>
                </c:pt>
                <c:pt idx="1012">
                  <c:v>7</c:v>
                </c:pt>
                <c:pt idx="1013">
                  <c:v>6</c:v>
                </c:pt>
                <c:pt idx="1014">
                  <c:v>6</c:v>
                </c:pt>
                <c:pt idx="1015">
                  <c:v>6</c:v>
                </c:pt>
                <c:pt idx="1016">
                  <c:v>6</c:v>
                </c:pt>
                <c:pt idx="1017">
                  <c:v>6</c:v>
                </c:pt>
                <c:pt idx="1018">
                  <c:v>7</c:v>
                </c:pt>
                <c:pt idx="1019">
                  <c:v>7</c:v>
                </c:pt>
                <c:pt idx="1020">
                  <c:v>7</c:v>
                </c:pt>
                <c:pt idx="1021">
                  <c:v>7</c:v>
                </c:pt>
                <c:pt idx="1022">
                  <c:v>7</c:v>
                </c:pt>
                <c:pt idx="1023">
                  <c:v>7</c:v>
                </c:pt>
                <c:pt idx="1024">
                  <c:v>7</c:v>
                </c:pt>
                <c:pt idx="1025">
                  <c:v>7</c:v>
                </c:pt>
                <c:pt idx="1026">
                  <c:v>7</c:v>
                </c:pt>
                <c:pt idx="1027">
                  <c:v>8</c:v>
                </c:pt>
                <c:pt idx="1028">
                  <c:v>8</c:v>
                </c:pt>
                <c:pt idx="1029">
                  <c:v>8</c:v>
                </c:pt>
                <c:pt idx="1030">
                  <c:v>8</c:v>
                </c:pt>
                <c:pt idx="1031">
                  <c:v>7</c:v>
                </c:pt>
                <c:pt idx="1032">
                  <c:v>6</c:v>
                </c:pt>
                <c:pt idx="1033">
                  <c:v>7</c:v>
                </c:pt>
                <c:pt idx="1034">
                  <c:v>7</c:v>
                </c:pt>
                <c:pt idx="1035">
                  <c:v>6</c:v>
                </c:pt>
                <c:pt idx="1036">
                  <c:v>7</c:v>
                </c:pt>
                <c:pt idx="1037">
                  <c:v>8</c:v>
                </c:pt>
                <c:pt idx="1038">
                  <c:v>7</c:v>
                </c:pt>
                <c:pt idx="1039">
                  <c:v>7</c:v>
                </c:pt>
                <c:pt idx="1040">
                  <c:v>6</c:v>
                </c:pt>
                <c:pt idx="1041">
                  <c:v>5</c:v>
                </c:pt>
                <c:pt idx="1042">
                  <c:v>6</c:v>
                </c:pt>
                <c:pt idx="1043">
                  <c:v>6</c:v>
                </c:pt>
                <c:pt idx="1044">
                  <c:v>6</c:v>
                </c:pt>
                <c:pt idx="1045">
                  <c:v>6</c:v>
                </c:pt>
                <c:pt idx="1046">
                  <c:v>6</c:v>
                </c:pt>
                <c:pt idx="1047">
                  <c:v>6</c:v>
                </c:pt>
                <c:pt idx="1048">
                  <c:v>6</c:v>
                </c:pt>
                <c:pt idx="1049">
                  <c:v>7</c:v>
                </c:pt>
                <c:pt idx="1050">
                  <c:v>6</c:v>
                </c:pt>
                <c:pt idx="1051">
                  <c:v>7</c:v>
                </c:pt>
                <c:pt idx="1052">
                  <c:v>8</c:v>
                </c:pt>
                <c:pt idx="1053">
                  <c:v>9</c:v>
                </c:pt>
                <c:pt idx="1054">
                  <c:v>9</c:v>
                </c:pt>
                <c:pt idx="1055">
                  <c:v>9</c:v>
                </c:pt>
                <c:pt idx="1056">
                  <c:v>7</c:v>
                </c:pt>
                <c:pt idx="1057">
                  <c:v>7</c:v>
                </c:pt>
                <c:pt idx="1058">
                  <c:v>6</c:v>
                </c:pt>
                <c:pt idx="1059">
                  <c:v>6</c:v>
                </c:pt>
                <c:pt idx="1060">
                  <c:v>2</c:v>
                </c:pt>
                <c:pt idx="1061">
                  <c:v>2</c:v>
                </c:pt>
                <c:pt idx="1062">
                  <c:v>2</c:v>
                </c:pt>
                <c:pt idx="1063">
                  <c:v>2</c:v>
                </c:pt>
                <c:pt idx="1064">
                  <c:v>2</c:v>
                </c:pt>
                <c:pt idx="1065">
                  <c:v>2</c:v>
                </c:pt>
                <c:pt idx="1066">
                  <c:v>2</c:v>
                </c:pt>
                <c:pt idx="1067">
                  <c:v>3</c:v>
                </c:pt>
                <c:pt idx="1068">
                  <c:v>3</c:v>
                </c:pt>
                <c:pt idx="1069">
                  <c:v>3</c:v>
                </c:pt>
                <c:pt idx="1070">
                  <c:v>3</c:v>
                </c:pt>
                <c:pt idx="1071">
                  <c:v>3</c:v>
                </c:pt>
                <c:pt idx="1072">
                  <c:v>7</c:v>
                </c:pt>
                <c:pt idx="1073">
                  <c:v>7</c:v>
                </c:pt>
                <c:pt idx="1074">
                  <c:v>7</c:v>
                </c:pt>
                <c:pt idx="1075">
                  <c:v>8</c:v>
                </c:pt>
                <c:pt idx="1076">
                  <c:v>9</c:v>
                </c:pt>
                <c:pt idx="1077">
                  <c:v>6</c:v>
                </c:pt>
                <c:pt idx="1078">
                  <c:v>7</c:v>
                </c:pt>
                <c:pt idx="1079">
                  <c:v>9</c:v>
                </c:pt>
                <c:pt idx="1080">
                  <c:v>7</c:v>
                </c:pt>
                <c:pt idx="1081">
                  <c:v>7</c:v>
                </c:pt>
                <c:pt idx="1082">
                  <c:v>7</c:v>
                </c:pt>
                <c:pt idx="1083">
                  <c:v>7</c:v>
                </c:pt>
                <c:pt idx="1084">
                  <c:v>7</c:v>
                </c:pt>
                <c:pt idx="1085">
                  <c:v>6</c:v>
                </c:pt>
                <c:pt idx="1086">
                  <c:v>5</c:v>
                </c:pt>
                <c:pt idx="1087">
                  <c:v>6</c:v>
                </c:pt>
                <c:pt idx="1088">
                  <c:v>7</c:v>
                </c:pt>
                <c:pt idx="1089">
                  <c:v>7</c:v>
                </c:pt>
                <c:pt idx="1090">
                  <c:v>7</c:v>
                </c:pt>
                <c:pt idx="1091">
                  <c:v>7</c:v>
                </c:pt>
                <c:pt idx="1092">
                  <c:v>6</c:v>
                </c:pt>
                <c:pt idx="1093">
                  <c:v>6</c:v>
                </c:pt>
                <c:pt idx="1094">
                  <c:v>6</c:v>
                </c:pt>
                <c:pt idx="1095">
                  <c:v>6</c:v>
                </c:pt>
                <c:pt idx="1096">
                  <c:v>6</c:v>
                </c:pt>
                <c:pt idx="1097">
                  <c:v>7</c:v>
                </c:pt>
              </c:numCache>
            </c:numRef>
          </c:xVal>
          <c:yVal>
            <c:numRef>
              <c:f>Sheet1!$J$2:$J$1099</c:f>
              <c:numCache>
                <c:formatCode>General</c:formatCode>
                <c:ptCount val="1098"/>
                <c:pt idx="0">
                  <c:v>6</c:v>
                </c:pt>
                <c:pt idx="1">
                  <c:v>7</c:v>
                </c:pt>
                <c:pt idx="2">
                  <c:v>6</c:v>
                </c:pt>
                <c:pt idx="3">
                  <c:v>6</c:v>
                </c:pt>
                <c:pt idx="4">
                  <c:v>7</c:v>
                </c:pt>
                <c:pt idx="5">
                  <c:v>7</c:v>
                </c:pt>
                <c:pt idx="6">
                  <c:v>6</c:v>
                </c:pt>
                <c:pt idx="7">
                  <c:v>7</c:v>
                </c:pt>
                <c:pt idx="8">
                  <c:v>7</c:v>
                </c:pt>
                <c:pt idx="9">
                  <c:v>4</c:v>
                </c:pt>
                <c:pt idx="10">
                  <c:v>6</c:v>
                </c:pt>
                <c:pt idx="11">
                  <c:v>6</c:v>
                </c:pt>
                <c:pt idx="12">
                  <c:v>6</c:v>
                </c:pt>
                <c:pt idx="13">
                  <c:v>6</c:v>
                </c:pt>
                <c:pt idx="14">
                  <c:v>6</c:v>
                </c:pt>
                <c:pt idx="15">
                  <c:v>6</c:v>
                </c:pt>
                <c:pt idx="16">
                  <c:v>6</c:v>
                </c:pt>
                <c:pt idx="17">
                  <c:v>6</c:v>
                </c:pt>
                <c:pt idx="18">
                  <c:v>6</c:v>
                </c:pt>
                <c:pt idx="19">
                  <c:v>7</c:v>
                </c:pt>
                <c:pt idx="20">
                  <c:v>6</c:v>
                </c:pt>
                <c:pt idx="21">
                  <c:v>6</c:v>
                </c:pt>
                <c:pt idx="22">
                  <c:v>6</c:v>
                </c:pt>
                <c:pt idx="23">
                  <c:v>6</c:v>
                </c:pt>
                <c:pt idx="24">
                  <c:v>6</c:v>
                </c:pt>
                <c:pt idx="25">
                  <c:v>6</c:v>
                </c:pt>
                <c:pt idx="26">
                  <c:v>6</c:v>
                </c:pt>
                <c:pt idx="27">
                  <c:v>7</c:v>
                </c:pt>
                <c:pt idx="28">
                  <c:v>6</c:v>
                </c:pt>
                <c:pt idx="29">
                  <c:v>6</c:v>
                </c:pt>
                <c:pt idx="30">
                  <c:v>5</c:v>
                </c:pt>
                <c:pt idx="31">
                  <c:v>7</c:v>
                </c:pt>
                <c:pt idx="32">
                  <c:v>8</c:v>
                </c:pt>
                <c:pt idx="33">
                  <c:v>6</c:v>
                </c:pt>
                <c:pt idx="34">
                  <c:v>7</c:v>
                </c:pt>
                <c:pt idx="35">
                  <c:v>8</c:v>
                </c:pt>
                <c:pt idx="36">
                  <c:v>7</c:v>
                </c:pt>
                <c:pt idx="37">
                  <c:v>7</c:v>
                </c:pt>
                <c:pt idx="38">
                  <c:v>7</c:v>
                </c:pt>
                <c:pt idx="39">
                  <c:v>6</c:v>
                </c:pt>
                <c:pt idx="40">
                  <c:v>7</c:v>
                </c:pt>
                <c:pt idx="41">
                  <c:v>7</c:v>
                </c:pt>
                <c:pt idx="42">
                  <c:v>6</c:v>
                </c:pt>
                <c:pt idx="43">
                  <c:v>6</c:v>
                </c:pt>
                <c:pt idx="44">
                  <c:v>7</c:v>
                </c:pt>
                <c:pt idx="45">
                  <c:v>7</c:v>
                </c:pt>
                <c:pt idx="46">
                  <c:v>7</c:v>
                </c:pt>
                <c:pt idx="47">
                  <c:v>7</c:v>
                </c:pt>
                <c:pt idx="48">
                  <c:v>6</c:v>
                </c:pt>
                <c:pt idx="49">
                  <c:v>7</c:v>
                </c:pt>
                <c:pt idx="50">
                  <c:v>6</c:v>
                </c:pt>
                <c:pt idx="51">
                  <c:v>4</c:v>
                </c:pt>
                <c:pt idx="52">
                  <c:v>5</c:v>
                </c:pt>
                <c:pt idx="53">
                  <c:v>6</c:v>
                </c:pt>
                <c:pt idx="54">
                  <c:v>5</c:v>
                </c:pt>
                <c:pt idx="55">
                  <c:v>5</c:v>
                </c:pt>
                <c:pt idx="56">
                  <c:v>7</c:v>
                </c:pt>
                <c:pt idx="57">
                  <c:v>7</c:v>
                </c:pt>
                <c:pt idx="58">
                  <c:v>7</c:v>
                </c:pt>
                <c:pt idx="59">
                  <c:v>7</c:v>
                </c:pt>
                <c:pt idx="60">
                  <c:v>7</c:v>
                </c:pt>
                <c:pt idx="61">
                  <c:v>7</c:v>
                </c:pt>
                <c:pt idx="62">
                  <c:v>6</c:v>
                </c:pt>
                <c:pt idx="63">
                  <c:v>7</c:v>
                </c:pt>
                <c:pt idx="64">
                  <c:v>6</c:v>
                </c:pt>
                <c:pt idx="65">
                  <c:v>6</c:v>
                </c:pt>
                <c:pt idx="66">
                  <c:v>7</c:v>
                </c:pt>
                <c:pt idx="67">
                  <c:v>7</c:v>
                </c:pt>
                <c:pt idx="68">
                  <c:v>7</c:v>
                </c:pt>
                <c:pt idx="69">
                  <c:v>7</c:v>
                </c:pt>
                <c:pt idx="70">
                  <c:v>6</c:v>
                </c:pt>
                <c:pt idx="71">
                  <c:v>7</c:v>
                </c:pt>
                <c:pt idx="72">
                  <c:v>5</c:v>
                </c:pt>
                <c:pt idx="73">
                  <c:v>7</c:v>
                </c:pt>
                <c:pt idx="74">
                  <c:v>7</c:v>
                </c:pt>
                <c:pt idx="75">
                  <c:v>8</c:v>
                </c:pt>
                <c:pt idx="76">
                  <c:v>8</c:v>
                </c:pt>
                <c:pt idx="77">
                  <c:v>7</c:v>
                </c:pt>
                <c:pt idx="78">
                  <c:v>7</c:v>
                </c:pt>
                <c:pt idx="79">
                  <c:v>7</c:v>
                </c:pt>
                <c:pt idx="80">
                  <c:v>7</c:v>
                </c:pt>
                <c:pt idx="81">
                  <c:v>7</c:v>
                </c:pt>
                <c:pt idx="82">
                  <c:v>6</c:v>
                </c:pt>
                <c:pt idx="83">
                  <c:v>6</c:v>
                </c:pt>
                <c:pt idx="84">
                  <c:v>6</c:v>
                </c:pt>
                <c:pt idx="85">
                  <c:v>7</c:v>
                </c:pt>
                <c:pt idx="86">
                  <c:v>7</c:v>
                </c:pt>
                <c:pt idx="87">
                  <c:v>7</c:v>
                </c:pt>
                <c:pt idx="88">
                  <c:v>7</c:v>
                </c:pt>
                <c:pt idx="89">
                  <c:v>7</c:v>
                </c:pt>
                <c:pt idx="90">
                  <c:v>7</c:v>
                </c:pt>
                <c:pt idx="91">
                  <c:v>6</c:v>
                </c:pt>
                <c:pt idx="92">
                  <c:v>7</c:v>
                </c:pt>
                <c:pt idx="93">
                  <c:v>7</c:v>
                </c:pt>
                <c:pt idx="94">
                  <c:v>7</c:v>
                </c:pt>
                <c:pt idx="95">
                  <c:v>7</c:v>
                </c:pt>
                <c:pt idx="96">
                  <c:v>7</c:v>
                </c:pt>
                <c:pt idx="97">
                  <c:v>7</c:v>
                </c:pt>
                <c:pt idx="98">
                  <c:v>7</c:v>
                </c:pt>
                <c:pt idx="99">
                  <c:v>6</c:v>
                </c:pt>
                <c:pt idx="100">
                  <c:v>6</c:v>
                </c:pt>
                <c:pt idx="101">
                  <c:v>7</c:v>
                </c:pt>
                <c:pt idx="102">
                  <c:v>6</c:v>
                </c:pt>
                <c:pt idx="103">
                  <c:v>7</c:v>
                </c:pt>
                <c:pt idx="104">
                  <c:v>7</c:v>
                </c:pt>
                <c:pt idx="105">
                  <c:v>7</c:v>
                </c:pt>
                <c:pt idx="106">
                  <c:v>7</c:v>
                </c:pt>
                <c:pt idx="107">
                  <c:v>7</c:v>
                </c:pt>
                <c:pt idx="108">
                  <c:v>7</c:v>
                </c:pt>
                <c:pt idx="109">
                  <c:v>6</c:v>
                </c:pt>
                <c:pt idx="110">
                  <c:v>6</c:v>
                </c:pt>
                <c:pt idx="111">
                  <c:v>7</c:v>
                </c:pt>
                <c:pt idx="112">
                  <c:v>7</c:v>
                </c:pt>
                <c:pt idx="113">
                  <c:v>8</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6</c:v>
                </c:pt>
                <c:pt idx="128">
                  <c:v>6</c:v>
                </c:pt>
                <c:pt idx="129">
                  <c:v>6</c:v>
                </c:pt>
                <c:pt idx="130">
                  <c:v>6</c:v>
                </c:pt>
                <c:pt idx="131">
                  <c:v>7</c:v>
                </c:pt>
                <c:pt idx="132">
                  <c:v>6</c:v>
                </c:pt>
                <c:pt idx="133">
                  <c:v>6</c:v>
                </c:pt>
                <c:pt idx="134">
                  <c:v>7</c:v>
                </c:pt>
                <c:pt idx="135">
                  <c:v>5</c:v>
                </c:pt>
                <c:pt idx="136">
                  <c:v>7</c:v>
                </c:pt>
                <c:pt idx="137">
                  <c:v>7</c:v>
                </c:pt>
                <c:pt idx="138">
                  <c:v>7</c:v>
                </c:pt>
                <c:pt idx="139">
                  <c:v>6</c:v>
                </c:pt>
                <c:pt idx="140">
                  <c:v>5</c:v>
                </c:pt>
                <c:pt idx="141">
                  <c:v>7</c:v>
                </c:pt>
                <c:pt idx="142">
                  <c:v>7</c:v>
                </c:pt>
                <c:pt idx="143">
                  <c:v>7</c:v>
                </c:pt>
                <c:pt idx="144">
                  <c:v>5</c:v>
                </c:pt>
                <c:pt idx="145">
                  <c:v>6</c:v>
                </c:pt>
                <c:pt idx="146">
                  <c:v>7</c:v>
                </c:pt>
                <c:pt idx="147">
                  <c:v>6</c:v>
                </c:pt>
                <c:pt idx="148">
                  <c:v>6</c:v>
                </c:pt>
                <c:pt idx="149">
                  <c:v>7</c:v>
                </c:pt>
                <c:pt idx="150">
                  <c:v>6</c:v>
                </c:pt>
                <c:pt idx="151">
                  <c:v>8</c:v>
                </c:pt>
                <c:pt idx="152">
                  <c:v>7</c:v>
                </c:pt>
                <c:pt idx="153">
                  <c:v>7</c:v>
                </c:pt>
                <c:pt idx="154">
                  <c:v>6</c:v>
                </c:pt>
                <c:pt idx="155">
                  <c:v>7</c:v>
                </c:pt>
                <c:pt idx="156">
                  <c:v>7</c:v>
                </c:pt>
                <c:pt idx="157">
                  <c:v>6</c:v>
                </c:pt>
                <c:pt idx="158">
                  <c:v>6</c:v>
                </c:pt>
                <c:pt idx="159">
                  <c:v>7</c:v>
                </c:pt>
                <c:pt idx="160">
                  <c:v>8</c:v>
                </c:pt>
                <c:pt idx="161">
                  <c:v>8</c:v>
                </c:pt>
                <c:pt idx="162">
                  <c:v>8</c:v>
                </c:pt>
                <c:pt idx="163">
                  <c:v>7</c:v>
                </c:pt>
                <c:pt idx="164">
                  <c:v>7</c:v>
                </c:pt>
                <c:pt idx="165">
                  <c:v>9</c:v>
                </c:pt>
                <c:pt idx="166">
                  <c:v>7</c:v>
                </c:pt>
                <c:pt idx="167">
                  <c:v>7</c:v>
                </c:pt>
                <c:pt idx="168">
                  <c:v>7</c:v>
                </c:pt>
                <c:pt idx="169">
                  <c:v>6</c:v>
                </c:pt>
                <c:pt idx="170">
                  <c:v>6</c:v>
                </c:pt>
                <c:pt idx="171">
                  <c:v>6</c:v>
                </c:pt>
                <c:pt idx="172">
                  <c:v>6</c:v>
                </c:pt>
                <c:pt idx="173">
                  <c:v>7</c:v>
                </c:pt>
                <c:pt idx="174">
                  <c:v>7</c:v>
                </c:pt>
                <c:pt idx="175">
                  <c:v>7</c:v>
                </c:pt>
                <c:pt idx="176">
                  <c:v>6</c:v>
                </c:pt>
                <c:pt idx="177">
                  <c:v>7</c:v>
                </c:pt>
                <c:pt idx="178">
                  <c:v>6</c:v>
                </c:pt>
                <c:pt idx="179">
                  <c:v>5</c:v>
                </c:pt>
                <c:pt idx="180">
                  <c:v>6</c:v>
                </c:pt>
                <c:pt idx="181">
                  <c:v>12</c:v>
                </c:pt>
                <c:pt idx="182">
                  <c:v>7</c:v>
                </c:pt>
                <c:pt idx="183">
                  <c:v>8</c:v>
                </c:pt>
                <c:pt idx="184">
                  <c:v>7</c:v>
                </c:pt>
                <c:pt idx="185">
                  <c:v>12</c:v>
                </c:pt>
                <c:pt idx="186">
                  <c:v>12</c:v>
                </c:pt>
                <c:pt idx="187">
                  <c:v>6</c:v>
                </c:pt>
                <c:pt idx="188">
                  <c:v>12</c:v>
                </c:pt>
                <c:pt idx="189">
                  <c:v>7</c:v>
                </c:pt>
                <c:pt idx="190">
                  <c:v>7</c:v>
                </c:pt>
                <c:pt idx="191">
                  <c:v>7</c:v>
                </c:pt>
                <c:pt idx="192">
                  <c:v>7</c:v>
                </c:pt>
                <c:pt idx="193">
                  <c:v>8</c:v>
                </c:pt>
                <c:pt idx="194">
                  <c:v>8</c:v>
                </c:pt>
                <c:pt idx="195">
                  <c:v>8</c:v>
                </c:pt>
                <c:pt idx="196">
                  <c:v>8</c:v>
                </c:pt>
                <c:pt idx="197">
                  <c:v>8</c:v>
                </c:pt>
                <c:pt idx="198">
                  <c:v>8</c:v>
                </c:pt>
                <c:pt idx="199">
                  <c:v>7</c:v>
                </c:pt>
                <c:pt idx="200">
                  <c:v>7</c:v>
                </c:pt>
                <c:pt idx="201">
                  <c:v>7</c:v>
                </c:pt>
                <c:pt idx="202">
                  <c:v>7</c:v>
                </c:pt>
                <c:pt idx="203">
                  <c:v>7</c:v>
                </c:pt>
                <c:pt idx="204">
                  <c:v>7</c:v>
                </c:pt>
                <c:pt idx="205">
                  <c:v>7</c:v>
                </c:pt>
                <c:pt idx="206">
                  <c:v>7</c:v>
                </c:pt>
                <c:pt idx="207">
                  <c:v>6</c:v>
                </c:pt>
                <c:pt idx="208">
                  <c:v>6</c:v>
                </c:pt>
                <c:pt idx="209">
                  <c:v>6</c:v>
                </c:pt>
                <c:pt idx="210">
                  <c:v>6</c:v>
                </c:pt>
                <c:pt idx="211">
                  <c:v>8</c:v>
                </c:pt>
                <c:pt idx="212">
                  <c:v>7</c:v>
                </c:pt>
                <c:pt idx="213">
                  <c:v>7</c:v>
                </c:pt>
                <c:pt idx="214">
                  <c:v>6</c:v>
                </c:pt>
                <c:pt idx="215">
                  <c:v>6</c:v>
                </c:pt>
                <c:pt idx="216">
                  <c:v>7</c:v>
                </c:pt>
                <c:pt idx="217">
                  <c:v>6</c:v>
                </c:pt>
                <c:pt idx="218">
                  <c:v>6</c:v>
                </c:pt>
                <c:pt idx="219">
                  <c:v>6</c:v>
                </c:pt>
                <c:pt idx="220">
                  <c:v>6</c:v>
                </c:pt>
                <c:pt idx="221">
                  <c:v>8</c:v>
                </c:pt>
                <c:pt idx="222">
                  <c:v>7</c:v>
                </c:pt>
                <c:pt idx="223">
                  <c:v>8</c:v>
                </c:pt>
                <c:pt idx="224">
                  <c:v>7</c:v>
                </c:pt>
                <c:pt idx="225">
                  <c:v>6</c:v>
                </c:pt>
                <c:pt idx="226">
                  <c:v>6</c:v>
                </c:pt>
                <c:pt idx="227">
                  <c:v>6</c:v>
                </c:pt>
                <c:pt idx="228">
                  <c:v>6</c:v>
                </c:pt>
                <c:pt idx="229">
                  <c:v>5</c:v>
                </c:pt>
                <c:pt idx="230">
                  <c:v>6</c:v>
                </c:pt>
                <c:pt idx="231">
                  <c:v>7</c:v>
                </c:pt>
                <c:pt idx="232">
                  <c:v>7</c:v>
                </c:pt>
                <c:pt idx="233">
                  <c:v>5</c:v>
                </c:pt>
                <c:pt idx="234">
                  <c:v>6</c:v>
                </c:pt>
                <c:pt idx="235">
                  <c:v>6</c:v>
                </c:pt>
                <c:pt idx="236">
                  <c:v>6</c:v>
                </c:pt>
                <c:pt idx="237">
                  <c:v>6</c:v>
                </c:pt>
                <c:pt idx="238">
                  <c:v>7</c:v>
                </c:pt>
                <c:pt idx="239">
                  <c:v>7</c:v>
                </c:pt>
                <c:pt idx="240">
                  <c:v>6</c:v>
                </c:pt>
                <c:pt idx="241">
                  <c:v>6</c:v>
                </c:pt>
                <c:pt idx="242">
                  <c:v>6</c:v>
                </c:pt>
                <c:pt idx="243">
                  <c:v>6</c:v>
                </c:pt>
                <c:pt idx="244">
                  <c:v>7</c:v>
                </c:pt>
                <c:pt idx="245">
                  <c:v>7</c:v>
                </c:pt>
                <c:pt idx="246">
                  <c:v>12</c:v>
                </c:pt>
                <c:pt idx="247">
                  <c:v>12</c:v>
                </c:pt>
                <c:pt idx="248">
                  <c:v>12</c:v>
                </c:pt>
                <c:pt idx="249">
                  <c:v>12</c:v>
                </c:pt>
                <c:pt idx="250">
                  <c:v>12</c:v>
                </c:pt>
                <c:pt idx="251">
                  <c:v>12</c:v>
                </c:pt>
                <c:pt idx="252">
                  <c:v>7</c:v>
                </c:pt>
                <c:pt idx="253">
                  <c:v>6</c:v>
                </c:pt>
                <c:pt idx="254">
                  <c:v>4</c:v>
                </c:pt>
                <c:pt idx="255">
                  <c:v>6</c:v>
                </c:pt>
                <c:pt idx="256">
                  <c:v>7</c:v>
                </c:pt>
                <c:pt idx="257">
                  <c:v>7</c:v>
                </c:pt>
                <c:pt idx="258">
                  <c:v>6</c:v>
                </c:pt>
                <c:pt idx="259">
                  <c:v>6</c:v>
                </c:pt>
                <c:pt idx="260">
                  <c:v>7</c:v>
                </c:pt>
                <c:pt idx="261">
                  <c:v>5</c:v>
                </c:pt>
                <c:pt idx="262">
                  <c:v>7</c:v>
                </c:pt>
                <c:pt idx="263">
                  <c:v>6</c:v>
                </c:pt>
                <c:pt idx="264">
                  <c:v>7</c:v>
                </c:pt>
                <c:pt idx="265">
                  <c:v>6</c:v>
                </c:pt>
                <c:pt idx="266">
                  <c:v>6</c:v>
                </c:pt>
                <c:pt idx="267">
                  <c:v>6</c:v>
                </c:pt>
                <c:pt idx="268">
                  <c:v>7</c:v>
                </c:pt>
                <c:pt idx="269">
                  <c:v>6</c:v>
                </c:pt>
                <c:pt idx="270">
                  <c:v>6</c:v>
                </c:pt>
                <c:pt idx="271">
                  <c:v>6</c:v>
                </c:pt>
                <c:pt idx="272">
                  <c:v>6</c:v>
                </c:pt>
                <c:pt idx="273">
                  <c:v>7</c:v>
                </c:pt>
                <c:pt idx="274">
                  <c:v>7</c:v>
                </c:pt>
                <c:pt idx="275">
                  <c:v>7</c:v>
                </c:pt>
                <c:pt idx="276">
                  <c:v>7</c:v>
                </c:pt>
                <c:pt idx="277">
                  <c:v>7</c:v>
                </c:pt>
                <c:pt idx="278">
                  <c:v>8</c:v>
                </c:pt>
                <c:pt idx="279">
                  <c:v>5</c:v>
                </c:pt>
                <c:pt idx="280">
                  <c:v>5</c:v>
                </c:pt>
                <c:pt idx="281">
                  <c:v>6</c:v>
                </c:pt>
                <c:pt idx="282">
                  <c:v>6</c:v>
                </c:pt>
                <c:pt idx="283">
                  <c:v>6</c:v>
                </c:pt>
                <c:pt idx="284">
                  <c:v>6</c:v>
                </c:pt>
                <c:pt idx="285">
                  <c:v>6</c:v>
                </c:pt>
                <c:pt idx="286">
                  <c:v>6</c:v>
                </c:pt>
                <c:pt idx="287">
                  <c:v>5</c:v>
                </c:pt>
                <c:pt idx="288">
                  <c:v>6</c:v>
                </c:pt>
                <c:pt idx="289">
                  <c:v>6</c:v>
                </c:pt>
                <c:pt idx="290">
                  <c:v>6</c:v>
                </c:pt>
                <c:pt idx="291">
                  <c:v>6</c:v>
                </c:pt>
                <c:pt idx="292">
                  <c:v>5</c:v>
                </c:pt>
                <c:pt idx="293">
                  <c:v>3</c:v>
                </c:pt>
                <c:pt idx="294">
                  <c:v>3</c:v>
                </c:pt>
                <c:pt idx="295">
                  <c:v>5</c:v>
                </c:pt>
                <c:pt idx="296">
                  <c:v>6</c:v>
                </c:pt>
                <c:pt idx="297">
                  <c:v>6</c:v>
                </c:pt>
                <c:pt idx="298">
                  <c:v>5</c:v>
                </c:pt>
                <c:pt idx="299">
                  <c:v>4</c:v>
                </c:pt>
                <c:pt idx="300">
                  <c:v>5</c:v>
                </c:pt>
                <c:pt idx="301">
                  <c:v>5</c:v>
                </c:pt>
                <c:pt idx="302">
                  <c:v>5</c:v>
                </c:pt>
                <c:pt idx="303">
                  <c:v>6</c:v>
                </c:pt>
                <c:pt idx="304">
                  <c:v>6</c:v>
                </c:pt>
                <c:pt idx="305">
                  <c:v>6</c:v>
                </c:pt>
                <c:pt idx="306">
                  <c:v>6</c:v>
                </c:pt>
                <c:pt idx="307">
                  <c:v>6</c:v>
                </c:pt>
                <c:pt idx="308">
                  <c:v>6</c:v>
                </c:pt>
                <c:pt idx="309">
                  <c:v>6</c:v>
                </c:pt>
                <c:pt idx="310">
                  <c:v>7</c:v>
                </c:pt>
                <c:pt idx="311">
                  <c:v>7</c:v>
                </c:pt>
                <c:pt idx="312">
                  <c:v>6</c:v>
                </c:pt>
                <c:pt idx="313">
                  <c:v>3</c:v>
                </c:pt>
                <c:pt idx="314">
                  <c:v>2</c:v>
                </c:pt>
                <c:pt idx="315">
                  <c:v>2</c:v>
                </c:pt>
                <c:pt idx="316">
                  <c:v>3</c:v>
                </c:pt>
                <c:pt idx="317">
                  <c:v>3</c:v>
                </c:pt>
                <c:pt idx="318">
                  <c:v>4</c:v>
                </c:pt>
                <c:pt idx="319">
                  <c:v>5</c:v>
                </c:pt>
                <c:pt idx="320">
                  <c:v>5</c:v>
                </c:pt>
                <c:pt idx="321">
                  <c:v>6</c:v>
                </c:pt>
                <c:pt idx="322">
                  <c:v>5</c:v>
                </c:pt>
                <c:pt idx="323">
                  <c:v>4</c:v>
                </c:pt>
                <c:pt idx="324">
                  <c:v>3</c:v>
                </c:pt>
                <c:pt idx="325">
                  <c:v>3</c:v>
                </c:pt>
                <c:pt idx="326">
                  <c:v>4</c:v>
                </c:pt>
                <c:pt idx="327">
                  <c:v>3</c:v>
                </c:pt>
                <c:pt idx="328">
                  <c:v>3</c:v>
                </c:pt>
                <c:pt idx="329">
                  <c:v>5</c:v>
                </c:pt>
                <c:pt idx="330">
                  <c:v>5</c:v>
                </c:pt>
                <c:pt idx="331">
                  <c:v>4</c:v>
                </c:pt>
                <c:pt idx="332">
                  <c:v>3</c:v>
                </c:pt>
                <c:pt idx="333">
                  <c:v>4</c:v>
                </c:pt>
                <c:pt idx="334">
                  <c:v>4</c:v>
                </c:pt>
                <c:pt idx="335">
                  <c:v>4</c:v>
                </c:pt>
                <c:pt idx="336">
                  <c:v>5</c:v>
                </c:pt>
                <c:pt idx="337">
                  <c:v>5</c:v>
                </c:pt>
                <c:pt idx="338">
                  <c:v>6</c:v>
                </c:pt>
                <c:pt idx="339">
                  <c:v>7</c:v>
                </c:pt>
                <c:pt idx="340">
                  <c:v>7</c:v>
                </c:pt>
                <c:pt idx="341">
                  <c:v>7</c:v>
                </c:pt>
                <c:pt idx="342">
                  <c:v>7</c:v>
                </c:pt>
                <c:pt idx="343">
                  <c:v>10</c:v>
                </c:pt>
                <c:pt idx="344">
                  <c:v>13</c:v>
                </c:pt>
                <c:pt idx="345">
                  <c:v>10</c:v>
                </c:pt>
                <c:pt idx="346">
                  <c:v>10</c:v>
                </c:pt>
                <c:pt idx="347">
                  <c:v>12</c:v>
                </c:pt>
                <c:pt idx="348">
                  <c:v>13</c:v>
                </c:pt>
                <c:pt idx="349">
                  <c:v>13</c:v>
                </c:pt>
                <c:pt idx="350">
                  <c:v>6</c:v>
                </c:pt>
                <c:pt idx="351">
                  <c:v>5</c:v>
                </c:pt>
                <c:pt idx="352">
                  <c:v>6</c:v>
                </c:pt>
                <c:pt idx="353">
                  <c:v>3</c:v>
                </c:pt>
                <c:pt idx="354">
                  <c:v>6</c:v>
                </c:pt>
                <c:pt idx="355">
                  <c:v>3</c:v>
                </c:pt>
                <c:pt idx="356">
                  <c:v>6</c:v>
                </c:pt>
                <c:pt idx="357">
                  <c:v>5</c:v>
                </c:pt>
                <c:pt idx="358">
                  <c:v>5</c:v>
                </c:pt>
                <c:pt idx="359">
                  <c:v>5</c:v>
                </c:pt>
                <c:pt idx="360">
                  <c:v>4</c:v>
                </c:pt>
                <c:pt idx="361">
                  <c:v>5</c:v>
                </c:pt>
                <c:pt idx="362">
                  <c:v>8</c:v>
                </c:pt>
                <c:pt idx="363">
                  <c:v>7</c:v>
                </c:pt>
                <c:pt idx="364">
                  <c:v>7</c:v>
                </c:pt>
                <c:pt idx="365">
                  <c:v>7</c:v>
                </c:pt>
                <c:pt idx="366">
                  <c:v>5</c:v>
                </c:pt>
                <c:pt idx="367">
                  <c:v>7</c:v>
                </c:pt>
                <c:pt idx="368">
                  <c:v>4</c:v>
                </c:pt>
                <c:pt idx="369">
                  <c:v>5</c:v>
                </c:pt>
                <c:pt idx="370">
                  <c:v>4</c:v>
                </c:pt>
                <c:pt idx="371">
                  <c:v>6</c:v>
                </c:pt>
                <c:pt idx="372">
                  <c:v>8</c:v>
                </c:pt>
                <c:pt idx="373">
                  <c:v>4</c:v>
                </c:pt>
                <c:pt idx="374">
                  <c:v>4</c:v>
                </c:pt>
                <c:pt idx="375">
                  <c:v>1</c:v>
                </c:pt>
                <c:pt idx="376">
                  <c:v>4</c:v>
                </c:pt>
                <c:pt idx="377">
                  <c:v>4</c:v>
                </c:pt>
                <c:pt idx="378">
                  <c:v>5</c:v>
                </c:pt>
                <c:pt idx="379">
                  <c:v>13</c:v>
                </c:pt>
                <c:pt idx="380">
                  <c:v>7</c:v>
                </c:pt>
                <c:pt idx="381">
                  <c:v>2</c:v>
                </c:pt>
                <c:pt idx="382">
                  <c:v>4</c:v>
                </c:pt>
                <c:pt idx="383">
                  <c:v>5</c:v>
                </c:pt>
                <c:pt idx="384">
                  <c:v>5</c:v>
                </c:pt>
                <c:pt idx="385">
                  <c:v>5</c:v>
                </c:pt>
                <c:pt idx="386">
                  <c:v>5</c:v>
                </c:pt>
                <c:pt idx="387">
                  <c:v>5</c:v>
                </c:pt>
                <c:pt idx="388">
                  <c:v>5</c:v>
                </c:pt>
                <c:pt idx="389">
                  <c:v>5</c:v>
                </c:pt>
                <c:pt idx="390">
                  <c:v>5</c:v>
                </c:pt>
                <c:pt idx="391">
                  <c:v>5</c:v>
                </c:pt>
                <c:pt idx="392">
                  <c:v>5</c:v>
                </c:pt>
                <c:pt idx="393">
                  <c:v>5</c:v>
                </c:pt>
                <c:pt idx="394">
                  <c:v>6</c:v>
                </c:pt>
                <c:pt idx="395">
                  <c:v>6</c:v>
                </c:pt>
                <c:pt idx="396">
                  <c:v>5</c:v>
                </c:pt>
                <c:pt idx="397">
                  <c:v>5</c:v>
                </c:pt>
                <c:pt idx="398">
                  <c:v>5</c:v>
                </c:pt>
                <c:pt idx="399">
                  <c:v>5</c:v>
                </c:pt>
                <c:pt idx="400">
                  <c:v>4</c:v>
                </c:pt>
                <c:pt idx="401">
                  <c:v>5</c:v>
                </c:pt>
                <c:pt idx="402">
                  <c:v>6</c:v>
                </c:pt>
                <c:pt idx="403">
                  <c:v>5</c:v>
                </c:pt>
                <c:pt idx="404">
                  <c:v>5</c:v>
                </c:pt>
                <c:pt idx="405">
                  <c:v>5</c:v>
                </c:pt>
                <c:pt idx="406">
                  <c:v>5</c:v>
                </c:pt>
                <c:pt idx="407">
                  <c:v>6</c:v>
                </c:pt>
                <c:pt idx="408">
                  <c:v>6</c:v>
                </c:pt>
                <c:pt idx="409">
                  <c:v>5</c:v>
                </c:pt>
                <c:pt idx="410">
                  <c:v>7</c:v>
                </c:pt>
                <c:pt idx="411">
                  <c:v>7</c:v>
                </c:pt>
                <c:pt idx="412">
                  <c:v>7</c:v>
                </c:pt>
                <c:pt idx="413">
                  <c:v>11</c:v>
                </c:pt>
                <c:pt idx="414">
                  <c:v>13</c:v>
                </c:pt>
                <c:pt idx="415">
                  <c:v>7</c:v>
                </c:pt>
                <c:pt idx="416">
                  <c:v>5</c:v>
                </c:pt>
                <c:pt idx="417">
                  <c:v>7</c:v>
                </c:pt>
                <c:pt idx="418">
                  <c:v>7</c:v>
                </c:pt>
                <c:pt idx="419">
                  <c:v>6</c:v>
                </c:pt>
                <c:pt idx="420">
                  <c:v>6</c:v>
                </c:pt>
                <c:pt idx="421">
                  <c:v>7</c:v>
                </c:pt>
                <c:pt idx="422">
                  <c:v>7</c:v>
                </c:pt>
                <c:pt idx="423">
                  <c:v>7</c:v>
                </c:pt>
                <c:pt idx="424">
                  <c:v>7</c:v>
                </c:pt>
                <c:pt idx="425">
                  <c:v>7</c:v>
                </c:pt>
                <c:pt idx="426">
                  <c:v>6</c:v>
                </c:pt>
                <c:pt idx="427">
                  <c:v>7</c:v>
                </c:pt>
                <c:pt idx="428">
                  <c:v>7</c:v>
                </c:pt>
                <c:pt idx="429">
                  <c:v>6</c:v>
                </c:pt>
                <c:pt idx="430">
                  <c:v>6</c:v>
                </c:pt>
                <c:pt idx="431">
                  <c:v>7</c:v>
                </c:pt>
                <c:pt idx="432">
                  <c:v>7</c:v>
                </c:pt>
                <c:pt idx="433">
                  <c:v>7</c:v>
                </c:pt>
                <c:pt idx="434">
                  <c:v>6</c:v>
                </c:pt>
                <c:pt idx="435">
                  <c:v>7</c:v>
                </c:pt>
                <c:pt idx="436">
                  <c:v>7</c:v>
                </c:pt>
                <c:pt idx="437">
                  <c:v>7</c:v>
                </c:pt>
                <c:pt idx="438">
                  <c:v>7</c:v>
                </c:pt>
                <c:pt idx="439">
                  <c:v>7</c:v>
                </c:pt>
                <c:pt idx="440">
                  <c:v>5</c:v>
                </c:pt>
                <c:pt idx="441">
                  <c:v>5</c:v>
                </c:pt>
                <c:pt idx="442">
                  <c:v>5</c:v>
                </c:pt>
                <c:pt idx="443">
                  <c:v>7</c:v>
                </c:pt>
                <c:pt idx="444">
                  <c:v>7</c:v>
                </c:pt>
                <c:pt idx="445">
                  <c:v>7</c:v>
                </c:pt>
                <c:pt idx="446">
                  <c:v>7</c:v>
                </c:pt>
                <c:pt idx="447">
                  <c:v>7</c:v>
                </c:pt>
                <c:pt idx="448">
                  <c:v>7</c:v>
                </c:pt>
                <c:pt idx="449">
                  <c:v>5</c:v>
                </c:pt>
                <c:pt idx="450">
                  <c:v>3</c:v>
                </c:pt>
                <c:pt idx="451">
                  <c:v>9</c:v>
                </c:pt>
                <c:pt idx="452">
                  <c:v>3</c:v>
                </c:pt>
                <c:pt idx="453">
                  <c:v>5</c:v>
                </c:pt>
                <c:pt idx="454">
                  <c:v>7</c:v>
                </c:pt>
                <c:pt idx="455">
                  <c:v>9</c:v>
                </c:pt>
                <c:pt idx="456">
                  <c:v>7</c:v>
                </c:pt>
                <c:pt idx="457">
                  <c:v>9</c:v>
                </c:pt>
                <c:pt idx="458">
                  <c:v>8</c:v>
                </c:pt>
                <c:pt idx="459">
                  <c:v>5</c:v>
                </c:pt>
                <c:pt idx="460">
                  <c:v>8</c:v>
                </c:pt>
                <c:pt idx="461">
                  <c:v>9</c:v>
                </c:pt>
                <c:pt idx="462">
                  <c:v>9</c:v>
                </c:pt>
                <c:pt idx="463">
                  <c:v>9</c:v>
                </c:pt>
                <c:pt idx="464">
                  <c:v>9</c:v>
                </c:pt>
                <c:pt idx="465">
                  <c:v>7</c:v>
                </c:pt>
                <c:pt idx="466">
                  <c:v>7</c:v>
                </c:pt>
                <c:pt idx="467">
                  <c:v>6</c:v>
                </c:pt>
                <c:pt idx="468">
                  <c:v>5</c:v>
                </c:pt>
                <c:pt idx="469">
                  <c:v>5</c:v>
                </c:pt>
                <c:pt idx="470">
                  <c:v>5</c:v>
                </c:pt>
                <c:pt idx="471">
                  <c:v>6</c:v>
                </c:pt>
                <c:pt idx="472">
                  <c:v>6</c:v>
                </c:pt>
                <c:pt idx="473">
                  <c:v>6</c:v>
                </c:pt>
                <c:pt idx="474">
                  <c:v>5</c:v>
                </c:pt>
                <c:pt idx="475">
                  <c:v>5</c:v>
                </c:pt>
                <c:pt idx="476">
                  <c:v>5</c:v>
                </c:pt>
                <c:pt idx="477">
                  <c:v>7</c:v>
                </c:pt>
                <c:pt idx="478">
                  <c:v>7</c:v>
                </c:pt>
                <c:pt idx="479">
                  <c:v>5</c:v>
                </c:pt>
                <c:pt idx="480">
                  <c:v>7</c:v>
                </c:pt>
                <c:pt idx="481">
                  <c:v>6</c:v>
                </c:pt>
                <c:pt idx="482">
                  <c:v>6</c:v>
                </c:pt>
                <c:pt idx="483">
                  <c:v>6</c:v>
                </c:pt>
                <c:pt idx="484">
                  <c:v>7</c:v>
                </c:pt>
                <c:pt idx="485">
                  <c:v>7</c:v>
                </c:pt>
                <c:pt idx="486">
                  <c:v>7</c:v>
                </c:pt>
                <c:pt idx="487">
                  <c:v>7</c:v>
                </c:pt>
                <c:pt idx="488">
                  <c:v>7</c:v>
                </c:pt>
                <c:pt idx="489">
                  <c:v>5</c:v>
                </c:pt>
                <c:pt idx="490">
                  <c:v>6</c:v>
                </c:pt>
                <c:pt idx="491">
                  <c:v>11</c:v>
                </c:pt>
                <c:pt idx="492">
                  <c:v>13</c:v>
                </c:pt>
                <c:pt idx="493">
                  <c:v>13</c:v>
                </c:pt>
                <c:pt idx="494">
                  <c:v>13</c:v>
                </c:pt>
                <c:pt idx="495">
                  <c:v>13</c:v>
                </c:pt>
                <c:pt idx="496">
                  <c:v>12</c:v>
                </c:pt>
                <c:pt idx="497">
                  <c:v>13</c:v>
                </c:pt>
                <c:pt idx="498">
                  <c:v>12</c:v>
                </c:pt>
                <c:pt idx="499">
                  <c:v>13</c:v>
                </c:pt>
                <c:pt idx="500">
                  <c:v>13</c:v>
                </c:pt>
                <c:pt idx="501">
                  <c:v>13</c:v>
                </c:pt>
                <c:pt idx="502">
                  <c:v>13</c:v>
                </c:pt>
                <c:pt idx="503">
                  <c:v>12</c:v>
                </c:pt>
                <c:pt idx="504">
                  <c:v>9</c:v>
                </c:pt>
                <c:pt idx="505">
                  <c:v>9</c:v>
                </c:pt>
                <c:pt idx="506">
                  <c:v>11</c:v>
                </c:pt>
                <c:pt idx="507">
                  <c:v>12</c:v>
                </c:pt>
                <c:pt idx="508">
                  <c:v>11</c:v>
                </c:pt>
                <c:pt idx="509">
                  <c:v>9</c:v>
                </c:pt>
                <c:pt idx="510">
                  <c:v>7</c:v>
                </c:pt>
                <c:pt idx="511">
                  <c:v>7</c:v>
                </c:pt>
                <c:pt idx="512">
                  <c:v>7</c:v>
                </c:pt>
                <c:pt idx="513">
                  <c:v>6</c:v>
                </c:pt>
                <c:pt idx="514">
                  <c:v>5</c:v>
                </c:pt>
                <c:pt idx="515">
                  <c:v>5</c:v>
                </c:pt>
                <c:pt idx="516">
                  <c:v>5</c:v>
                </c:pt>
                <c:pt idx="517">
                  <c:v>6</c:v>
                </c:pt>
                <c:pt idx="518">
                  <c:v>7</c:v>
                </c:pt>
                <c:pt idx="519">
                  <c:v>5</c:v>
                </c:pt>
                <c:pt idx="520">
                  <c:v>7</c:v>
                </c:pt>
                <c:pt idx="521">
                  <c:v>7</c:v>
                </c:pt>
                <c:pt idx="522">
                  <c:v>7</c:v>
                </c:pt>
                <c:pt idx="523">
                  <c:v>7</c:v>
                </c:pt>
                <c:pt idx="524">
                  <c:v>8</c:v>
                </c:pt>
                <c:pt idx="525">
                  <c:v>5</c:v>
                </c:pt>
                <c:pt idx="526">
                  <c:v>7</c:v>
                </c:pt>
                <c:pt idx="527">
                  <c:v>6</c:v>
                </c:pt>
                <c:pt idx="528">
                  <c:v>6</c:v>
                </c:pt>
                <c:pt idx="529">
                  <c:v>5</c:v>
                </c:pt>
                <c:pt idx="530">
                  <c:v>6</c:v>
                </c:pt>
                <c:pt idx="531">
                  <c:v>7</c:v>
                </c:pt>
                <c:pt idx="532">
                  <c:v>7</c:v>
                </c:pt>
                <c:pt idx="533">
                  <c:v>9</c:v>
                </c:pt>
                <c:pt idx="534">
                  <c:v>8</c:v>
                </c:pt>
                <c:pt idx="535">
                  <c:v>8</c:v>
                </c:pt>
                <c:pt idx="536">
                  <c:v>7</c:v>
                </c:pt>
                <c:pt idx="537">
                  <c:v>6</c:v>
                </c:pt>
                <c:pt idx="538">
                  <c:v>5</c:v>
                </c:pt>
                <c:pt idx="539">
                  <c:v>7</c:v>
                </c:pt>
                <c:pt idx="540">
                  <c:v>6</c:v>
                </c:pt>
                <c:pt idx="541">
                  <c:v>6</c:v>
                </c:pt>
                <c:pt idx="542">
                  <c:v>6</c:v>
                </c:pt>
                <c:pt idx="543">
                  <c:v>6</c:v>
                </c:pt>
                <c:pt idx="544">
                  <c:v>6</c:v>
                </c:pt>
                <c:pt idx="545">
                  <c:v>6</c:v>
                </c:pt>
                <c:pt idx="546">
                  <c:v>6</c:v>
                </c:pt>
                <c:pt idx="547">
                  <c:v>6</c:v>
                </c:pt>
                <c:pt idx="548">
                  <c:v>6</c:v>
                </c:pt>
                <c:pt idx="549">
                  <c:v>6</c:v>
                </c:pt>
                <c:pt idx="550">
                  <c:v>5</c:v>
                </c:pt>
                <c:pt idx="551">
                  <c:v>6</c:v>
                </c:pt>
                <c:pt idx="552">
                  <c:v>7</c:v>
                </c:pt>
                <c:pt idx="553">
                  <c:v>5</c:v>
                </c:pt>
                <c:pt idx="554">
                  <c:v>5</c:v>
                </c:pt>
                <c:pt idx="555">
                  <c:v>7</c:v>
                </c:pt>
                <c:pt idx="556">
                  <c:v>9</c:v>
                </c:pt>
                <c:pt idx="557">
                  <c:v>8</c:v>
                </c:pt>
                <c:pt idx="558">
                  <c:v>7</c:v>
                </c:pt>
                <c:pt idx="559">
                  <c:v>7</c:v>
                </c:pt>
                <c:pt idx="560">
                  <c:v>7</c:v>
                </c:pt>
                <c:pt idx="561">
                  <c:v>7</c:v>
                </c:pt>
                <c:pt idx="562">
                  <c:v>8</c:v>
                </c:pt>
                <c:pt idx="563">
                  <c:v>8</c:v>
                </c:pt>
                <c:pt idx="564">
                  <c:v>13</c:v>
                </c:pt>
                <c:pt idx="565">
                  <c:v>7</c:v>
                </c:pt>
                <c:pt idx="566">
                  <c:v>7</c:v>
                </c:pt>
                <c:pt idx="567">
                  <c:v>5</c:v>
                </c:pt>
                <c:pt idx="568">
                  <c:v>5</c:v>
                </c:pt>
                <c:pt idx="569">
                  <c:v>7</c:v>
                </c:pt>
                <c:pt idx="570">
                  <c:v>8</c:v>
                </c:pt>
                <c:pt idx="571">
                  <c:v>5</c:v>
                </c:pt>
                <c:pt idx="572">
                  <c:v>5</c:v>
                </c:pt>
                <c:pt idx="573">
                  <c:v>2</c:v>
                </c:pt>
                <c:pt idx="574">
                  <c:v>2</c:v>
                </c:pt>
                <c:pt idx="575">
                  <c:v>3</c:v>
                </c:pt>
                <c:pt idx="576">
                  <c:v>3</c:v>
                </c:pt>
                <c:pt idx="577">
                  <c:v>5</c:v>
                </c:pt>
                <c:pt idx="578">
                  <c:v>5</c:v>
                </c:pt>
                <c:pt idx="579">
                  <c:v>5</c:v>
                </c:pt>
                <c:pt idx="580">
                  <c:v>5</c:v>
                </c:pt>
                <c:pt idx="581">
                  <c:v>5</c:v>
                </c:pt>
                <c:pt idx="582">
                  <c:v>5</c:v>
                </c:pt>
                <c:pt idx="583">
                  <c:v>9</c:v>
                </c:pt>
                <c:pt idx="584">
                  <c:v>8</c:v>
                </c:pt>
                <c:pt idx="585">
                  <c:v>5</c:v>
                </c:pt>
                <c:pt idx="586">
                  <c:v>8</c:v>
                </c:pt>
                <c:pt idx="587">
                  <c:v>8</c:v>
                </c:pt>
                <c:pt idx="588">
                  <c:v>7</c:v>
                </c:pt>
                <c:pt idx="589">
                  <c:v>5</c:v>
                </c:pt>
                <c:pt idx="590">
                  <c:v>7</c:v>
                </c:pt>
                <c:pt idx="591">
                  <c:v>7</c:v>
                </c:pt>
                <c:pt idx="592">
                  <c:v>7</c:v>
                </c:pt>
                <c:pt idx="593">
                  <c:v>7</c:v>
                </c:pt>
                <c:pt idx="594">
                  <c:v>6</c:v>
                </c:pt>
                <c:pt idx="595">
                  <c:v>6</c:v>
                </c:pt>
                <c:pt idx="596">
                  <c:v>5</c:v>
                </c:pt>
                <c:pt idx="597">
                  <c:v>5</c:v>
                </c:pt>
                <c:pt idx="598">
                  <c:v>11</c:v>
                </c:pt>
                <c:pt idx="599">
                  <c:v>13</c:v>
                </c:pt>
                <c:pt idx="600">
                  <c:v>13</c:v>
                </c:pt>
                <c:pt idx="601">
                  <c:v>13</c:v>
                </c:pt>
                <c:pt idx="602">
                  <c:v>11</c:v>
                </c:pt>
                <c:pt idx="603">
                  <c:v>10</c:v>
                </c:pt>
                <c:pt idx="604">
                  <c:v>3</c:v>
                </c:pt>
                <c:pt idx="605">
                  <c:v>1</c:v>
                </c:pt>
                <c:pt idx="606">
                  <c:v>1</c:v>
                </c:pt>
                <c:pt idx="607">
                  <c:v>1</c:v>
                </c:pt>
                <c:pt idx="608">
                  <c:v>1</c:v>
                </c:pt>
                <c:pt idx="609">
                  <c:v>1</c:v>
                </c:pt>
                <c:pt idx="610">
                  <c:v>1</c:v>
                </c:pt>
                <c:pt idx="611">
                  <c:v>1</c:v>
                </c:pt>
                <c:pt idx="612">
                  <c:v>1</c:v>
                </c:pt>
                <c:pt idx="613">
                  <c:v>1</c:v>
                </c:pt>
                <c:pt idx="614">
                  <c:v>1</c:v>
                </c:pt>
                <c:pt idx="615">
                  <c:v>1</c:v>
                </c:pt>
                <c:pt idx="616">
                  <c:v>3</c:v>
                </c:pt>
                <c:pt idx="617">
                  <c:v>3</c:v>
                </c:pt>
                <c:pt idx="618">
                  <c:v>3</c:v>
                </c:pt>
                <c:pt idx="619">
                  <c:v>5</c:v>
                </c:pt>
                <c:pt idx="620">
                  <c:v>6</c:v>
                </c:pt>
                <c:pt idx="621">
                  <c:v>6</c:v>
                </c:pt>
                <c:pt idx="622">
                  <c:v>12</c:v>
                </c:pt>
                <c:pt idx="623">
                  <c:v>11</c:v>
                </c:pt>
                <c:pt idx="624">
                  <c:v>11</c:v>
                </c:pt>
                <c:pt idx="625">
                  <c:v>11</c:v>
                </c:pt>
                <c:pt idx="626">
                  <c:v>7</c:v>
                </c:pt>
                <c:pt idx="627">
                  <c:v>6</c:v>
                </c:pt>
                <c:pt idx="628">
                  <c:v>7</c:v>
                </c:pt>
                <c:pt idx="629">
                  <c:v>7</c:v>
                </c:pt>
                <c:pt idx="630">
                  <c:v>6</c:v>
                </c:pt>
                <c:pt idx="631">
                  <c:v>7</c:v>
                </c:pt>
                <c:pt idx="632">
                  <c:v>6</c:v>
                </c:pt>
                <c:pt idx="633">
                  <c:v>7</c:v>
                </c:pt>
                <c:pt idx="634">
                  <c:v>7</c:v>
                </c:pt>
                <c:pt idx="635">
                  <c:v>7</c:v>
                </c:pt>
                <c:pt idx="636">
                  <c:v>2</c:v>
                </c:pt>
                <c:pt idx="637">
                  <c:v>7</c:v>
                </c:pt>
                <c:pt idx="638">
                  <c:v>7</c:v>
                </c:pt>
                <c:pt idx="639">
                  <c:v>7</c:v>
                </c:pt>
                <c:pt idx="640">
                  <c:v>8</c:v>
                </c:pt>
                <c:pt idx="641">
                  <c:v>8</c:v>
                </c:pt>
                <c:pt idx="642">
                  <c:v>7</c:v>
                </c:pt>
                <c:pt idx="643">
                  <c:v>7</c:v>
                </c:pt>
                <c:pt idx="644">
                  <c:v>8</c:v>
                </c:pt>
                <c:pt idx="645">
                  <c:v>7</c:v>
                </c:pt>
                <c:pt idx="646">
                  <c:v>7</c:v>
                </c:pt>
                <c:pt idx="647">
                  <c:v>7</c:v>
                </c:pt>
                <c:pt idx="648">
                  <c:v>7</c:v>
                </c:pt>
                <c:pt idx="649">
                  <c:v>7</c:v>
                </c:pt>
                <c:pt idx="650">
                  <c:v>7</c:v>
                </c:pt>
                <c:pt idx="651">
                  <c:v>7</c:v>
                </c:pt>
                <c:pt idx="652">
                  <c:v>7</c:v>
                </c:pt>
                <c:pt idx="653">
                  <c:v>8</c:v>
                </c:pt>
                <c:pt idx="654">
                  <c:v>7</c:v>
                </c:pt>
                <c:pt idx="655">
                  <c:v>7</c:v>
                </c:pt>
                <c:pt idx="656">
                  <c:v>7</c:v>
                </c:pt>
                <c:pt idx="657">
                  <c:v>7</c:v>
                </c:pt>
                <c:pt idx="658">
                  <c:v>7</c:v>
                </c:pt>
                <c:pt idx="659">
                  <c:v>7</c:v>
                </c:pt>
                <c:pt idx="660">
                  <c:v>7</c:v>
                </c:pt>
                <c:pt idx="661">
                  <c:v>7</c:v>
                </c:pt>
                <c:pt idx="662">
                  <c:v>7</c:v>
                </c:pt>
                <c:pt idx="663">
                  <c:v>7</c:v>
                </c:pt>
                <c:pt idx="664">
                  <c:v>5</c:v>
                </c:pt>
                <c:pt idx="665">
                  <c:v>7</c:v>
                </c:pt>
                <c:pt idx="666">
                  <c:v>7</c:v>
                </c:pt>
                <c:pt idx="667">
                  <c:v>7</c:v>
                </c:pt>
                <c:pt idx="668">
                  <c:v>5</c:v>
                </c:pt>
                <c:pt idx="669">
                  <c:v>5</c:v>
                </c:pt>
                <c:pt idx="670">
                  <c:v>7</c:v>
                </c:pt>
                <c:pt idx="671">
                  <c:v>6</c:v>
                </c:pt>
                <c:pt idx="672">
                  <c:v>7</c:v>
                </c:pt>
                <c:pt idx="673">
                  <c:v>5</c:v>
                </c:pt>
                <c:pt idx="674">
                  <c:v>6</c:v>
                </c:pt>
                <c:pt idx="675">
                  <c:v>6</c:v>
                </c:pt>
                <c:pt idx="676">
                  <c:v>7</c:v>
                </c:pt>
                <c:pt idx="677">
                  <c:v>7</c:v>
                </c:pt>
                <c:pt idx="678">
                  <c:v>7</c:v>
                </c:pt>
                <c:pt idx="679">
                  <c:v>7</c:v>
                </c:pt>
                <c:pt idx="680">
                  <c:v>7</c:v>
                </c:pt>
                <c:pt idx="681">
                  <c:v>7</c:v>
                </c:pt>
                <c:pt idx="682">
                  <c:v>7</c:v>
                </c:pt>
                <c:pt idx="683">
                  <c:v>7</c:v>
                </c:pt>
                <c:pt idx="684">
                  <c:v>7</c:v>
                </c:pt>
                <c:pt idx="685">
                  <c:v>7</c:v>
                </c:pt>
                <c:pt idx="686">
                  <c:v>7</c:v>
                </c:pt>
                <c:pt idx="687">
                  <c:v>7</c:v>
                </c:pt>
                <c:pt idx="688">
                  <c:v>7</c:v>
                </c:pt>
                <c:pt idx="689">
                  <c:v>2</c:v>
                </c:pt>
                <c:pt idx="690">
                  <c:v>2</c:v>
                </c:pt>
                <c:pt idx="691">
                  <c:v>3</c:v>
                </c:pt>
                <c:pt idx="692">
                  <c:v>4</c:v>
                </c:pt>
                <c:pt idx="693">
                  <c:v>5</c:v>
                </c:pt>
                <c:pt idx="694">
                  <c:v>4</c:v>
                </c:pt>
                <c:pt idx="695">
                  <c:v>3</c:v>
                </c:pt>
                <c:pt idx="696">
                  <c:v>5</c:v>
                </c:pt>
                <c:pt idx="697">
                  <c:v>4</c:v>
                </c:pt>
                <c:pt idx="698">
                  <c:v>4</c:v>
                </c:pt>
                <c:pt idx="699">
                  <c:v>4</c:v>
                </c:pt>
                <c:pt idx="700">
                  <c:v>6</c:v>
                </c:pt>
                <c:pt idx="701">
                  <c:v>6</c:v>
                </c:pt>
                <c:pt idx="702">
                  <c:v>7</c:v>
                </c:pt>
                <c:pt idx="703">
                  <c:v>7</c:v>
                </c:pt>
                <c:pt idx="704">
                  <c:v>7</c:v>
                </c:pt>
                <c:pt idx="705">
                  <c:v>5</c:v>
                </c:pt>
                <c:pt idx="706">
                  <c:v>5</c:v>
                </c:pt>
                <c:pt idx="707">
                  <c:v>8</c:v>
                </c:pt>
                <c:pt idx="708">
                  <c:v>8</c:v>
                </c:pt>
                <c:pt idx="709">
                  <c:v>7</c:v>
                </c:pt>
                <c:pt idx="710">
                  <c:v>6</c:v>
                </c:pt>
                <c:pt idx="711">
                  <c:v>7</c:v>
                </c:pt>
                <c:pt idx="712">
                  <c:v>6</c:v>
                </c:pt>
                <c:pt idx="713">
                  <c:v>6</c:v>
                </c:pt>
                <c:pt idx="714">
                  <c:v>7</c:v>
                </c:pt>
                <c:pt idx="715">
                  <c:v>7</c:v>
                </c:pt>
                <c:pt idx="716">
                  <c:v>7</c:v>
                </c:pt>
                <c:pt idx="717">
                  <c:v>7</c:v>
                </c:pt>
                <c:pt idx="718">
                  <c:v>7</c:v>
                </c:pt>
                <c:pt idx="719">
                  <c:v>6</c:v>
                </c:pt>
                <c:pt idx="720">
                  <c:v>6</c:v>
                </c:pt>
                <c:pt idx="721">
                  <c:v>7</c:v>
                </c:pt>
                <c:pt idx="722">
                  <c:v>7</c:v>
                </c:pt>
                <c:pt idx="723">
                  <c:v>7</c:v>
                </c:pt>
                <c:pt idx="724">
                  <c:v>7</c:v>
                </c:pt>
                <c:pt idx="725">
                  <c:v>7</c:v>
                </c:pt>
                <c:pt idx="726">
                  <c:v>5</c:v>
                </c:pt>
                <c:pt idx="727">
                  <c:v>6</c:v>
                </c:pt>
                <c:pt idx="728">
                  <c:v>6</c:v>
                </c:pt>
                <c:pt idx="729">
                  <c:v>7</c:v>
                </c:pt>
                <c:pt idx="730">
                  <c:v>7</c:v>
                </c:pt>
                <c:pt idx="731">
                  <c:v>6</c:v>
                </c:pt>
                <c:pt idx="732">
                  <c:v>6</c:v>
                </c:pt>
                <c:pt idx="733">
                  <c:v>6</c:v>
                </c:pt>
                <c:pt idx="734">
                  <c:v>7</c:v>
                </c:pt>
                <c:pt idx="735">
                  <c:v>6</c:v>
                </c:pt>
                <c:pt idx="736">
                  <c:v>7</c:v>
                </c:pt>
                <c:pt idx="737">
                  <c:v>12</c:v>
                </c:pt>
                <c:pt idx="738">
                  <c:v>11</c:v>
                </c:pt>
                <c:pt idx="739">
                  <c:v>12</c:v>
                </c:pt>
                <c:pt idx="740">
                  <c:v>12</c:v>
                </c:pt>
                <c:pt idx="741">
                  <c:v>12</c:v>
                </c:pt>
                <c:pt idx="742">
                  <c:v>12</c:v>
                </c:pt>
                <c:pt idx="743">
                  <c:v>12</c:v>
                </c:pt>
                <c:pt idx="744">
                  <c:v>11</c:v>
                </c:pt>
                <c:pt idx="745">
                  <c:v>12</c:v>
                </c:pt>
                <c:pt idx="746">
                  <c:v>12</c:v>
                </c:pt>
                <c:pt idx="747">
                  <c:v>12</c:v>
                </c:pt>
                <c:pt idx="748">
                  <c:v>12</c:v>
                </c:pt>
                <c:pt idx="749">
                  <c:v>12</c:v>
                </c:pt>
                <c:pt idx="750">
                  <c:v>12</c:v>
                </c:pt>
                <c:pt idx="751">
                  <c:v>12</c:v>
                </c:pt>
                <c:pt idx="752">
                  <c:v>12</c:v>
                </c:pt>
                <c:pt idx="753">
                  <c:v>12</c:v>
                </c:pt>
                <c:pt idx="754">
                  <c:v>12</c:v>
                </c:pt>
                <c:pt idx="755">
                  <c:v>12</c:v>
                </c:pt>
                <c:pt idx="756">
                  <c:v>12</c:v>
                </c:pt>
                <c:pt idx="757">
                  <c:v>12</c:v>
                </c:pt>
                <c:pt idx="758">
                  <c:v>11</c:v>
                </c:pt>
                <c:pt idx="759">
                  <c:v>12</c:v>
                </c:pt>
                <c:pt idx="760">
                  <c:v>12</c:v>
                </c:pt>
                <c:pt idx="761">
                  <c:v>12</c:v>
                </c:pt>
                <c:pt idx="762">
                  <c:v>13</c:v>
                </c:pt>
                <c:pt idx="763">
                  <c:v>12</c:v>
                </c:pt>
                <c:pt idx="764">
                  <c:v>12</c:v>
                </c:pt>
                <c:pt idx="765">
                  <c:v>12</c:v>
                </c:pt>
                <c:pt idx="766">
                  <c:v>12</c:v>
                </c:pt>
                <c:pt idx="767">
                  <c:v>12</c:v>
                </c:pt>
                <c:pt idx="768">
                  <c:v>12</c:v>
                </c:pt>
                <c:pt idx="769">
                  <c:v>12</c:v>
                </c:pt>
                <c:pt idx="770">
                  <c:v>12</c:v>
                </c:pt>
                <c:pt idx="771">
                  <c:v>12</c:v>
                </c:pt>
                <c:pt idx="772">
                  <c:v>12</c:v>
                </c:pt>
                <c:pt idx="773">
                  <c:v>12</c:v>
                </c:pt>
                <c:pt idx="774">
                  <c:v>12</c:v>
                </c:pt>
                <c:pt idx="775">
                  <c:v>12</c:v>
                </c:pt>
                <c:pt idx="776">
                  <c:v>11</c:v>
                </c:pt>
                <c:pt idx="777">
                  <c:v>12</c:v>
                </c:pt>
                <c:pt idx="778">
                  <c:v>7</c:v>
                </c:pt>
                <c:pt idx="779">
                  <c:v>7</c:v>
                </c:pt>
                <c:pt idx="780">
                  <c:v>6</c:v>
                </c:pt>
                <c:pt idx="781">
                  <c:v>7</c:v>
                </c:pt>
                <c:pt idx="782">
                  <c:v>7</c:v>
                </c:pt>
                <c:pt idx="783">
                  <c:v>6</c:v>
                </c:pt>
                <c:pt idx="784">
                  <c:v>7</c:v>
                </c:pt>
                <c:pt idx="785">
                  <c:v>7</c:v>
                </c:pt>
                <c:pt idx="786">
                  <c:v>6</c:v>
                </c:pt>
                <c:pt idx="787">
                  <c:v>7</c:v>
                </c:pt>
                <c:pt idx="788">
                  <c:v>7</c:v>
                </c:pt>
                <c:pt idx="789">
                  <c:v>7</c:v>
                </c:pt>
                <c:pt idx="790">
                  <c:v>7</c:v>
                </c:pt>
                <c:pt idx="791">
                  <c:v>7</c:v>
                </c:pt>
                <c:pt idx="792">
                  <c:v>6</c:v>
                </c:pt>
                <c:pt idx="793">
                  <c:v>6</c:v>
                </c:pt>
                <c:pt idx="794">
                  <c:v>2</c:v>
                </c:pt>
                <c:pt idx="795">
                  <c:v>2</c:v>
                </c:pt>
                <c:pt idx="796">
                  <c:v>2</c:v>
                </c:pt>
                <c:pt idx="797">
                  <c:v>2</c:v>
                </c:pt>
                <c:pt idx="798">
                  <c:v>2</c:v>
                </c:pt>
                <c:pt idx="799">
                  <c:v>2</c:v>
                </c:pt>
                <c:pt idx="800">
                  <c:v>2</c:v>
                </c:pt>
                <c:pt idx="801">
                  <c:v>2</c:v>
                </c:pt>
                <c:pt idx="802">
                  <c:v>2</c:v>
                </c:pt>
                <c:pt idx="803">
                  <c:v>2</c:v>
                </c:pt>
                <c:pt idx="804">
                  <c:v>7</c:v>
                </c:pt>
                <c:pt idx="805">
                  <c:v>7</c:v>
                </c:pt>
                <c:pt idx="806">
                  <c:v>7</c:v>
                </c:pt>
                <c:pt idx="807">
                  <c:v>6</c:v>
                </c:pt>
                <c:pt idx="808">
                  <c:v>7</c:v>
                </c:pt>
                <c:pt idx="809">
                  <c:v>7</c:v>
                </c:pt>
                <c:pt idx="810">
                  <c:v>7</c:v>
                </c:pt>
                <c:pt idx="811">
                  <c:v>7</c:v>
                </c:pt>
                <c:pt idx="812">
                  <c:v>7</c:v>
                </c:pt>
                <c:pt idx="813">
                  <c:v>7</c:v>
                </c:pt>
                <c:pt idx="814">
                  <c:v>7</c:v>
                </c:pt>
                <c:pt idx="815">
                  <c:v>7</c:v>
                </c:pt>
                <c:pt idx="816">
                  <c:v>7</c:v>
                </c:pt>
                <c:pt idx="817">
                  <c:v>7</c:v>
                </c:pt>
                <c:pt idx="818">
                  <c:v>7</c:v>
                </c:pt>
                <c:pt idx="819">
                  <c:v>7</c:v>
                </c:pt>
                <c:pt idx="820">
                  <c:v>7</c:v>
                </c:pt>
                <c:pt idx="821">
                  <c:v>7</c:v>
                </c:pt>
                <c:pt idx="822">
                  <c:v>7</c:v>
                </c:pt>
                <c:pt idx="823">
                  <c:v>7</c:v>
                </c:pt>
                <c:pt idx="824">
                  <c:v>7</c:v>
                </c:pt>
                <c:pt idx="825">
                  <c:v>6</c:v>
                </c:pt>
                <c:pt idx="826">
                  <c:v>7</c:v>
                </c:pt>
                <c:pt idx="827">
                  <c:v>7</c:v>
                </c:pt>
                <c:pt idx="828">
                  <c:v>7</c:v>
                </c:pt>
                <c:pt idx="829">
                  <c:v>7</c:v>
                </c:pt>
                <c:pt idx="830">
                  <c:v>7</c:v>
                </c:pt>
                <c:pt idx="831">
                  <c:v>6</c:v>
                </c:pt>
                <c:pt idx="832">
                  <c:v>7</c:v>
                </c:pt>
                <c:pt idx="833">
                  <c:v>7</c:v>
                </c:pt>
                <c:pt idx="834">
                  <c:v>6</c:v>
                </c:pt>
                <c:pt idx="835">
                  <c:v>7</c:v>
                </c:pt>
                <c:pt idx="836">
                  <c:v>7</c:v>
                </c:pt>
                <c:pt idx="837">
                  <c:v>6</c:v>
                </c:pt>
                <c:pt idx="838">
                  <c:v>7</c:v>
                </c:pt>
                <c:pt idx="839">
                  <c:v>7</c:v>
                </c:pt>
                <c:pt idx="840">
                  <c:v>6</c:v>
                </c:pt>
                <c:pt idx="841">
                  <c:v>7</c:v>
                </c:pt>
                <c:pt idx="842">
                  <c:v>7</c:v>
                </c:pt>
                <c:pt idx="843">
                  <c:v>7</c:v>
                </c:pt>
                <c:pt idx="844">
                  <c:v>7</c:v>
                </c:pt>
                <c:pt idx="845">
                  <c:v>7</c:v>
                </c:pt>
                <c:pt idx="846">
                  <c:v>7</c:v>
                </c:pt>
                <c:pt idx="847">
                  <c:v>7</c:v>
                </c:pt>
                <c:pt idx="848">
                  <c:v>7</c:v>
                </c:pt>
                <c:pt idx="849">
                  <c:v>7</c:v>
                </c:pt>
                <c:pt idx="850">
                  <c:v>7</c:v>
                </c:pt>
                <c:pt idx="851">
                  <c:v>7</c:v>
                </c:pt>
                <c:pt idx="852">
                  <c:v>7</c:v>
                </c:pt>
                <c:pt idx="853">
                  <c:v>12</c:v>
                </c:pt>
                <c:pt idx="854">
                  <c:v>13</c:v>
                </c:pt>
                <c:pt idx="855">
                  <c:v>13</c:v>
                </c:pt>
                <c:pt idx="856">
                  <c:v>13</c:v>
                </c:pt>
                <c:pt idx="857">
                  <c:v>13</c:v>
                </c:pt>
                <c:pt idx="858">
                  <c:v>7</c:v>
                </c:pt>
                <c:pt idx="859">
                  <c:v>12</c:v>
                </c:pt>
                <c:pt idx="860">
                  <c:v>14</c:v>
                </c:pt>
                <c:pt idx="861">
                  <c:v>13</c:v>
                </c:pt>
                <c:pt idx="862">
                  <c:v>13</c:v>
                </c:pt>
                <c:pt idx="863">
                  <c:v>12</c:v>
                </c:pt>
                <c:pt idx="864">
                  <c:v>12</c:v>
                </c:pt>
                <c:pt idx="865">
                  <c:v>13</c:v>
                </c:pt>
                <c:pt idx="866">
                  <c:v>13</c:v>
                </c:pt>
                <c:pt idx="867">
                  <c:v>13</c:v>
                </c:pt>
                <c:pt idx="868">
                  <c:v>13</c:v>
                </c:pt>
                <c:pt idx="869">
                  <c:v>13</c:v>
                </c:pt>
                <c:pt idx="870">
                  <c:v>12</c:v>
                </c:pt>
                <c:pt idx="871">
                  <c:v>13</c:v>
                </c:pt>
                <c:pt idx="872">
                  <c:v>12</c:v>
                </c:pt>
                <c:pt idx="873">
                  <c:v>12</c:v>
                </c:pt>
                <c:pt idx="874">
                  <c:v>8</c:v>
                </c:pt>
                <c:pt idx="875">
                  <c:v>12</c:v>
                </c:pt>
                <c:pt idx="876">
                  <c:v>8</c:v>
                </c:pt>
                <c:pt idx="877">
                  <c:v>6</c:v>
                </c:pt>
                <c:pt idx="878">
                  <c:v>6</c:v>
                </c:pt>
                <c:pt idx="879">
                  <c:v>6</c:v>
                </c:pt>
                <c:pt idx="880">
                  <c:v>7</c:v>
                </c:pt>
                <c:pt idx="881">
                  <c:v>7</c:v>
                </c:pt>
                <c:pt idx="882">
                  <c:v>6</c:v>
                </c:pt>
                <c:pt idx="883">
                  <c:v>4</c:v>
                </c:pt>
                <c:pt idx="884">
                  <c:v>4</c:v>
                </c:pt>
                <c:pt idx="885">
                  <c:v>6</c:v>
                </c:pt>
                <c:pt idx="886">
                  <c:v>7</c:v>
                </c:pt>
                <c:pt idx="887">
                  <c:v>7</c:v>
                </c:pt>
                <c:pt idx="888">
                  <c:v>6</c:v>
                </c:pt>
                <c:pt idx="889">
                  <c:v>7</c:v>
                </c:pt>
                <c:pt idx="890">
                  <c:v>7</c:v>
                </c:pt>
                <c:pt idx="891">
                  <c:v>6</c:v>
                </c:pt>
                <c:pt idx="892">
                  <c:v>6</c:v>
                </c:pt>
                <c:pt idx="893">
                  <c:v>6</c:v>
                </c:pt>
                <c:pt idx="894">
                  <c:v>6</c:v>
                </c:pt>
                <c:pt idx="895">
                  <c:v>7</c:v>
                </c:pt>
                <c:pt idx="896">
                  <c:v>6</c:v>
                </c:pt>
                <c:pt idx="897">
                  <c:v>6</c:v>
                </c:pt>
                <c:pt idx="898">
                  <c:v>7</c:v>
                </c:pt>
                <c:pt idx="899">
                  <c:v>13</c:v>
                </c:pt>
                <c:pt idx="900">
                  <c:v>13</c:v>
                </c:pt>
                <c:pt idx="901">
                  <c:v>13</c:v>
                </c:pt>
                <c:pt idx="902">
                  <c:v>13</c:v>
                </c:pt>
                <c:pt idx="903">
                  <c:v>13</c:v>
                </c:pt>
                <c:pt idx="904">
                  <c:v>13</c:v>
                </c:pt>
                <c:pt idx="905">
                  <c:v>13</c:v>
                </c:pt>
                <c:pt idx="906">
                  <c:v>13</c:v>
                </c:pt>
                <c:pt idx="907">
                  <c:v>12</c:v>
                </c:pt>
                <c:pt idx="908">
                  <c:v>13</c:v>
                </c:pt>
                <c:pt idx="909">
                  <c:v>12</c:v>
                </c:pt>
                <c:pt idx="910">
                  <c:v>12</c:v>
                </c:pt>
                <c:pt idx="911">
                  <c:v>12</c:v>
                </c:pt>
                <c:pt idx="912">
                  <c:v>12</c:v>
                </c:pt>
                <c:pt idx="913">
                  <c:v>6</c:v>
                </c:pt>
                <c:pt idx="914">
                  <c:v>4</c:v>
                </c:pt>
                <c:pt idx="915">
                  <c:v>4</c:v>
                </c:pt>
                <c:pt idx="916">
                  <c:v>4</c:v>
                </c:pt>
                <c:pt idx="917">
                  <c:v>4</c:v>
                </c:pt>
                <c:pt idx="918">
                  <c:v>4</c:v>
                </c:pt>
                <c:pt idx="919">
                  <c:v>4</c:v>
                </c:pt>
                <c:pt idx="920">
                  <c:v>4</c:v>
                </c:pt>
                <c:pt idx="921">
                  <c:v>4</c:v>
                </c:pt>
                <c:pt idx="922">
                  <c:v>5</c:v>
                </c:pt>
                <c:pt idx="923">
                  <c:v>4</c:v>
                </c:pt>
                <c:pt idx="924">
                  <c:v>4</c:v>
                </c:pt>
                <c:pt idx="925">
                  <c:v>4</c:v>
                </c:pt>
                <c:pt idx="926">
                  <c:v>4</c:v>
                </c:pt>
                <c:pt idx="927">
                  <c:v>4</c:v>
                </c:pt>
                <c:pt idx="928">
                  <c:v>4</c:v>
                </c:pt>
                <c:pt idx="929">
                  <c:v>4</c:v>
                </c:pt>
                <c:pt idx="930">
                  <c:v>4</c:v>
                </c:pt>
                <c:pt idx="931">
                  <c:v>6</c:v>
                </c:pt>
                <c:pt idx="932">
                  <c:v>6</c:v>
                </c:pt>
                <c:pt idx="933">
                  <c:v>6</c:v>
                </c:pt>
                <c:pt idx="934">
                  <c:v>4</c:v>
                </c:pt>
                <c:pt idx="935">
                  <c:v>2</c:v>
                </c:pt>
                <c:pt idx="936">
                  <c:v>2</c:v>
                </c:pt>
                <c:pt idx="937">
                  <c:v>2</c:v>
                </c:pt>
                <c:pt idx="938">
                  <c:v>2</c:v>
                </c:pt>
                <c:pt idx="939">
                  <c:v>2</c:v>
                </c:pt>
                <c:pt idx="940">
                  <c:v>2</c:v>
                </c:pt>
                <c:pt idx="941">
                  <c:v>2</c:v>
                </c:pt>
                <c:pt idx="942">
                  <c:v>2</c:v>
                </c:pt>
                <c:pt idx="943">
                  <c:v>4</c:v>
                </c:pt>
                <c:pt idx="944">
                  <c:v>2</c:v>
                </c:pt>
                <c:pt idx="945">
                  <c:v>2</c:v>
                </c:pt>
                <c:pt idx="946">
                  <c:v>4</c:v>
                </c:pt>
                <c:pt idx="947">
                  <c:v>6</c:v>
                </c:pt>
                <c:pt idx="948">
                  <c:v>13</c:v>
                </c:pt>
                <c:pt idx="949">
                  <c:v>12</c:v>
                </c:pt>
                <c:pt idx="950">
                  <c:v>6</c:v>
                </c:pt>
                <c:pt idx="951">
                  <c:v>6</c:v>
                </c:pt>
                <c:pt idx="952">
                  <c:v>6</c:v>
                </c:pt>
                <c:pt idx="953">
                  <c:v>7</c:v>
                </c:pt>
                <c:pt idx="954">
                  <c:v>7</c:v>
                </c:pt>
                <c:pt idx="955">
                  <c:v>8</c:v>
                </c:pt>
                <c:pt idx="956">
                  <c:v>10</c:v>
                </c:pt>
                <c:pt idx="957">
                  <c:v>10</c:v>
                </c:pt>
                <c:pt idx="958">
                  <c:v>7</c:v>
                </c:pt>
                <c:pt idx="959">
                  <c:v>7</c:v>
                </c:pt>
                <c:pt idx="960">
                  <c:v>7</c:v>
                </c:pt>
                <c:pt idx="961">
                  <c:v>13</c:v>
                </c:pt>
                <c:pt idx="962">
                  <c:v>13</c:v>
                </c:pt>
                <c:pt idx="963">
                  <c:v>6</c:v>
                </c:pt>
                <c:pt idx="964">
                  <c:v>7</c:v>
                </c:pt>
                <c:pt idx="965">
                  <c:v>7</c:v>
                </c:pt>
                <c:pt idx="966">
                  <c:v>7</c:v>
                </c:pt>
                <c:pt idx="967">
                  <c:v>6</c:v>
                </c:pt>
                <c:pt idx="968">
                  <c:v>13</c:v>
                </c:pt>
                <c:pt idx="969">
                  <c:v>10</c:v>
                </c:pt>
                <c:pt idx="970">
                  <c:v>13</c:v>
                </c:pt>
                <c:pt idx="971">
                  <c:v>10</c:v>
                </c:pt>
                <c:pt idx="972">
                  <c:v>13</c:v>
                </c:pt>
                <c:pt idx="973">
                  <c:v>5</c:v>
                </c:pt>
                <c:pt idx="974">
                  <c:v>2</c:v>
                </c:pt>
                <c:pt idx="975">
                  <c:v>2</c:v>
                </c:pt>
                <c:pt idx="976">
                  <c:v>2</c:v>
                </c:pt>
                <c:pt idx="977">
                  <c:v>2</c:v>
                </c:pt>
                <c:pt idx="978">
                  <c:v>1</c:v>
                </c:pt>
                <c:pt idx="979">
                  <c:v>3</c:v>
                </c:pt>
                <c:pt idx="980">
                  <c:v>6</c:v>
                </c:pt>
                <c:pt idx="981">
                  <c:v>6</c:v>
                </c:pt>
                <c:pt idx="982">
                  <c:v>9</c:v>
                </c:pt>
                <c:pt idx="983">
                  <c:v>9</c:v>
                </c:pt>
                <c:pt idx="984">
                  <c:v>8</c:v>
                </c:pt>
                <c:pt idx="985">
                  <c:v>9</c:v>
                </c:pt>
                <c:pt idx="986">
                  <c:v>6</c:v>
                </c:pt>
                <c:pt idx="987">
                  <c:v>13</c:v>
                </c:pt>
                <c:pt idx="988">
                  <c:v>12</c:v>
                </c:pt>
                <c:pt idx="989">
                  <c:v>7</c:v>
                </c:pt>
                <c:pt idx="990">
                  <c:v>7</c:v>
                </c:pt>
                <c:pt idx="991">
                  <c:v>6</c:v>
                </c:pt>
                <c:pt idx="992">
                  <c:v>6</c:v>
                </c:pt>
                <c:pt idx="993">
                  <c:v>6</c:v>
                </c:pt>
                <c:pt idx="994">
                  <c:v>7</c:v>
                </c:pt>
                <c:pt idx="995">
                  <c:v>7</c:v>
                </c:pt>
                <c:pt idx="996">
                  <c:v>6</c:v>
                </c:pt>
                <c:pt idx="997">
                  <c:v>7</c:v>
                </c:pt>
                <c:pt idx="998">
                  <c:v>7</c:v>
                </c:pt>
                <c:pt idx="999">
                  <c:v>7</c:v>
                </c:pt>
                <c:pt idx="1000">
                  <c:v>12</c:v>
                </c:pt>
                <c:pt idx="1001">
                  <c:v>13</c:v>
                </c:pt>
                <c:pt idx="1002">
                  <c:v>13</c:v>
                </c:pt>
                <c:pt idx="1003">
                  <c:v>13</c:v>
                </c:pt>
                <c:pt idx="1004">
                  <c:v>13</c:v>
                </c:pt>
                <c:pt idx="1005">
                  <c:v>13</c:v>
                </c:pt>
                <c:pt idx="1006">
                  <c:v>13</c:v>
                </c:pt>
                <c:pt idx="1007">
                  <c:v>13</c:v>
                </c:pt>
                <c:pt idx="1008">
                  <c:v>13</c:v>
                </c:pt>
                <c:pt idx="1009">
                  <c:v>9</c:v>
                </c:pt>
                <c:pt idx="1010">
                  <c:v>6</c:v>
                </c:pt>
                <c:pt idx="1011">
                  <c:v>6</c:v>
                </c:pt>
                <c:pt idx="1012">
                  <c:v>7</c:v>
                </c:pt>
                <c:pt idx="1013">
                  <c:v>7</c:v>
                </c:pt>
                <c:pt idx="1014">
                  <c:v>6</c:v>
                </c:pt>
                <c:pt idx="1015">
                  <c:v>6</c:v>
                </c:pt>
                <c:pt idx="1016">
                  <c:v>7</c:v>
                </c:pt>
                <c:pt idx="1017">
                  <c:v>6</c:v>
                </c:pt>
                <c:pt idx="1018">
                  <c:v>7</c:v>
                </c:pt>
                <c:pt idx="1019">
                  <c:v>7</c:v>
                </c:pt>
                <c:pt idx="1020">
                  <c:v>7</c:v>
                </c:pt>
                <c:pt idx="1021">
                  <c:v>7</c:v>
                </c:pt>
                <c:pt idx="1022">
                  <c:v>7</c:v>
                </c:pt>
                <c:pt idx="1023">
                  <c:v>7</c:v>
                </c:pt>
                <c:pt idx="1024">
                  <c:v>7</c:v>
                </c:pt>
                <c:pt idx="1025">
                  <c:v>7</c:v>
                </c:pt>
                <c:pt idx="1026">
                  <c:v>7</c:v>
                </c:pt>
                <c:pt idx="1027">
                  <c:v>8</c:v>
                </c:pt>
                <c:pt idx="1028">
                  <c:v>7</c:v>
                </c:pt>
                <c:pt idx="1029">
                  <c:v>8</c:v>
                </c:pt>
                <c:pt idx="1030">
                  <c:v>8</c:v>
                </c:pt>
                <c:pt idx="1031">
                  <c:v>7</c:v>
                </c:pt>
                <c:pt idx="1032">
                  <c:v>7</c:v>
                </c:pt>
                <c:pt idx="1033">
                  <c:v>7</c:v>
                </c:pt>
                <c:pt idx="1034">
                  <c:v>7</c:v>
                </c:pt>
                <c:pt idx="1035">
                  <c:v>6</c:v>
                </c:pt>
                <c:pt idx="1036">
                  <c:v>7</c:v>
                </c:pt>
                <c:pt idx="1037">
                  <c:v>7</c:v>
                </c:pt>
                <c:pt idx="1038">
                  <c:v>6</c:v>
                </c:pt>
                <c:pt idx="1039">
                  <c:v>6</c:v>
                </c:pt>
                <c:pt idx="1040">
                  <c:v>6</c:v>
                </c:pt>
                <c:pt idx="1041">
                  <c:v>5</c:v>
                </c:pt>
                <c:pt idx="1042">
                  <c:v>6</c:v>
                </c:pt>
                <c:pt idx="1043">
                  <c:v>6</c:v>
                </c:pt>
                <c:pt idx="1044">
                  <c:v>6</c:v>
                </c:pt>
                <c:pt idx="1045">
                  <c:v>6</c:v>
                </c:pt>
                <c:pt idx="1046">
                  <c:v>6</c:v>
                </c:pt>
                <c:pt idx="1047">
                  <c:v>6</c:v>
                </c:pt>
                <c:pt idx="1048">
                  <c:v>7</c:v>
                </c:pt>
                <c:pt idx="1049">
                  <c:v>7</c:v>
                </c:pt>
                <c:pt idx="1050">
                  <c:v>7</c:v>
                </c:pt>
                <c:pt idx="1051">
                  <c:v>7</c:v>
                </c:pt>
                <c:pt idx="1052">
                  <c:v>9</c:v>
                </c:pt>
                <c:pt idx="1053">
                  <c:v>9</c:v>
                </c:pt>
                <c:pt idx="1054">
                  <c:v>9</c:v>
                </c:pt>
                <c:pt idx="1055">
                  <c:v>7</c:v>
                </c:pt>
                <c:pt idx="1056">
                  <c:v>7</c:v>
                </c:pt>
                <c:pt idx="1057">
                  <c:v>6</c:v>
                </c:pt>
                <c:pt idx="1058">
                  <c:v>6</c:v>
                </c:pt>
                <c:pt idx="1059">
                  <c:v>6</c:v>
                </c:pt>
                <c:pt idx="1060">
                  <c:v>2</c:v>
                </c:pt>
                <c:pt idx="1061">
                  <c:v>2</c:v>
                </c:pt>
                <c:pt idx="1062">
                  <c:v>2</c:v>
                </c:pt>
                <c:pt idx="1063">
                  <c:v>2</c:v>
                </c:pt>
                <c:pt idx="1064">
                  <c:v>2</c:v>
                </c:pt>
                <c:pt idx="1065">
                  <c:v>2</c:v>
                </c:pt>
                <c:pt idx="1066">
                  <c:v>2</c:v>
                </c:pt>
                <c:pt idx="1067">
                  <c:v>3</c:v>
                </c:pt>
                <c:pt idx="1068">
                  <c:v>3</c:v>
                </c:pt>
                <c:pt idx="1069">
                  <c:v>3</c:v>
                </c:pt>
                <c:pt idx="1070">
                  <c:v>3</c:v>
                </c:pt>
                <c:pt idx="1071">
                  <c:v>3</c:v>
                </c:pt>
                <c:pt idx="1072">
                  <c:v>7</c:v>
                </c:pt>
                <c:pt idx="1073">
                  <c:v>7</c:v>
                </c:pt>
                <c:pt idx="1074">
                  <c:v>7</c:v>
                </c:pt>
                <c:pt idx="1075">
                  <c:v>8</c:v>
                </c:pt>
                <c:pt idx="1076">
                  <c:v>9</c:v>
                </c:pt>
                <c:pt idx="1077">
                  <c:v>6</c:v>
                </c:pt>
                <c:pt idx="1078">
                  <c:v>7</c:v>
                </c:pt>
                <c:pt idx="1079">
                  <c:v>9</c:v>
                </c:pt>
                <c:pt idx="1080">
                  <c:v>7</c:v>
                </c:pt>
                <c:pt idx="1081">
                  <c:v>7</c:v>
                </c:pt>
                <c:pt idx="1082">
                  <c:v>7</c:v>
                </c:pt>
                <c:pt idx="1083">
                  <c:v>7</c:v>
                </c:pt>
                <c:pt idx="1084">
                  <c:v>6</c:v>
                </c:pt>
                <c:pt idx="1085">
                  <c:v>6</c:v>
                </c:pt>
                <c:pt idx="1086">
                  <c:v>6</c:v>
                </c:pt>
                <c:pt idx="1087">
                  <c:v>7</c:v>
                </c:pt>
                <c:pt idx="1088">
                  <c:v>7</c:v>
                </c:pt>
                <c:pt idx="1089">
                  <c:v>7</c:v>
                </c:pt>
                <c:pt idx="1090">
                  <c:v>7</c:v>
                </c:pt>
                <c:pt idx="1091">
                  <c:v>6</c:v>
                </c:pt>
                <c:pt idx="1092">
                  <c:v>6</c:v>
                </c:pt>
                <c:pt idx="1093">
                  <c:v>6</c:v>
                </c:pt>
                <c:pt idx="1094">
                  <c:v>6</c:v>
                </c:pt>
                <c:pt idx="1095">
                  <c:v>6</c:v>
                </c:pt>
                <c:pt idx="1096">
                  <c:v>6</c:v>
                </c:pt>
                <c:pt idx="1097">
                  <c:v>6</c:v>
                </c:pt>
              </c:numCache>
            </c:numRef>
          </c:yVal>
        </c:ser>
        <c:axId val="139893760"/>
        <c:axId val="140010624"/>
      </c:scatterChart>
      <c:valAx>
        <c:axId val="139893760"/>
        <c:scaling>
          <c:orientation val="minMax"/>
        </c:scaling>
        <c:axPos val="b"/>
        <c:title>
          <c:tx>
            <c:rich>
              <a:bodyPr/>
              <a:lstStyle/>
              <a:p>
                <a:pPr>
                  <a:defRPr/>
                </a:pPr>
                <a:r>
                  <a:rPr lang="en-US" b="0"/>
                  <a:t>Measured Pen-Bin</a:t>
                </a:r>
              </a:p>
            </c:rich>
          </c:tx>
          <c:layout/>
        </c:title>
        <c:numFmt formatCode="General" sourceLinked="1"/>
        <c:tickLblPos val="nextTo"/>
        <c:crossAx val="140010624"/>
        <c:crosses val="autoZero"/>
        <c:crossBetween val="midCat"/>
      </c:valAx>
      <c:valAx>
        <c:axId val="140010624"/>
        <c:scaling>
          <c:orientation val="minMax"/>
        </c:scaling>
        <c:axPos val="l"/>
        <c:majorGridlines/>
        <c:minorGridlines/>
        <c:title>
          <c:tx>
            <c:rich>
              <a:bodyPr/>
              <a:lstStyle/>
              <a:p>
                <a:pPr>
                  <a:defRPr/>
                </a:pPr>
                <a:r>
                  <a:rPr lang="en-US" b="0"/>
                  <a:t>Predicted Pen-Bin</a:t>
                </a:r>
              </a:p>
            </c:rich>
          </c:tx>
          <c:layout/>
        </c:title>
        <c:numFmt formatCode="General" sourceLinked="1"/>
        <c:tickLblPos val="nextTo"/>
        <c:crossAx val="139893760"/>
        <c:crosses val="autoZero"/>
        <c:crossBetween val="midCat"/>
      </c:valAx>
    </c:plotArea>
    <c:legend>
      <c:legendPos val="r"/>
      <c:layout/>
    </c:legend>
    <c:plotVisOnly val="1"/>
    <c:dispBlanksAs val="gap"/>
  </c:chart>
  <c:spPr>
    <a:ln>
      <a:solidFill>
        <a:schemeClr val="accent1">
          <a:lumMod val="50000"/>
        </a:schemeClr>
      </a:solid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Pen-Bin</c:v>
                </c:pt>
              </c:strCache>
            </c:strRef>
          </c:tx>
          <c:spPr>
            <a:ln w="19050">
              <a:solidFill>
                <a:srgbClr val="0070C0"/>
              </a:solidFill>
            </a:ln>
          </c:spPr>
          <c:marker>
            <c:symbol val="none"/>
          </c:marker>
          <c:val>
            <c:numRef>
              <c:f>Sheet1!$I$2:$I$1096</c:f>
              <c:numCache>
                <c:formatCode>General</c:formatCode>
                <c:ptCount val="1095"/>
                <c:pt idx="0">
                  <c:v>5</c:v>
                </c:pt>
                <c:pt idx="1">
                  <c:v>8</c:v>
                </c:pt>
                <c:pt idx="2">
                  <c:v>8</c:v>
                </c:pt>
                <c:pt idx="3">
                  <c:v>9</c:v>
                </c:pt>
                <c:pt idx="4">
                  <c:v>10</c:v>
                </c:pt>
                <c:pt idx="5">
                  <c:v>10</c:v>
                </c:pt>
                <c:pt idx="6">
                  <c:v>8</c:v>
                </c:pt>
                <c:pt idx="7">
                  <c:v>9</c:v>
                </c:pt>
                <c:pt idx="8">
                  <c:v>9</c:v>
                </c:pt>
                <c:pt idx="9">
                  <c:v>7</c:v>
                </c:pt>
                <c:pt idx="10">
                  <c:v>8</c:v>
                </c:pt>
                <c:pt idx="11">
                  <c:v>8</c:v>
                </c:pt>
                <c:pt idx="12">
                  <c:v>8</c:v>
                </c:pt>
                <c:pt idx="13">
                  <c:v>13</c:v>
                </c:pt>
                <c:pt idx="14">
                  <c:v>16</c:v>
                </c:pt>
                <c:pt idx="15">
                  <c:v>14</c:v>
                </c:pt>
                <c:pt idx="16">
                  <c:v>12</c:v>
                </c:pt>
                <c:pt idx="17">
                  <c:v>15</c:v>
                </c:pt>
                <c:pt idx="18">
                  <c:v>14</c:v>
                </c:pt>
                <c:pt idx="19">
                  <c:v>9</c:v>
                </c:pt>
                <c:pt idx="20">
                  <c:v>12</c:v>
                </c:pt>
                <c:pt idx="21">
                  <c:v>8</c:v>
                </c:pt>
                <c:pt idx="22">
                  <c:v>8</c:v>
                </c:pt>
                <c:pt idx="23">
                  <c:v>10</c:v>
                </c:pt>
                <c:pt idx="24">
                  <c:v>8</c:v>
                </c:pt>
                <c:pt idx="25">
                  <c:v>9</c:v>
                </c:pt>
                <c:pt idx="26">
                  <c:v>9</c:v>
                </c:pt>
                <c:pt idx="27">
                  <c:v>11</c:v>
                </c:pt>
                <c:pt idx="28">
                  <c:v>12</c:v>
                </c:pt>
                <c:pt idx="29">
                  <c:v>10</c:v>
                </c:pt>
                <c:pt idx="30">
                  <c:v>8</c:v>
                </c:pt>
                <c:pt idx="31">
                  <c:v>9</c:v>
                </c:pt>
                <c:pt idx="32">
                  <c:v>10</c:v>
                </c:pt>
                <c:pt idx="33">
                  <c:v>10</c:v>
                </c:pt>
                <c:pt idx="34">
                  <c:v>8</c:v>
                </c:pt>
                <c:pt idx="35">
                  <c:v>9</c:v>
                </c:pt>
                <c:pt idx="36">
                  <c:v>10</c:v>
                </c:pt>
                <c:pt idx="37">
                  <c:v>9</c:v>
                </c:pt>
                <c:pt idx="38">
                  <c:v>9</c:v>
                </c:pt>
                <c:pt idx="39">
                  <c:v>10</c:v>
                </c:pt>
                <c:pt idx="40">
                  <c:v>9</c:v>
                </c:pt>
                <c:pt idx="41">
                  <c:v>9</c:v>
                </c:pt>
                <c:pt idx="42">
                  <c:v>9</c:v>
                </c:pt>
                <c:pt idx="43">
                  <c:v>9</c:v>
                </c:pt>
                <c:pt idx="44">
                  <c:v>10</c:v>
                </c:pt>
                <c:pt idx="45">
                  <c:v>9</c:v>
                </c:pt>
                <c:pt idx="46">
                  <c:v>9</c:v>
                </c:pt>
                <c:pt idx="47">
                  <c:v>9</c:v>
                </c:pt>
                <c:pt idx="48">
                  <c:v>7</c:v>
                </c:pt>
                <c:pt idx="49">
                  <c:v>8</c:v>
                </c:pt>
                <c:pt idx="50">
                  <c:v>9</c:v>
                </c:pt>
                <c:pt idx="51">
                  <c:v>9</c:v>
                </c:pt>
                <c:pt idx="52">
                  <c:v>2</c:v>
                </c:pt>
                <c:pt idx="53">
                  <c:v>2</c:v>
                </c:pt>
                <c:pt idx="54">
                  <c:v>2</c:v>
                </c:pt>
                <c:pt idx="55">
                  <c:v>2</c:v>
                </c:pt>
                <c:pt idx="56">
                  <c:v>2</c:v>
                </c:pt>
                <c:pt idx="57">
                  <c:v>3</c:v>
                </c:pt>
                <c:pt idx="58">
                  <c:v>6</c:v>
                </c:pt>
                <c:pt idx="59">
                  <c:v>6</c:v>
                </c:pt>
                <c:pt idx="60">
                  <c:v>5</c:v>
                </c:pt>
                <c:pt idx="61">
                  <c:v>10</c:v>
                </c:pt>
                <c:pt idx="62">
                  <c:v>10</c:v>
                </c:pt>
                <c:pt idx="63">
                  <c:v>9</c:v>
                </c:pt>
                <c:pt idx="64">
                  <c:v>9</c:v>
                </c:pt>
                <c:pt idx="65">
                  <c:v>11</c:v>
                </c:pt>
                <c:pt idx="66">
                  <c:v>11</c:v>
                </c:pt>
                <c:pt idx="67">
                  <c:v>10</c:v>
                </c:pt>
                <c:pt idx="68">
                  <c:v>8</c:v>
                </c:pt>
                <c:pt idx="69">
                  <c:v>8</c:v>
                </c:pt>
                <c:pt idx="70">
                  <c:v>8</c:v>
                </c:pt>
                <c:pt idx="71">
                  <c:v>10</c:v>
                </c:pt>
                <c:pt idx="72">
                  <c:v>10</c:v>
                </c:pt>
                <c:pt idx="73">
                  <c:v>9</c:v>
                </c:pt>
                <c:pt idx="74">
                  <c:v>10</c:v>
                </c:pt>
                <c:pt idx="75">
                  <c:v>9</c:v>
                </c:pt>
                <c:pt idx="76">
                  <c:v>8</c:v>
                </c:pt>
                <c:pt idx="77">
                  <c:v>8</c:v>
                </c:pt>
                <c:pt idx="78">
                  <c:v>9</c:v>
                </c:pt>
                <c:pt idx="79">
                  <c:v>5</c:v>
                </c:pt>
                <c:pt idx="80">
                  <c:v>5</c:v>
                </c:pt>
                <c:pt idx="81">
                  <c:v>5</c:v>
                </c:pt>
                <c:pt idx="82">
                  <c:v>4</c:v>
                </c:pt>
                <c:pt idx="83">
                  <c:v>5</c:v>
                </c:pt>
                <c:pt idx="84">
                  <c:v>5</c:v>
                </c:pt>
                <c:pt idx="85">
                  <c:v>5</c:v>
                </c:pt>
                <c:pt idx="86">
                  <c:v>5</c:v>
                </c:pt>
                <c:pt idx="87">
                  <c:v>5</c:v>
                </c:pt>
                <c:pt idx="88">
                  <c:v>4</c:v>
                </c:pt>
                <c:pt idx="89">
                  <c:v>5</c:v>
                </c:pt>
                <c:pt idx="90">
                  <c:v>5</c:v>
                </c:pt>
                <c:pt idx="91">
                  <c:v>5</c:v>
                </c:pt>
                <c:pt idx="92">
                  <c:v>5</c:v>
                </c:pt>
                <c:pt idx="93">
                  <c:v>5</c:v>
                </c:pt>
                <c:pt idx="94">
                  <c:v>6</c:v>
                </c:pt>
                <c:pt idx="95">
                  <c:v>5</c:v>
                </c:pt>
                <c:pt idx="96">
                  <c:v>5</c:v>
                </c:pt>
                <c:pt idx="97">
                  <c:v>4</c:v>
                </c:pt>
                <c:pt idx="98">
                  <c:v>4</c:v>
                </c:pt>
                <c:pt idx="99">
                  <c:v>6</c:v>
                </c:pt>
                <c:pt idx="100">
                  <c:v>6</c:v>
                </c:pt>
                <c:pt idx="101">
                  <c:v>8</c:v>
                </c:pt>
                <c:pt idx="102">
                  <c:v>9</c:v>
                </c:pt>
                <c:pt idx="103">
                  <c:v>9</c:v>
                </c:pt>
                <c:pt idx="104">
                  <c:v>8</c:v>
                </c:pt>
                <c:pt idx="105">
                  <c:v>9</c:v>
                </c:pt>
                <c:pt idx="106">
                  <c:v>8</c:v>
                </c:pt>
                <c:pt idx="107">
                  <c:v>8</c:v>
                </c:pt>
                <c:pt idx="108">
                  <c:v>9</c:v>
                </c:pt>
                <c:pt idx="109">
                  <c:v>10</c:v>
                </c:pt>
                <c:pt idx="110">
                  <c:v>2</c:v>
                </c:pt>
                <c:pt idx="111">
                  <c:v>9</c:v>
                </c:pt>
                <c:pt idx="112">
                  <c:v>8</c:v>
                </c:pt>
                <c:pt idx="113">
                  <c:v>9</c:v>
                </c:pt>
                <c:pt idx="114">
                  <c:v>9</c:v>
                </c:pt>
                <c:pt idx="115">
                  <c:v>9</c:v>
                </c:pt>
                <c:pt idx="116">
                  <c:v>10</c:v>
                </c:pt>
                <c:pt idx="117">
                  <c:v>9</c:v>
                </c:pt>
                <c:pt idx="118">
                  <c:v>7</c:v>
                </c:pt>
                <c:pt idx="119">
                  <c:v>7</c:v>
                </c:pt>
                <c:pt idx="120">
                  <c:v>9</c:v>
                </c:pt>
                <c:pt idx="121">
                  <c:v>9</c:v>
                </c:pt>
                <c:pt idx="122">
                  <c:v>9</c:v>
                </c:pt>
                <c:pt idx="123">
                  <c:v>9</c:v>
                </c:pt>
                <c:pt idx="124">
                  <c:v>9</c:v>
                </c:pt>
                <c:pt idx="125">
                  <c:v>10</c:v>
                </c:pt>
                <c:pt idx="126">
                  <c:v>15</c:v>
                </c:pt>
                <c:pt idx="127">
                  <c:v>11</c:v>
                </c:pt>
                <c:pt idx="128">
                  <c:v>8</c:v>
                </c:pt>
                <c:pt idx="129">
                  <c:v>9</c:v>
                </c:pt>
                <c:pt idx="130">
                  <c:v>10</c:v>
                </c:pt>
                <c:pt idx="131">
                  <c:v>10</c:v>
                </c:pt>
                <c:pt idx="132">
                  <c:v>11</c:v>
                </c:pt>
                <c:pt idx="133">
                  <c:v>6</c:v>
                </c:pt>
                <c:pt idx="134">
                  <c:v>1</c:v>
                </c:pt>
                <c:pt idx="135">
                  <c:v>1</c:v>
                </c:pt>
                <c:pt idx="136">
                  <c:v>2</c:v>
                </c:pt>
                <c:pt idx="137">
                  <c:v>2</c:v>
                </c:pt>
                <c:pt idx="138">
                  <c:v>1</c:v>
                </c:pt>
                <c:pt idx="139">
                  <c:v>1</c:v>
                </c:pt>
                <c:pt idx="140">
                  <c:v>1</c:v>
                </c:pt>
                <c:pt idx="141">
                  <c:v>1</c:v>
                </c:pt>
                <c:pt idx="142">
                  <c:v>1</c:v>
                </c:pt>
                <c:pt idx="143">
                  <c:v>2</c:v>
                </c:pt>
                <c:pt idx="144">
                  <c:v>2</c:v>
                </c:pt>
                <c:pt idx="145">
                  <c:v>2</c:v>
                </c:pt>
                <c:pt idx="146">
                  <c:v>3</c:v>
                </c:pt>
                <c:pt idx="147">
                  <c:v>2</c:v>
                </c:pt>
                <c:pt idx="148">
                  <c:v>3</c:v>
                </c:pt>
                <c:pt idx="149">
                  <c:v>4</c:v>
                </c:pt>
                <c:pt idx="150">
                  <c:v>5</c:v>
                </c:pt>
                <c:pt idx="151">
                  <c:v>6</c:v>
                </c:pt>
                <c:pt idx="152">
                  <c:v>6</c:v>
                </c:pt>
                <c:pt idx="153">
                  <c:v>5</c:v>
                </c:pt>
                <c:pt idx="154">
                  <c:v>5</c:v>
                </c:pt>
                <c:pt idx="155">
                  <c:v>5</c:v>
                </c:pt>
                <c:pt idx="156">
                  <c:v>4</c:v>
                </c:pt>
                <c:pt idx="157">
                  <c:v>3</c:v>
                </c:pt>
                <c:pt idx="158">
                  <c:v>3</c:v>
                </c:pt>
                <c:pt idx="159">
                  <c:v>5</c:v>
                </c:pt>
                <c:pt idx="160">
                  <c:v>6</c:v>
                </c:pt>
                <c:pt idx="161">
                  <c:v>6</c:v>
                </c:pt>
                <c:pt idx="162">
                  <c:v>6</c:v>
                </c:pt>
                <c:pt idx="163">
                  <c:v>9</c:v>
                </c:pt>
                <c:pt idx="164">
                  <c:v>8</c:v>
                </c:pt>
                <c:pt idx="165">
                  <c:v>8</c:v>
                </c:pt>
                <c:pt idx="166">
                  <c:v>9</c:v>
                </c:pt>
                <c:pt idx="167">
                  <c:v>9</c:v>
                </c:pt>
                <c:pt idx="168">
                  <c:v>8</c:v>
                </c:pt>
                <c:pt idx="169">
                  <c:v>9</c:v>
                </c:pt>
                <c:pt idx="170">
                  <c:v>8</c:v>
                </c:pt>
                <c:pt idx="171">
                  <c:v>9</c:v>
                </c:pt>
                <c:pt idx="172">
                  <c:v>9</c:v>
                </c:pt>
                <c:pt idx="173">
                  <c:v>10</c:v>
                </c:pt>
                <c:pt idx="174">
                  <c:v>9</c:v>
                </c:pt>
                <c:pt idx="175">
                  <c:v>10</c:v>
                </c:pt>
                <c:pt idx="176">
                  <c:v>11</c:v>
                </c:pt>
                <c:pt idx="177">
                  <c:v>9</c:v>
                </c:pt>
                <c:pt idx="178">
                  <c:v>10</c:v>
                </c:pt>
                <c:pt idx="179">
                  <c:v>9</c:v>
                </c:pt>
                <c:pt idx="180">
                  <c:v>9</c:v>
                </c:pt>
                <c:pt idx="181">
                  <c:v>11</c:v>
                </c:pt>
                <c:pt idx="182">
                  <c:v>6</c:v>
                </c:pt>
                <c:pt idx="183">
                  <c:v>5</c:v>
                </c:pt>
                <c:pt idx="184">
                  <c:v>5</c:v>
                </c:pt>
                <c:pt idx="185">
                  <c:v>5</c:v>
                </c:pt>
                <c:pt idx="186">
                  <c:v>6</c:v>
                </c:pt>
                <c:pt idx="187">
                  <c:v>6</c:v>
                </c:pt>
                <c:pt idx="188">
                  <c:v>6</c:v>
                </c:pt>
                <c:pt idx="189">
                  <c:v>5</c:v>
                </c:pt>
                <c:pt idx="190">
                  <c:v>5</c:v>
                </c:pt>
                <c:pt idx="191">
                  <c:v>5</c:v>
                </c:pt>
                <c:pt idx="192">
                  <c:v>5</c:v>
                </c:pt>
                <c:pt idx="193">
                  <c:v>6</c:v>
                </c:pt>
                <c:pt idx="194">
                  <c:v>5</c:v>
                </c:pt>
                <c:pt idx="195">
                  <c:v>5</c:v>
                </c:pt>
                <c:pt idx="196">
                  <c:v>11</c:v>
                </c:pt>
                <c:pt idx="197">
                  <c:v>11</c:v>
                </c:pt>
                <c:pt idx="198">
                  <c:v>8</c:v>
                </c:pt>
                <c:pt idx="199">
                  <c:v>9</c:v>
                </c:pt>
                <c:pt idx="200">
                  <c:v>10</c:v>
                </c:pt>
                <c:pt idx="201">
                  <c:v>9</c:v>
                </c:pt>
                <c:pt idx="202">
                  <c:v>10</c:v>
                </c:pt>
                <c:pt idx="203">
                  <c:v>10</c:v>
                </c:pt>
                <c:pt idx="204">
                  <c:v>9</c:v>
                </c:pt>
                <c:pt idx="205">
                  <c:v>10</c:v>
                </c:pt>
                <c:pt idx="206">
                  <c:v>8</c:v>
                </c:pt>
                <c:pt idx="207">
                  <c:v>7</c:v>
                </c:pt>
                <c:pt idx="208">
                  <c:v>9</c:v>
                </c:pt>
                <c:pt idx="209">
                  <c:v>8</c:v>
                </c:pt>
                <c:pt idx="210">
                  <c:v>8</c:v>
                </c:pt>
                <c:pt idx="211">
                  <c:v>9</c:v>
                </c:pt>
                <c:pt idx="212">
                  <c:v>9</c:v>
                </c:pt>
                <c:pt idx="213">
                  <c:v>11</c:v>
                </c:pt>
                <c:pt idx="214">
                  <c:v>10</c:v>
                </c:pt>
                <c:pt idx="215">
                  <c:v>10</c:v>
                </c:pt>
                <c:pt idx="216">
                  <c:v>9</c:v>
                </c:pt>
                <c:pt idx="217">
                  <c:v>8</c:v>
                </c:pt>
                <c:pt idx="218">
                  <c:v>7</c:v>
                </c:pt>
                <c:pt idx="219">
                  <c:v>8</c:v>
                </c:pt>
                <c:pt idx="220">
                  <c:v>10</c:v>
                </c:pt>
                <c:pt idx="221">
                  <c:v>9</c:v>
                </c:pt>
                <c:pt idx="222">
                  <c:v>9</c:v>
                </c:pt>
                <c:pt idx="223">
                  <c:v>10</c:v>
                </c:pt>
                <c:pt idx="224">
                  <c:v>9</c:v>
                </c:pt>
                <c:pt idx="225">
                  <c:v>8</c:v>
                </c:pt>
                <c:pt idx="226">
                  <c:v>9</c:v>
                </c:pt>
                <c:pt idx="227">
                  <c:v>8</c:v>
                </c:pt>
                <c:pt idx="228">
                  <c:v>9</c:v>
                </c:pt>
                <c:pt idx="229">
                  <c:v>7</c:v>
                </c:pt>
                <c:pt idx="230">
                  <c:v>7</c:v>
                </c:pt>
                <c:pt idx="231">
                  <c:v>8</c:v>
                </c:pt>
                <c:pt idx="232">
                  <c:v>9</c:v>
                </c:pt>
                <c:pt idx="233">
                  <c:v>8</c:v>
                </c:pt>
                <c:pt idx="234">
                  <c:v>8</c:v>
                </c:pt>
                <c:pt idx="235">
                  <c:v>9</c:v>
                </c:pt>
                <c:pt idx="236">
                  <c:v>5</c:v>
                </c:pt>
                <c:pt idx="237">
                  <c:v>9</c:v>
                </c:pt>
                <c:pt idx="238">
                  <c:v>9</c:v>
                </c:pt>
                <c:pt idx="239">
                  <c:v>11</c:v>
                </c:pt>
                <c:pt idx="240">
                  <c:v>11</c:v>
                </c:pt>
                <c:pt idx="241">
                  <c:v>10</c:v>
                </c:pt>
                <c:pt idx="242">
                  <c:v>9</c:v>
                </c:pt>
                <c:pt idx="243">
                  <c:v>8</c:v>
                </c:pt>
                <c:pt idx="244">
                  <c:v>9</c:v>
                </c:pt>
                <c:pt idx="245">
                  <c:v>8</c:v>
                </c:pt>
                <c:pt idx="246">
                  <c:v>9</c:v>
                </c:pt>
                <c:pt idx="247">
                  <c:v>9</c:v>
                </c:pt>
                <c:pt idx="248">
                  <c:v>9</c:v>
                </c:pt>
                <c:pt idx="249">
                  <c:v>9</c:v>
                </c:pt>
                <c:pt idx="250">
                  <c:v>9</c:v>
                </c:pt>
                <c:pt idx="251">
                  <c:v>9</c:v>
                </c:pt>
                <c:pt idx="252">
                  <c:v>10</c:v>
                </c:pt>
                <c:pt idx="253">
                  <c:v>8</c:v>
                </c:pt>
                <c:pt idx="254">
                  <c:v>6</c:v>
                </c:pt>
                <c:pt idx="255">
                  <c:v>6</c:v>
                </c:pt>
                <c:pt idx="256">
                  <c:v>9</c:v>
                </c:pt>
                <c:pt idx="257">
                  <c:v>10</c:v>
                </c:pt>
                <c:pt idx="258">
                  <c:v>8</c:v>
                </c:pt>
                <c:pt idx="259">
                  <c:v>9</c:v>
                </c:pt>
                <c:pt idx="260">
                  <c:v>9</c:v>
                </c:pt>
                <c:pt idx="261">
                  <c:v>7</c:v>
                </c:pt>
                <c:pt idx="262">
                  <c:v>9</c:v>
                </c:pt>
                <c:pt idx="263">
                  <c:v>8</c:v>
                </c:pt>
                <c:pt idx="264">
                  <c:v>8</c:v>
                </c:pt>
                <c:pt idx="265">
                  <c:v>9</c:v>
                </c:pt>
                <c:pt idx="266">
                  <c:v>10</c:v>
                </c:pt>
                <c:pt idx="267">
                  <c:v>8</c:v>
                </c:pt>
                <c:pt idx="268">
                  <c:v>9</c:v>
                </c:pt>
                <c:pt idx="269">
                  <c:v>9</c:v>
                </c:pt>
                <c:pt idx="270">
                  <c:v>9</c:v>
                </c:pt>
                <c:pt idx="271">
                  <c:v>9</c:v>
                </c:pt>
                <c:pt idx="272">
                  <c:v>8</c:v>
                </c:pt>
                <c:pt idx="273">
                  <c:v>10</c:v>
                </c:pt>
                <c:pt idx="274">
                  <c:v>9</c:v>
                </c:pt>
                <c:pt idx="275">
                  <c:v>9</c:v>
                </c:pt>
                <c:pt idx="276">
                  <c:v>9</c:v>
                </c:pt>
                <c:pt idx="277">
                  <c:v>9</c:v>
                </c:pt>
                <c:pt idx="278">
                  <c:v>10</c:v>
                </c:pt>
                <c:pt idx="279">
                  <c:v>9</c:v>
                </c:pt>
                <c:pt idx="280">
                  <c:v>9</c:v>
                </c:pt>
                <c:pt idx="281">
                  <c:v>10</c:v>
                </c:pt>
                <c:pt idx="282">
                  <c:v>9</c:v>
                </c:pt>
                <c:pt idx="283">
                  <c:v>9</c:v>
                </c:pt>
                <c:pt idx="284">
                  <c:v>9</c:v>
                </c:pt>
                <c:pt idx="285">
                  <c:v>8</c:v>
                </c:pt>
                <c:pt idx="286">
                  <c:v>8</c:v>
                </c:pt>
                <c:pt idx="287">
                  <c:v>7</c:v>
                </c:pt>
                <c:pt idx="288">
                  <c:v>8</c:v>
                </c:pt>
                <c:pt idx="289">
                  <c:v>3</c:v>
                </c:pt>
                <c:pt idx="290">
                  <c:v>3</c:v>
                </c:pt>
                <c:pt idx="291">
                  <c:v>3</c:v>
                </c:pt>
                <c:pt idx="292">
                  <c:v>3</c:v>
                </c:pt>
                <c:pt idx="293">
                  <c:v>3</c:v>
                </c:pt>
                <c:pt idx="294">
                  <c:v>5</c:v>
                </c:pt>
                <c:pt idx="295">
                  <c:v>7</c:v>
                </c:pt>
                <c:pt idx="296">
                  <c:v>9</c:v>
                </c:pt>
                <c:pt idx="297">
                  <c:v>9</c:v>
                </c:pt>
                <c:pt idx="298">
                  <c:v>8</c:v>
                </c:pt>
                <c:pt idx="299">
                  <c:v>9</c:v>
                </c:pt>
                <c:pt idx="300">
                  <c:v>9</c:v>
                </c:pt>
                <c:pt idx="301">
                  <c:v>11</c:v>
                </c:pt>
                <c:pt idx="302">
                  <c:v>9</c:v>
                </c:pt>
                <c:pt idx="303">
                  <c:v>8</c:v>
                </c:pt>
                <c:pt idx="304">
                  <c:v>9</c:v>
                </c:pt>
                <c:pt idx="305">
                  <c:v>8</c:v>
                </c:pt>
                <c:pt idx="306">
                  <c:v>9</c:v>
                </c:pt>
                <c:pt idx="307">
                  <c:v>8</c:v>
                </c:pt>
                <c:pt idx="308">
                  <c:v>7</c:v>
                </c:pt>
                <c:pt idx="309">
                  <c:v>8</c:v>
                </c:pt>
                <c:pt idx="310">
                  <c:v>8</c:v>
                </c:pt>
                <c:pt idx="311">
                  <c:v>8</c:v>
                </c:pt>
                <c:pt idx="312">
                  <c:v>9</c:v>
                </c:pt>
                <c:pt idx="313">
                  <c:v>9</c:v>
                </c:pt>
                <c:pt idx="314">
                  <c:v>9</c:v>
                </c:pt>
                <c:pt idx="315">
                  <c:v>9</c:v>
                </c:pt>
                <c:pt idx="316">
                  <c:v>10</c:v>
                </c:pt>
                <c:pt idx="317">
                  <c:v>9</c:v>
                </c:pt>
                <c:pt idx="318">
                  <c:v>8</c:v>
                </c:pt>
                <c:pt idx="319">
                  <c:v>9</c:v>
                </c:pt>
                <c:pt idx="320">
                  <c:v>9</c:v>
                </c:pt>
                <c:pt idx="321">
                  <c:v>9</c:v>
                </c:pt>
                <c:pt idx="322">
                  <c:v>5</c:v>
                </c:pt>
                <c:pt idx="323">
                  <c:v>3</c:v>
                </c:pt>
                <c:pt idx="324">
                  <c:v>4</c:v>
                </c:pt>
                <c:pt idx="325">
                  <c:v>4</c:v>
                </c:pt>
                <c:pt idx="326">
                  <c:v>5</c:v>
                </c:pt>
                <c:pt idx="327">
                  <c:v>5</c:v>
                </c:pt>
                <c:pt idx="328">
                  <c:v>5</c:v>
                </c:pt>
                <c:pt idx="329">
                  <c:v>5</c:v>
                </c:pt>
                <c:pt idx="330">
                  <c:v>5</c:v>
                </c:pt>
                <c:pt idx="331">
                  <c:v>6</c:v>
                </c:pt>
                <c:pt idx="332">
                  <c:v>5</c:v>
                </c:pt>
                <c:pt idx="333">
                  <c:v>5</c:v>
                </c:pt>
                <c:pt idx="334">
                  <c:v>5</c:v>
                </c:pt>
                <c:pt idx="335">
                  <c:v>4</c:v>
                </c:pt>
                <c:pt idx="336">
                  <c:v>4</c:v>
                </c:pt>
                <c:pt idx="337">
                  <c:v>5</c:v>
                </c:pt>
                <c:pt idx="338">
                  <c:v>5</c:v>
                </c:pt>
                <c:pt idx="339">
                  <c:v>6</c:v>
                </c:pt>
                <c:pt idx="340">
                  <c:v>9</c:v>
                </c:pt>
                <c:pt idx="341">
                  <c:v>10</c:v>
                </c:pt>
                <c:pt idx="342">
                  <c:v>11</c:v>
                </c:pt>
                <c:pt idx="343">
                  <c:v>10</c:v>
                </c:pt>
                <c:pt idx="344">
                  <c:v>9</c:v>
                </c:pt>
                <c:pt idx="345">
                  <c:v>7</c:v>
                </c:pt>
                <c:pt idx="346">
                  <c:v>8</c:v>
                </c:pt>
                <c:pt idx="347">
                  <c:v>9</c:v>
                </c:pt>
                <c:pt idx="348">
                  <c:v>10</c:v>
                </c:pt>
                <c:pt idx="349">
                  <c:v>10</c:v>
                </c:pt>
                <c:pt idx="350">
                  <c:v>8</c:v>
                </c:pt>
                <c:pt idx="351">
                  <c:v>11</c:v>
                </c:pt>
                <c:pt idx="352">
                  <c:v>11</c:v>
                </c:pt>
                <c:pt idx="353">
                  <c:v>9</c:v>
                </c:pt>
                <c:pt idx="354">
                  <c:v>8</c:v>
                </c:pt>
                <c:pt idx="355">
                  <c:v>4</c:v>
                </c:pt>
                <c:pt idx="356">
                  <c:v>2</c:v>
                </c:pt>
                <c:pt idx="357">
                  <c:v>3</c:v>
                </c:pt>
                <c:pt idx="358">
                  <c:v>5</c:v>
                </c:pt>
                <c:pt idx="359">
                  <c:v>3</c:v>
                </c:pt>
                <c:pt idx="360">
                  <c:v>3</c:v>
                </c:pt>
                <c:pt idx="361">
                  <c:v>4</c:v>
                </c:pt>
                <c:pt idx="362">
                  <c:v>5</c:v>
                </c:pt>
                <c:pt idx="363">
                  <c:v>5</c:v>
                </c:pt>
                <c:pt idx="364">
                  <c:v>5</c:v>
                </c:pt>
                <c:pt idx="365">
                  <c:v>6</c:v>
                </c:pt>
                <c:pt idx="366">
                  <c:v>5</c:v>
                </c:pt>
                <c:pt idx="367">
                  <c:v>4</c:v>
                </c:pt>
                <c:pt idx="368">
                  <c:v>3</c:v>
                </c:pt>
                <c:pt idx="369">
                  <c:v>4</c:v>
                </c:pt>
                <c:pt idx="370">
                  <c:v>4</c:v>
                </c:pt>
                <c:pt idx="371">
                  <c:v>5</c:v>
                </c:pt>
                <c:pt idx="372">
                  <c:v>6</c:v>
                </c:pt>
                <c:pt idx="373">
                  <c:v>4</c:v>
                </c:pt>
                <c:pt idx="374">
                  <c:v>2</c:v>
                </c:pt>
                <c:pt idx="375">
                  <c:v>1</c:v>
                </c:pt>
                <c:pt idx="376">
                  <c:v>2</c:v>
                </c:pt>
                <c:pt idx="377">
                  <c:v>3</c:v>
                </c:pt>
                <c:pt idx="378">
                  <c:v>4</c:v>
                </c:pt>
                <c:pt idx="379">
                  <c:v>6</c:v>
                </c:pt>
                <c:pt idx="380">
                  <c:v>5</c:v>
                </c:pt>
                <c:pt idx="381">
                  <c:v>5</c:v>
                </c:pt>
                <c:pt idx="382">
                  <c:v>6</c:v>
                </c:pt>
                <c:pt idx="383">
                  <c:v>4</c:v>
                </c:pt>
                <c:pt idx="384">
                  <c:v>3</c:v>
                </c:pt>
                <c:pt idx="385">
                  <c:v>3</c:v>
                </c:pt>
                <c:pt idx="386">
                  <c:v>4</c:v>
                </c:pt>
                <c:pt idx="387">
                  <c:v>5</c:v>
                </c:pt>
                <c:pt idx="388">
                  <c:v>5</c:v>
                </c:pt>
                <c:pt idx="389">
                  <c:v>5</c:v>
                </c:pt>
                <c:pt idx="390">
                  <c:v>5</c:v>
                </c:pt>
                <c:pt idx="391">
                  <c:v>4</c:v>
                </c:pt>
                <c:pt idx="392">
                  <c:v>4</c:v>
                </c:pt>
                <c:pt idx="393">
                  <c:v>5</c:v>
                </c:pt>
                <c:pt idx="394">
                  <c:v>5</c:v>
                </c:pt>
                <c:pt idx="395">
                  <c:v>8</c:v>
                </c:pt>
                <c:pt idx="396">
                  <c:v>5</c:v>
                </c:pt>
                <c:pt idx="397">
                  <c:v>8</c:v>
                </c:pt>
                <c:pt idx="398">
                  <c:v>2</c:v>
                </c:pt>
                <c:pt idx="399">
                  <c:v>1</c:v>
                </c:pt>
                <c:pt idx="400">
                  <c:v>1</c:v>
                </c:pt>
                <c:pt idx="401">
                  <c:v>1</c:v>
                </c:pt>
                <c:pt idx="402">
                  <c:v>1</c:v>
                </c:pt>
                <c:pt idx="403">
                  <c:v>1</c:v>
                </c:pt>
                <c:pt idx="404">
                  <c:v>2</c:v>
                </c:pt>
                <c:pt idx="405">
                  <c:v>3</c:v>
                </c:pt>
                <c:pt idx="406">
                  <c:v>12</c:v>
                </c:pt>
                <c:pt idx="407">
                  <c:v>9</c:v>
                </c:pt>
                <c:pt idx="408">
                  <c:v>9</c:v>
                </c:pt>
                <c:pt idx="409">
                  <c:v>9</c:v>
                </c:pt>
                <c:pt idx="410">
                  <c:v>3</c:v>
                </c:pt>
                <c:pt idx="411">
                  <c:v>2</c:v>
                </c:pt>
                <c:pt idx="412">
                  <c:v>2</c:v>
                </c:pt>
                <c:pt idx="413">
                  <c:v>3</c:v>
                </c:pt>
                <c:pt idx="414">
                  <c:v>2</c:v>
                </c:pt>
                <c:pt idx="415">
                  <c:v>2</c:v>
                </c:pt>
                <c:pt idx="416">
                  <c:v>2</c:v>
                </c:pt>
                <c:pt idx="417">
                  <c:v>2</c:v>
                </c:pt>
                <c:pt idx="418">
                  <c:v>3</c:v>
                </c:pt>
                <c:pt idx="419">
                  <c:v>4</c:v>
                </c:pt>
                <c:pt idx="420">
                  <c:v>2</c:v>
                </c:pt>
                <c:pt idx="421">
                  <c:v>3</c:v>
                </c:pt>
                <c:pt idx="422">
                  <c:v>4</c:v>
                </c:pt>
                <c:pt idx="423">
                  <c:v>3</c:v>
                </c:pt>
                <c:pt idx="424">
                  <c:v>3</c:v>
                </c:pt>
                <c:pt idx="425">
                  <c:v>3</c:v>
                </c:pt>
                <c:pt idx="426">
                  <c:v>3</c:v>
                </c:pt>
                <c:pt idx="427">
                  <c:v>5</c:v>
                </c:pt>
                <c:pt idx="428">
                  <c:v>4</c:v>
                </c:pt>
                <c:pt idx="429">
                  <c:v>3</c:v>
                </c:pt>
                <c:pt idx="430">
                  <c:v>2</c:v>
                </c:pt>
                <c:pt idx="431">
                  <c:v>2</c:v>
                </c:pt>
                <c:pt idx="432">
                  <c:v>3</c:v>
                </c:pt>
                <c:pt idx="433">
                  <c:v>3</c:v>
                </c:pt>
                <c:pt idx="434">
                  <c:v>3</c:v>
                </c:pt>
                <c:pt idx="435">
                  <c:v>2</c:v>
                </c:pt>
                <c:pt idx="436">
                  <c:v>16</c:v>
                </c:pt>
                <c:pt idx="437">
                  <c:v>9</c:v>
                </c:pt>
                <c:pt idx="438">
                  <c:v>8</c:v>
                </c:pt>
                <c:pt idx="439">
                  <c:v>8</c:v>
                </c:pt>
                <c:pt idx="440">
                  <c:v>8</c:v>
                </c:pt>
                <c:pt idx="441">
                  <c:v>10</c:v>
                </c:pt>
                <c:pt idx="442">
                  <c:v>10</c:v>
                </c:pt>
                <c:pt idx="443">
                  <c:v>9</c:v>
                </c:pt>
                <c:pt idx="444">
                  <c:v>9</c:v>
                </c:pt>
                <c:pt idx="445">
                  <c:v>3</c:v>
                </c:pt>
                <c:pt idx="446">
                  <c:v>2</c:v>
                </c:pt>
                <c:pt idx="447">
                  <c:v>3</c:v>
                </c:pt>
                <c:pt idx="448">
                  <c:v>3</c:v>
                </c:pt>
                <c:pt idx="449">
                  <c:v>3</c:v>
                </c:pt>
                <c:pt idx="450">
                  <c:v>3</c:v>
                </c:pt>
                <c:pt idx="451">
                  <c:v>3</c:v>
                </c:pt>
                <c:pt idx="452">
                  <c:v>3</c:v>
                </c:pt>
                <c:pt idx="453">
                  <c:v>2</c:v>
                </c:pt>
                <c:pt idx="454">
                  <c:v>3</c:v>
                </c:pt>
                <c:pt idx="455">
                  <c:v>3</c:v>
                </c:pt>
                <c:pt idx="456">
                  <c:v>2</c:v>
                </c:pt>
                <c:pt idx="457">
                  <c:v>3</c:v>
                </c:pt>
                <c:pt idx="458">
                  <c:v>2</c:v>
                </c:pt>
                <c:pt idx="459">
                  <c:v>9</c:v>
                </c:pt>
                <c:pt idx="460">
                  <c:v>10</c:v>
                </c:pt>
                <c:pt idx="461">
                  <c:v>10</c:v>
                </c:pt>
                <c:pt idx="462">
                  <c:v>11</c:v>
                </c:pt>
                <c:pt idx="463">
                  <c:v>9</c:v>
                </c:pt>
                <c:pt idx="464">
                  <c:v>13</c:v>
                </c:pt>
                <c:pt idx="465">
                  <c:v>10</c:v>
                </c:pt>
                <c:pt idx="466">
                  <c:v>11</c:v>
                </c:pt>
                <c:pt idx="467">
                  <c:v>10</c:v>
                </c:pt>
                <c:pt idx="468">
                  <c:v>8</c:v>
                </c:pt>
                <c:pt idx="469">
                  <c:v>8</c:v>
                </c:pt>
                <c:pt idx="470">
                  <c:v>8</c:v>
                </c:pt>
                <c:pt idx="471">
                  <c:v>9</c:v>
                </c:pt>
                <c:pt idx="472">
                  <c:v>10</c:v>
                </c:pt>
                <c:pt idx="473">
                  <c:v>10</c:v>
                </c:pt>
                <c:pt idx="474">
                  <c:v>10</c:v>
                </c:pt>
                <c:pt idx="475">
                  <c:v>11</c:v>
                </c:pt>
                <c:pt idx="476">
                  <c:v>9</c:v>
                </c:pt>
                <c:pt idx="477">
                  <c:v>9</c:v>
                </c:pt>
                <c:pt idx="478">
                  <c:v>10</c:v>
                </c:pt>
                <c:pt idx="479">
                  <c:v>8</c:v>
                </c:pt>
                <c:pt idx="480">
                  <c:v>7</c:v>
                </c:pt>
                <c:pt idx="481">
                  <c:v>8</c:v>
                </c:pt>
                <c:pt idx="482">
                  <c:v>8</c:v>
                </c:pt>
                <c:pt idx="483">
                  <c:v>7</c:v>
                </c:pt>
                <c:pt idx="484">
                  <c:v>9</c:v>
                </c:pt>
                <c:pt idx="485">
                  <c:v>8</c:v>
                </c:pt>
                <c:pt idx="486">
                  <c:v>7</c:v>
                </c:pt>
                <c:pt idx="487">
                  <c:v>8</c:v>
                </c:pt>
                <c:pt idx="488">
                  <c:v>2</c:v>
                </c:pt>
                <c:pt idx="489">
                  <c:v>2</c:v>
                </c:pt>
                <c:pt idx="490">
                  <c:v>2</c:v>
                </c:pt>
                <c:pt idx="491">
                  <c:v>2</c:v>
                </c:pt>
                <c:pt idx="492">
                  <c:v>2</c:v>
                </c:pt>
                <c:pt idx="493">
                  <c:v>2</c:v>
                </c:pt>
                <c:pt idx="494">
                  <c:v>2</c:v>
                </c:pt>
                <c:pt idx="495">
                  <c:v>2</c:v>
                </c:pt>
                <c:pt idx="496">
                  <c:v>3</c:v>
                </c:pt>
                <c:pt idx="497">
                  <c:v>3</c:v>
                </c:pt>
                <c:pt idx="498">
                  <c:v>2</c:v>
                </c:pt>
                <c:pt idx="499">
                  <c:v>3</c:v>
                </c:pt>
                <c:pt idx="500">
                  <c:v>4</c:v>
                </c:pt>
                <c:pt idx="501">
                  <c:v>4</c:v>
                </c:pt>
                <c:pt idx="502">
                  <c:v>5</c:v>
                </c:pt>
                <c:pt idx="503">
                  <c:v>5</c:v>
                </c:pt>
                <c:pt idx="504">
                  <c:v>5</c:v>
                </c:pt>
                <c:pt idx="505">
                  <c:v>6</c:v>
                </c:pt>
                <c:pt idx="506">
                  <c:v>6</c:v>
                </c:pt>
                <c:pt idx="507">
                  <c:v>5</c:v>
                </c:pt>
                <c:pt idx="508">
                  <c:v>5</c:v>
                </c:pt>
                <c:pt idx="509">
                  <c:v>5</c:v>
                </c:pt>
                <c:pt idx="510">
                  <c:v>5</c:v>
                </c:pt>
                <c:pt idx="511">
                  <c:v>4</c:v>
                </c:pt>
                <c:pt idx="512">
                  <c:v>4</c:v>
                </c:pt>
                <c:pt idx="513">
                  <c:v>5</c:v>
                </c:pt>
                <c:pt idx="514">
                  <c:v>5</c:v>
                </c:pt>
                <c:pt idx="515">
                  <c:v>5</c:v>
                </c:pt>
                <c:pt idx="516">
                  <c:v>4</c:v>
                </c:pt>
                <c:pt idx="517">
                  <c:v>4</c:v>
                </c:pt>
                <c:pt idx="518">
                  <c:v>5</c:v>
                </c:pt>
                <c:pt idx="519">
                  <c:v>6</c:v>
                </c:pt>
                <c:pt idx="520">
                  <c:v>5</c:v>
                </c:pt>
                <c:pt idx="521">
                  <c:v>5</c:v>
                </c:pt>
                <c:pt idx="522">
                  <c:v>5</c:v>
                </c:pt>
                <c:pt idx="523">
                  <c:v>5</c:v>
                </c:pt>
                <c:pt idx="524">
                  <c:v>5</c:v>
                </c:pt>
                <c:pt idx="525">
                  <c:v>5</c:v>
                </c:pt>
                <c:pt idx="526">
                  <c:v>5</c:v>
                </c:pt>
                <c:pt idx="527">
                  <c:v>4</c:v>
                </c:pt>
                <c:pt idx="528">
                  <c:v>4</c:v>
                </c:pt>
                <c:pt idx="529">
                  <c:v>4</c:v>
                </c:pt>
                <c:pt idx="530">
                  <c:v>5</c:v>
                </c:pt>
                <c:pt idx="531">
                  <c:v>5</c:v>
                </c:pt>
                <c:pt idx="532">
                  <c:v>5</c:v>
                </c:pt>
                <c:pt idx="533">
                  <c:v>4</c:v>
                </c:pt>
                <c:pt idx="534">
                  <c:v>4</c:v>
                </c:pt>
                <c:pt idx="535">
                  <c:v>4</c:v>
                </c:pt>
                <c:pt idx="536">
                  <c:v>4</c:v>
                </c:pt>
                <c:pt idx="537">
                  <c:v>5</c:v>
                </c:pt>
                <c:pt idx="538">
                  <c:v>6</c:v>
                </c:pt>
                <c:pt idx="539">
                  <c:v>5</c:v>
                </c:pt>
                <c:pt idx="540">
                  <c:v>4</c:v>
                </c:pt>
                <c:pt idx="541">
                  <c:v>5</c:v>
                </c:pt>
                <c:pt idx="542">
                  <c:v>5</c:v>
                </c:pt>
                <c:pt idx="543">
                  <c:v>4</c:v>
                </c:pt>
                <c:pt idx="544">
                  <c:v>5</c:v>
                </c:pt>
                <c:pt idx="545">
                  <c:v>5</c:v>
                </c:pt>
                <c:pt idx="546">
                  <c:v>5</c:v>
                </c:pt>
                <c:pt idx="547">
                  <c:v>5</c:v>
                </c:pt>
                <c:pt idx="548">
                  <c:v>4</c:v>
                </c:pt>
                <c:pt idx="549">
                  <c:v>4</c:v>
                </c:pt>
                <c:pt idx="550">
                  <c:v>9</c:v>
                </c:pt>
                <c:pt idx="551">
                  <c:v>9</c:v>
                </c:pt>
                <c:pt idx="552">
                  <c:v>6</c:v>
                </c:pt>
                <c:pt idx="553">
                  <c:v>13</c:v>
                </c:pt>
                <c:pt idx="554">
                  <c:v>6</c:v>
                </c:pt>
                <c:pt idx="555">
                  <c:v>8</c:v>
                </c:pt>
                <c:pt idx="556">
                  <c:v>8</c:v>
                </c:pt>
                <c:pt idx="557">
                  <c:v>8</c:v>
                </c:pt>
                <c:pt idx="558">
                  <c:v>7</c:v>
                </c:pt>
                <c:pt idx="559">
                  <c:v>10</c:v>
                </c:pt>
                <c:pt idx="560">
                  <c:v>9</c:v>
                </c:pt>
                <c:pt idx="561">
                  <c:v>8</c:v>
                </c:pt>
                <c:pt idx="562">
                  <c:v>10</c:v>
                </c:pt>
                <c:pt idx="563">
                  <c:v>10</c:v>
                </c:pt>
                <c:pt idx="564">
                  <c:v>9</c:v>
                </c:pt>
                <c:pt idx="565">
                  <c:v>8</c:v>
                </c:pt>
                <c:pt idx="566">
                  <c:v>10</c:v>
                </c:pt>
                <c:pt idx="567">
                  <c:v>12</c:v>
                </c:pt>
                <c:pt idx="568">
                  <c:v>10</c:v>
                </c:pt>
                <c:pt idx="569">
                  <c:v>11</c:v>
                </c:pt>
                <c:pt idx="570">
                  <c:v>9</c:v>
                </c:pt>
                <c:pt idx="571">
                  <c:v>9</c:v>
                </c:pt>
                <c:pt idx="572">
                  <c:v>9</c:v>
                </c:pt>
                <c:pt idx="573">
                  <c:v>9</c:v>
                </c:pt>
                <c:pt idx="574">
                  <c:v>9</c:v>
                </c:pt>
                <c:pt idx="575">
                  <c:v>9</c:v>
                </c:pt>
                <c:pt idx="576">
                  <c:v>8</c:v>
                </c:pt>
                <c:pt idx="577">
                  <c:v>9</c:v>
                </c:pt>
                <c:pt idx="578">
                  <c:v>9</c:v>
                </c:pt>
                <c:pt idx="579">
                  <c:v>9</c:v>
                </c:pt>
                <c:pt idx="580">
                  <c:v>5</c:v>
                </c:pt>
                <c:pt idx="581">
                  <c:v>4</c:v>
                </c:pt>
                <c:pt idx="582">
                  <c:v>7</c:v>
                </c:pt>
                <c:pt idx="583">
                  <c:v>6</c:v>
                </c:pt>
                <c:pt idx="584">
                  <c:v>5</c:v>
                </c:pt>
                <c:pt idx="585">
                  <c:v>4</c:v>
                </c:pt>
                <c:pt idx="586">
                  <c:v>5</c:v>
                </c:pt>
                <c:pt idx="587">
                  <c:v>5</c:v>
                </c:pt>
                <c:pt idx="588">
                  <c:v>5</c:v>
                </c:pt>
                <c:pt idx="589">
                  <c:v>5</c:v>
                </c:pt>
                <c:pt idx="590">
                  <c:v>5</c:v>
                </c:pt>
                <c:pt idx="591">
                  <c:v>4</c:v>
                </c:pt>
                <c:pt idx="592">
                  <c:v>5</c:v>
                </c:pt>
                <c:pt idx="593">
                  <c:v>5</c:v>
                </c:pt>
                <c:pt idx="594">
                  <c:v>5</c:v>
                </c:pt>
                <c:pt idx="595">
                  <c:v>8</c:v>
                </c:pt>
                <c:pt idx="596">
                  <c:v>8</c:v>
                </c:pt>
                <c:pt idx="597">
                  <c:v>9</c:v>
                </c:pt>
                <c:pt idx="598">
                  <c:v>7</c:v>
                </c:pt>
                <c:pt idx="599">
                  <c:v>7</c:v>
                </c:pt>
                <c:pt idx="600">
                  <c:v>8</c:v>
                </c:pt>
                <c:pt idx="601">
                  <c:v>12</c:v>
                </c:pt>
                <c:pt idx="602">
                  <c:v>10</c:v>
                </c:pt>
                <c:pt idx="603">
                  <c:v>10</c:v>
                </c:pt>
                <c:pt idx="604">
                  <c:v>11</c:v>
                </c:pt>
                <c:pt idx="605">
                  <c:v>9</c:v>
                </c:pt>
                <c:pt idx="606">
                  <c:v>8</c:v>
                </c:pt>
                <c:pt idx="607">
                  <c:v>11</c:v>
                </c:pt>
                <c:pt idx="608">
                  <c:v>6</c:v>
                </c:pt>
                <c:pt idx="609">
                  <c:v>5</c:v>
                </c:pt>
                <c:pt idx="610">
                  <c:v>5</c:v>
                </c:pt>
                <c:pt idx="611">
                  <c:v>4</c:v>
                </c:pt>
                <c:pt idx="612">
                  <c:v>4</c:v>
                </c:pt>
                <c:pt idx="613">
                  <c:v>5</c:v>
                </c:pt>
                <c:pt idx="614">
                  <c:v>4</c:v>
                </c:pt>
                <c:pt idx="615">
                  <c:v>4</c:v>
                </c:pt>
                <c:pt idx="616">
                  <c:v>4</c:v>
                </c:pt>
                <c:pt idx="617">
                  <c:v>4</c:v>
                </c:pt>
                <c:pt idx="618">
                  <c:v>5</c:v>
                </c:pt>
                <c:pt idx="619">
                  <c:v>7</c:v>
                </c:pt>
                <c:pt idx="620">
                  <c:v>8</c:v>
                </c:pt>
                <c:pt idx="621">
                  <c:v>10</c:v>
                </c:pt>
                <c:pt idx="622">
                  <c:v>13</c:v>
                </c:pt>
                <c:pt idx="623">
                  <c:v>11</c:v>
                </c:pt>
                <c:pt idx="624">
                  <c:v>10</c:v>
                </c:pt>
                <c:pt idx="625">
                  <c:v>10</c:v>
                </c:pt>
                <c:pt idx="626">
                  <c:v>9</c:v>
                </c:pt>
                <c:pt idx="627">
                  <c:v>7</c:v>
                </c:pt>
                <c:pt idx="628">
                  <c:v>7</c:v>
                </c:pt>
                <c:pt idx="629">
                  <c:v>7</c:v>
                </c:pt>
                <c:pt idx="630">
                  <c:v>7</c:v>
                </c:pt>
                <c:pt idx="631">
                  <c:v>7</c:v>
                </c:pt>
                <c:pt idx="632">
                  <c:v>9</c:v>
                </c:pt>
                <c:pt idx="633">
                  <c:v>10</c:v>
                </c:pt>
                <c:pt idx="634">
                  <c:v>10</c:v>
                </c:pt>
                <c:pt idx="635">
                  <c:v>9</c:v>
                </c:pt>
                <c:pt idx="636">
                  <c:v>8</c:v>
                </c:pt>
                <c:pt idx="637">
                  <c:v>3</c:v>
                </c:pt>
                <c:pt idx="638">
                  <c:v>3</c:v>
                </c:pt>
                <c:pt idx="639">
                  <c:v>2</c:v>
                </c:pt>
                <c:pt idx="640">
                  <c:v>2</c:v>
                </c:pt>
                <c:pt idx="641">
                  <c:v>2</c:v>
                </c:pt>
                <c:pt idx="642">
                  <c:v>3</c:v>
                </c:pt>
                <c:pt idx="643">
                  <c:v>4</c:v>
                </c:pt>
                <c:pt idx="644">
                  <c:v>4</c:v>
                </c:pt>
                <c:pt idx="645">
                  <c:v>3</c:v>
                </c:pt>
                <c:pt idx="646">
                  <c:v>4</c:v>
                </c:pt>
                <c:pt idx="647">
                  <c:v>4</c:v>
                </c:pt>
                <c:pt idx="648">
                  <c:v>3</c:v>
                </c:pt>
                <c:pt idx="649">
                  <c:v>4</c:v>
                </c:pt>
                <c:pt idx="650">
                  <c:v>4</c:v>
                </c:pt>
                <c:pt idx="651">
                  <c:v>3</c:v>
                </c:pt>
                <c:pt idx="652">
                  <c:v>4</c:v>
                </c:pt>
                <c:pt idx="653">
                  <c:v>4</c:v>
                </c:pt>
                <c:pt idx="654">
                  <c:v>4</c:v>
                </c:pt>
                <c:pt idx="655">
                  <c:v>5</c:v>
                </c:pt>
                <c:pt idx="656">
                  <c:v>3</c:v>
                </c:pt>
                <c:pt idx="657">
                  <c:v>2</c:v>
                </c:pt>
                <c:pt idx="658">
                  <c:v>2</c:v>
                </c:pt>
                <c:pt idx="659">
                  <c:v>2</c:v>
                </c:pt>
                <c:pt idx="660">
                  <c:v>1</c:v>
                </c:pt>
                <c:pt idx="661">
                  <c:v>2</c:v>
                </c:pt>
                <c:pt idx="662">
                  <c:v>3</c:v>
                </c:pt>
                <c:pt idx="663">
                  <c:v>1</c:v>
                </c:pt>
                <c:pt idx="664">
                  <c:v>2</c:v>
                </c:pt>
                <c:pt idx="665">
                  <c:v>2</c:v>
                </c:pt>
                <c:pt idx="666">
                  <c:v>2</c:v>
                </c:pt>
                <c:pt idx="667">
                  <c:v>1</c:v>
                </c:pt>
                <c:pt idx="668">
                  <c:v>1</c:v>
                </c:pt>
                <c:pt idx="669">
                  <c:v>2</c:v>
                </c:pt>
                <c:pt idx="670">
                  <c:v>2</c:v>
                </c:pt>
                <c:pt idx="671">
                  <c:v>1</c:v>
                </c:pt>
                <c:pt idx="672">
                  <c:v>2</c:v>
                </c:pt>
                <c:pt idx="673">
                  <c:v>2</c:v>
                </c:pt>
                <c:pt idx="674">
                  <c:v>2</c:v>
                </c:pt>
                <c:pt idx="675">
                  <c:v>1</c:v>
                </c:pt>
                <c:pt idx="676">
                  <c:v>10</c:v>
                </c:pt>
                <c:pt idx="677">
                  <c:v>10</c:v>
                </c:pt>
                <c:pt idx="678">
                  <c:v>10</c:v>
                </c:pt>
                <c:pt idx="679">
                  <c:v>8</c:v>
                </c:pt>
                <c:pt idx="680">
                  <c:v>6</c:v>
                </c:pt>
                <c:pt idx="681">
                  <c:v>10</c:v>
                </c:pt>
                <c:pt idx="682">
                  <c:v>11</c:v>
                </c:pt>
                <c:pt idx="683">
                  <c:v>11</c:v>
                </c:pt>
                <c:pt idx="684">
                  <c:v>8</c:v>
                </c:pt>
                <c:pt idx="685">
                  <c:v>8</c:v>
                </c:pt>
                <c:pt idx="686">
                  <c:v>6</c:v>
                </c:pt>
                <c:pt idx="687">
                  <c:v>5</c:v>
                </c:pt>
                <c:pt idx="688">
                  <c:v>6</c:v>
                </c:pt>
                <c:pt idx="689">
                  <c:v>5</c:v>
                </c:pt>
                <c:pt idx="690">
                  <c:v>5</c:v>
                </c:pt>
                <c:pt idx="691">
                  <c:v>4</c:v>
                </c:pt>
                <c:pt idx="692">
                  <c:v>6</c:v>
                </c:pt>
                <c:pt idx="693">
                  <c:v>5</c:v>
                </c:pt>
                <c:pt idx="694">
                  <c:v>4</c:v>
                </c:pt>
                <c:pt idx="695">
                  <c:v>4</c:v>
                </c:pt>
                <c:pt idx="696">
                  <c:v>4</c:v>
                </c:pt>
                <c:pt idx="697">
                  <c:v>4</c:v>
                </c:pt>
                <c:pt idx="698">
                  <c:v>4</c:v>
                </c:pt>
                <c:pt idx="699">
                  <c:v>4</c:v>
                </c:pt>
                <c:pt idx="700">
                  <c:v>6</c:v>
                </c:pt>
                <c:pt idx="701">
                  <c:v>5</c:v>
                </c:pt>
                <c:pt idx="702">
                  <c:v>4</c:v>
                </c:pt>
                <c:pt idx="703">
                  <c:v>5</c:v>
                </c:pt>
                <c:pt idx="704">
                  <c:v>6</c:v>
                </c:pt>
                <c:pt idx="705">
                  <c:v>5</c:v>
                </c:pt>
                <c:pt idx="706">
                  <c:v>5</c:v>
                </c:pt>
                <c:pt idx="707">
                  <c:v>4</c:v>
                </c:pt>
                <c:pt idx="708">
                  <c:v>4</c:v>
                </c:pt>
                <c:pt idx="709">
                  <c:v>5</c:v>
                </c:pt>
                <c:pt idx="710">
                  <c:v>5</c:v>
                </c:pt>
                <c:pt idx="711">
                  <c:v>4</c:v>
                </c:pt>
                <c:pt idx="712">
                  <c:v>5</c:v>
                </c:pt>
                <c:pt idx="713">
                  <c:v>5</c:v>
                </c:pt>
                <c:pt idx="714">
                  <c:v>5</c:v>
                </c:pt>
                <c:pt idx="715">
                  <c:v>6</c:v>
                </c:pt>
                <c:pt idx="716">
                  <c:v>5</c:v>
                </c:pt>
                <c:pt idx="717">
                  <c:v>5</c:v>
                </c:pt>
                <c:pt idx="718">
                  <c:v>5</c:v>
                </c:pt>
                <c:pt idx="719">
                  <c:v>4</c:v>
                </c:pt>
                <c:pt idx="720">
                  <c:v>4</c:v>
                </c:pt>
                <c:pt idx="721">
                  <c:v>5</c:v>
                </c:pt>
                <c:pt idx="722">
                  <c:v>3</c:v>
                </c:pt>
                <c:pt idx="723">
                  <c:v>3</c:v>
                </c:pt>
                <c:pt idx="724">
                  <c:v>4</c:v>
                </c:pt>
                <c:pt idx="725">
                  <c:v>5</c:v>
                </c:pt>
                <c:pt idx="726">
                  <c:v>4</c:v>
                </c:pt>
                <c:pt idx="727">
                  <c:v>4</c:v>
                </c:pt>
                <c:pt idx="728">
                  <c:v>5</c:v>
                </c:pt>
                <c:pt idx="729">
                  <c:v>5</c:v>
                </c:pt>
                <c:pt idx="730">
                  <c:v>5</c:v>
                </c:pt>
                <c:pt idx="731">
                  <c:v>4</c:v>
                </c:pt>
                <c:pt idx="732">
                  <c:v>5</c:v>
                </c:pt>
                <c:pt idx="733">
                  <c:v>5</c:v>
                </c:pt>
                <c:pt idx="734">
                  <c:v>5</c:v>
                </c:pt>
                <c:pt idx="735">
                  <c:v>4</c:v>
                </c:pt>
                <c:pt idx="736">
                  <c:v>5</c:v>
                </c:pt>
                <c:pt idx="737">
                  <c:v>5</c:v>
                </c:pt>
                <c:pt idx="738">
                  <c:v>5</c:v>
                </c:pt>
                <c:pt idx="739">
                  <c:v>5</c:v>
                </c:pt>
                <c:pt idx="740">
                  <c:v>5</c:v>
                </c:pt>
                <c:pt idx="741">
                  <c:v>5</c:v>
                </c:pt>
                <c:pt idx="742">
                  <c:v>5</c:v>
                </c:pt>
                <c:pt idx="743">
                  <c:v>4</c:v>
                </c:pt>
                <c:pt idx="744">
                  <c:v>3</c:v>
                </c:pt>
                <c:pt idx="745">
                  <c:v>5</c:v>
                </c:pt>
                <c:pt idx="746">
                  <c:v>6</c:v>
                </c:pt>
                <c:pt idx="747">
                  <c:v>5</c:v>
                </c:pt>
                <c:pt idx="748">
                  <c:v>6</c:v>
                </c:pt>
                <c:pt idx="749">
                  <c:v>6</c:v>
                </c:pt>
                <c:pt idx="750">
                  <c:v>4</c:v>
                </c:pt>
                <c:pt idx="751">
                  <c:v>6</c:v>
                </c:pt>
                <c:pt idx="752">
                  <c:v>7</c:v>
                </c:pt>
                <c:pt idx="753">
                  <c:v>6</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4</c:v>
                </c:pt>
                <c:pt idx="784">
                  <c:v>5</c:v>
                </c:pt>
                <c:pt idx="785">
                  <c:v>5</c:v>
                </c:pt>
                <c:pt idx="786">
                  <c:v>5</c:v>
                </c:pt>
                <c:pt idx="787">
                  <c:v>5</c:v>
                </c:pt>
                <c:pt idx="788">
                  <c:v>4</c:v>
                </c:pt>
                <c:pt idx="789">
                  <c:v>4</c:v>
                </c:pt>
                <c:pt idx="790">
                  <c:v>5</c:v>
                </c:pt>
                <c:pt idx="791">
                  <c:v>6</c:v>
                </c:pt>
                <c:pt idx="792">
                  <c:v>6</c:v>
                </c:pt>
                <c:pt idx="793">
                  <c:v>7</c:v>
                </c:pt>
                <c:pt idx="794">
                  <c:v>5</c:v>
                </c:pt>
                <c:pt idx="795">
                  <c:v>4</c:v>
                </c:pt>
                <c:pt idx="796">
                  <c:v>4</c:v>
                </c:pt>
                <c:pt idx="797">
                  <c:v>5</c:v>
                </c:pt>
                <c:pt idx="798">
                  <c:v>5</c:v>
                </c:pt>
                <c:pt idx="799">
                  <c:v>5</c:v>
                </c:pt>
                <c:pt idx="800">
                  <c:v>5</c:v>
                </c:pt>
                <c:pt idx="801">
                  <c:v>5</c:v>
                </c:pt>
                <c:pt idx="802">
                  <c:v>5</c:v>
                </c:pt>
                <c:pt idx="803">
                  <c:v>5</c:v>
                </c:pt>
                <c:pt idx="804">
                  <c:v>5</c:v>
                </c:pt>
                <c:pt idx="805">
                  <c:v>4</c:v>
                </c:pt>
                <c:pt idx="806">
                  <c:v>4</c:v>
                </c:pt>
                <c:pt idx="807">
                  <c:v>5</c:v>
                </c:pt>
                <c:pt idx="808">
                  <c:v>5</c:v>
                </c:pt>
                <c:pt idx="809">
                  <c:v>5</c:v>
                </c:pt>
                <c:pt idx="810">
                  <c:v>5</c:v>
                </c:pt>
                <c:pt idx="811">
                  <c:v>5</c:v>
                </c:pt>
                <c:pt idx="812">
                  <c:v>5</c:v>
                </c:pt>
                <c:pt idx="813">
                  <c:v>4</c:v>
                </c:pt>
                <c:pt idx="814">
                  <c:v>4</c:v>
                </c:pt>
                <c:pt idx="815">
                  <c:v>5</c:v>
                </c:pt>
                <c:pt idx="816">
                  <c:v>5</c:v>
                </c:pt>
                <c:pt idx="817">
                  <c:v>5</c:v>
                </c:pt>
                <c:pt idx="818">
                  <c:v>5</c:v>
                </c:pt>
                <c:pt idx="819">
                  <c:v>5</c:v>
                </c:pt>
                <c:pt idx="820">
                  <c:v>5</c:v>
                </c:pt>
                <c:pt idx="821">
                  <c:v>5</c:v>
                </c:pt>
                <c:pt idx="822">
                  <c:v>4</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4</c:v>
                </c:pt>
                <c:pt idx="847">
                  <c:v>5</c:v>
                </c:pt>
                <c:pt idx="848">
                  <c:v>5</c:v>
                </c:pt>
                <c:pt idx="849">
                  <c:v>5</c:v>
                </c:pt>
                <c:pt idx="850">
                  <c:v>5</c:v>
                </c:pt>
                <c:pt idx="851">
                  <c:v>5</c:v>
                </c:pt>
                <c:pt idx="852">
                  <c:v>5</c:v>
                </c:pt>
                <c:pt idx="853">
                  <c:v>5</c:v>
                </c:pt>
                <c:pt idx="854">
                  <c:v>6</c:v>
                </c:pt>
                <c:pt idx="855">
                  <c:v>5</c:v>
                </c:pt>
                <c:pt idx="856">
                  <c:v>4</c:v>
                </c:pt>
                <c:pt idx="857">
                  <c:v>5</c:v>
                </c:pt>
                <c:pt idx="858">
                  <c:v>5</c:v>
                </c:pt>
                <c:pt idx="859">
                  <c:v>6</c:v>
                </c:pt>
                <c:pt idx="860">
                  <c:v>5</c:v>
                </c:pt>
                <c:pt idx="861">
                  <c:v>5</c:v>
                </c:pt>
                <c:pt idx="862">
                  <c:v>5</c:v>
                </c:pt>
                <c:pt idx="863">
                  <c:v>5</c:v>
                </c:pt>
                <c:pt idx="864">
                  <c:v>5</c:v>
                </c:pt>
                <c:pt idx="865">
                  <c:v>5</c:v>
                </c:pt>
                <c:pt idx="866">
                  <c:v>5</c:v>
                </c:pt>
                <c:pt idx="867">
                  <c:v>5</c:v>
                </c:pt>
                <c:pt idx="868">
                  <c:v>5</c:v>
                </c:pt>
                <c:pt idx="869">
                  <c:v>4</c:v>
                </c:pt>
                <c:pt idx="870">
                  <c:v>4</c:v>
                </c:pt>
                <c:pt idx="871">
                  <c:v>5</c:v>
                </c:pt>
                <c:pt idx="872">
                  <c:v>6</c:v>
                </c:pt>
                <c:pt idx="873">
                  <c:v>5</c:v>
                </c:pt>
                <c:pt idx="874">
                  <c:v>5</c:v>
                </c:pt>
                <c:pt idx="875">
                  <c:v>5</c:v>
                </c:pt>
                <c:pt idx="876">
                  <c:v>5</c:v>
                </c:pt>
                <c:pt idx="877">
                  <c:v>5</c:v>
                </c:pt>
                <c:pt idx="878">
                  <c:v>5</c:v>
                </c:pt>
                <c:pt idx="879">
                  <c:v>5</c:v>
                </c:pt>
                <c:pt idx="880">
                  <c:v>5</c:v>
                </c:pt>
                <c:pt idx="881">
                  <c:v>6</c:v>
                </c:pt>
                <c:pt idx="882">
                  <c:v>6</c:v>
                </c:pt>
                <c:pt idx="883">
                  <c:v>6</c:v>
                </c:pt>
                <c:pt idx="884">
                  <c:v>5</c:v>
                </c:pt>
                <c:pt idx="885">
                  <c:v>4</c:v>
                </c:pt>
                <c:pt idx="886">
                  <c:v>5</c:v>
                </c:pt>
                <c:pt idx="887">
                  <c:v>5</c:v>
                </c:pt>
                <c:pt idx="888">
                  <c:v>5</c:v>
                </c:pt>
                <c:pt idx="889">
                  <c:v>5</c:v>
                </c:pt>
                <c:pt idx="890">
                  <c:v>5</c:v>
                </c:pt>
                <c:pt idx="891">
                  <c:v>5</c:v>
                </c:pt>
                <c:pt idx="892">
                  <c:v>5</c:v>
                </c:pt>
                <c:pt idx="893">
                  <c:v>4</c:v>
                </c:pt>
                <c:pt idx="894">
                  <c:v>4</c:v>
                </c:pt>
                <c:pt idx="895">
                  <c:v>5</c:v>
                </c:pt>
                <c:pt idx="896">
                  <c:v>5</c:v>
                </c:pt>
                <c:pt idx="897">
                  <c:v>5</c:v>
                </c:pt>
                <c:pt idx="898">
                  <c:v>5</c:v>
                </c:pt>
                <c:pt idx="899">
                  <c:v>5</c:v>
                </c:pt>
                <c:pt idx="900">
                  <c:v>5</c:v>
                </c:pt>
                <c:pt idx="901">
                  <c:v>5</c:v>
                </c:pt>
                <c:pt idx="902">
                  <c:v>5</c:v>
                </c:pt>
                <c:pt idx="903">
                  <c:v>5</c:v>
                </c:pt>
                <c:pt idx="904">
                  <c:v>5</c:v>
                </c:pt>
                <c:pt idx="905">
                  <c:v>5</c:v>
                </c:pt>
                <c:pt idx="906">
                  <c:v>4</c:v>
                </c:pt>
                <c:pt idx="907">
                  <c:v>5</c:v>
                </c:pt>
                <c:pt idx="908">
                  <c:v>4</c:v>
                </c:pt>
                <c:pt idx="909">
                  <c:v>5</c:v>
                </c:pt>
                <c:pt idx="910">
                  <c:v>5</c:v>
                </c:pt>
                <c:pt idx="911">
                  <c:v>4</c:v>
                </c:pt>
                <c:pt idx="912">
                  <c:v>5</c:v>
                </c:pt>
                <c:pt idx="913">
                  <c:v>5</c:v>
                </c:pt>
                <c:pt idx="914">
                  <c:v>5</c:v>
                </c:pt>
                <c:pt idx="915">
                  <c:v>5</c:v>
                </c:pt>
                <c:pt idx="916">
                  <c:v>5</c:v>
                </c:pt>
                <c:pt idx="917">
                  <c:v>5</c:v>
                </c:pt>
                <c:pt idx="918">
                  <c:v>5</c:v>
                </c:pt>
                <c:pt idx="919">
                  <c:v>5</c:v>
                </c:pt>
                <c:pt idx="920">
                  <c:v>6</c:v>
                </c:pt>
                <c:pt idx="921">
                  <c:v>5</c:v>
                </c:pt>
                <c:pt idx="922">
                  <c:v>4</c:v>
                </c:pt>
                <c:pt idx="923">
                  <c:v>5</c:v>
                </c:pt>
                <c:pt idx="924">
                  <c:v>5</c:v>
                </c:pt>
                <c:pt idx="925">
                  <c:v>5</c:v>
                </c:pt>
                <c:pt idx="926">
                  <c:v>5</c:v>
                </c:pt>
                <c:pt idx="927">
                  <c:v>5</c:v>
                </c:pt>
                <c:pt idx="928">
                  <c:v>5</c:v>
                </c:pt>
                <c:pt idx="929">
                  <c:v>5</c:v>
                </c:pt>
                <c:pt idx="930">
                  <c:v>5</c:v>
                </c:pt>
                <c:pt idx="931">
                  <c:v>5</c:v>
                </c:pt>
                <c:pt idx="932">
                  <c:v>7</c:v>
                </c:pt>
                <c:pt idx="933">
                  <c:v>5</c:v>
                </c:pt>
                <c:pt idx="934">
                  <c:v>6</c:v>
                </c:pt>
                <c:pt idx="935">
                  <c:v>7</c:v>
                </c:pt>
                <c:pt idx="936">
                  <c:v>9</c:v>
                </c:pt>
                <c:pt idx="937">
                  <c:v>10</c:v>
                </c:pt>
                <c:pt idx="938">
                  <c:v>5</c:v>
                </c:pt>
                <c:pt idx="939">
                  <c:v>4</c:v>
                </c:pt>
                <c:pt idx="940">
                  <c:v>2</c:v>
                </c:pt>
                <c:pt idx="941">
                  <c:v>2</c:v>
                </c:pt>
                <c:pt idx="942">
                  <c:v>1</c:v>
                </c:pt>
                <c:pt idx="943">
                  <c:v>3</c:v>
                </c:pt>
                <c:pt idx="944">
                  <c:v>2</c:v>
                </c:pt>
                <c:pt idx="945">
                  <c:v>2</c:v>
                </c:pt>
                <c:pt idx="946">
                  <c:v>9</c:v>
                </c:pt>
                <c:pt idx="947">
                  <c:v>9</c:v>
                </c:pt>
                <c:pt idx="948">
                  <c:v>8</c:v>
                </c:pt>
                <c:pt idx="949">
                  <c:v>9</c:v>
                </c:pt>
                <c:pt idx="950">
                  <c:v>8</c:v>
                </c:pt>
                <c:pt idx="951">
                  <c:v>7</c:v>
                </c:pt>
                <c:pt idx="952">
                  <c:v>9</c:v>
                </c:pt>
                <c:pt idx="953">
                  <c:v>15</c:v>
                </c:pt>
                <c:pt idx="954">
                  <c:v>9</c:v>
                </c:pt>
                <c:pt idx="955">
                  <c:v>8</c:v>
                </c:pt>
                <c:pt idx="956">
                  <c:v>8</c:v>
                </c:pt>
                <c:pt idx="957">
                  <c:v>8</c:v>
                </c:pt>
                <c:pt idx="958">
                  <c:v>13</c:v>
                </c:pt>
                <c:pt idx="959">
                  <c:v>10</c:v>
                </c:pt>
                <c:pt idx="960">
                  <c:v>6</c:v>
                </c:pt>
                <c:pt idx="961">
                  <c:v>7</c:v>
                </c:pt>
                <c:pt idx="962">
                  <c:v>9</c:v>
                </c:pt>
                <c:pt idx="963">
                  <c:v>9</c:v>
                </c:pt>
                <c:pt idx="964">
                  <c:v>6</c:v>
                </c:pt>
                <c:pt idx="965">
                  <c:v>6</c:v>
                </c:pt>
                <c:pt idx="966">
                  <c:v>4</c:v>
                </c:pt>
                <c:pt idx="967">
                  <c:v>3</c:v>
                </c:pt>
                <c:pt idx="968">
                  <c:v>4</c:v>
                </c:pt>
                <c:pt idx="969">
                  <c:v>4</c:v>
                </c:pt>
                <c:pt idx="970">
                  <c:v>5</c:v>
                </c:pt>
                <c:pt idx="971">
                  <c:v>6</c:v>
                </c:pt>
                <c:pt idx="972">
                  <c:v>7</c:v>
                </c:pt>
                <c:pt idx="973">
                  <c:v>6</c:v>
                </c:pt>
                <c:pt idx="974">
                  <c:v>11</c:v>
                </c:pt>
                <c:pt idx="975">
                  <c:v>7</c:v>
                </c:pt>
                <c:pt idx="976">
                  <c:v>6</c:v>
                </c:pt>
                <c:pt idx="977">
                  <c:v>5</c:v>
                </c:pt>
                <c:pt idx="978">
                  <c:v>5</c:v>
                </c:pt>
                <c:pt idx="979">
                  <c:v>5</c:v>
                </c:pt>
                <c:pt idx="980">
                  <c:v>5</c:v>
                </c:pt>
                <c:pt idx="981">
                  <c:v>6</c:v>
                </c:pt>
                <c:pt idx="982">
                  <c:v>7</c:v>
                </c:pt>
                <c:pt idx="983">
                  <c:v>4</c:v>
                </c:pt>
                <c:pt idx="984">
                  <c:v>4</c:v>
                </c:pt>
                <c:pt idx="985">
                  <c:v>6</c:v>
                </c:pt>
                <c:pt idx="986">
                  <c:v>5</c:v>
                </c:pt>
                <c:pt idx="987">
                  <c:v>5</c:v>
                </c:pt>
                <c:pt idx="988">
                  <c:v>5</c:v>
                </c:pt>
                <c:pt idx="989">
                  <c:v>5</c:v>
                </c:pt>
                <c:pt idx="990">
                  <c:v>4</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6</c:v>
                </c:pt>
                <c:pt idx="1005">
                  <c:v>5</c:v>
                </c:pt>
                <c:pt idx="1006">
                  <c:v>7</c:v>
                </c:pt>
                <c:pt idx="1007">
                  <c:v>10</c:v>
                </c:pt>
                <c:pt idx="1008">
                  <c:v>9</c:v>
                </c:pt>
                <c:pt idx="1009">
                  <c:v>9</c:v>
                </c:pt>
                <c:pt idx="1010">
                  <c:v>9</c:v>
                </c:pt>
                <c:pt idx="1011">
                  <c:v>8</c:v>
                </c:pt>
                <c:pt idx="1012">
                  <c:v>9</c:v>
                </c:pt>
                <c:pt idx="1013">
                  <c:v>9</c:v>
                </c:pt>
                <c:pt idx="1014">
                  <c:v>9</c:v>
                </c:pt>
                <c:pt idx="1015">
                  <c:v>9</c:v>
                </c:pt>
                <c:pt idx="1016">
                  <c:v>10</c:v>
                </c:pt>
                <c:pt idx="1017">
                  <c:v>8</c:v>
                </c:pt>
                <c:pt idx="1018">
                  <c:v>9</c:v>
                </c:pt>
                <c:pt idx="1019">
                  <c:v>9</c:v>
                </c:pt>
                <c:pt idx="1020">
                  <c:v>9</c:v>
                </c:pt>
                <c:pt idx="1021">
                  <c:v>9</c:v>
                </c:pt>
                <c:pt idx="1022">
                  <c:v>9</c:v>
                </c:pt>
                <c:pt idx="1023">
                  <c:v>10</c:v>
                </c:pt>
                <c:pt idx="1024">
                  <c:v>10</c:v>
                </c:pt>
                <c:pt idx="1025">
                  <c:v>10</c:v>
                </c:pt>
                <c:pt idx="1026">
                  <c:v>9</c:v>
                </c:pt>
                <c:pt idx="1027">
                  <c:v>9</c:v>
                </c:pt>
                <c:pt idx="1028">
                  <c:v>9</c:v>
                </c:pt>
                <c:pt idx="1029">
                  <c:v>9</c:v>
                </c:pt>
                <c:pt idx="1030">
                  <c:v>10</c:v>
                </c:pt>
                <c:pt idx="1031">
                  <c:v>9</c:v>
                </c:pt>
                <c:pt idx="1032">
                  <c:v>8</c:v>
                </c:pt>
                <c:pt idx="1033">
                  <c:v>9</c:v>
                </c:pt>
                <c:pt idx="1034">
                  <c:v>9</c:v>
                </c:pt>
                <c:pt idx="1035">
                  <c:v>10</c:v>
                </c:pt>
                <c:pt idx="1036">
                  <c:v>9</c:v>
                </c:pt>
                <c:pt idx="1037">
                  <c:v>9</c:v>
                </c:pt>
                <c:pt idx="1038">
                  <c:v>8</c:v>
                </c:pt>
                <c:pt idx="1039">
                  <c:v>9</c:v>
                </c:pt>
                <c:pt idx="1040">
                  <c:v>8</c:v>
                </c:pt>
                <c:pt idx="1041">
                  <c:v>8</c:v>
                </c:pt>
                <c:pt idx="1042">
                  <c:v>9</c:v>
                </c:pt>
                <c:pt idx="1043">
                  <c:v>9</c:v>
                </c:pt>
                <c:pt idx="1044">
                  <c:v>8</c:v>
                </c:pt>
                <c:pt idx="1045">
                  <c:v>8</c:v>
                </c:pt>
                <c:pt idx="1046">
                  <c:v>8</c:v>
                </c:pt>
                <c:pt idx="1047">
                  <c:v>8</c:v>
                </c:pt>
                <c:pt idx="1048">
                  <c:v>9</c:v>
                </c:pt>
                <c:pt idx="1049">
                  <c:v>10</c:v>
                </c:pt>
                <c:pt idx="1050">
                  <c:v>9</c:v>
                </c:pt>
                <c:pt idx="1051">
                  <c:v>9</c:v>
                </c:pt>
                <c:pt idx="1052">
                  <c:v>9</c:v>
                </c:pt>
                <c:pt idx="1053">
                  <c:v>8</c:v>
                </c:pt>
                <c:pt idx="1054">
                  <c:v>9</c:v>
                </c:pt>
                <c:pt idx="1055">
                  <c:v>9</c:v>
                </c:pt>
                <c:pt idx="1056">
                  <c:v>9</c:v>
                </c:pt>
                <c:pt idx="1057">
                  <c:v>5</c:v>
                </c:pt>
                <c:pt idx="1058">
                  <c:v>4</c:v>
                </c:pt>
                <c:pt idx="1059">
                  <c:v>4</c:v>
                </c:pt>
                <c:pt idx="1060">
                  <c:v>5</c:v>
                </c:pt>
                <c:pt idx="1061">
                  <c:v>5</c:v>
                </c:pt>
                <c:pt idx="1062">
                  <c:v>5</c:v>
                </c:pt>
                <c:pt idx="1063">
                  <c:v>5</c:v>
                </c:pt>
                <c:pt idx="1064">
                  <c:v>5</c:v>
                </c:pt>
                <c:pt idx="1065">
                  <c:v>5</c:v>
                </c:pt>
                <c:pt idx="1066">
                  <c:v>7</c:v>
                </c:pt>
                <c:pt idx="1067">
                  <c:v>5</c:v>
                </c:pt>
                <c:pt idx="1068">
                  <c:v>5</c:v>
                </c:pt>
                <c:pt idx="1069">
                  <c:v>5</c:v>
                </c:pt>
                <c:pt idx="1070">
                  <c:v>6</c:v>
                </c:pt>
                <c:pt idx="1071">
                  <c:v>5</c:v>
                </c:pt>
                <c:pt idx="1072">
                  <c:v>6</c:v>
                </c:pt>
                <c:pt idx="1073">
                  <c:v>6</c:v>
                </c:pt>
                <c:pt idx="1074">
                  <c:v>5</c:v>
                </c:pt>
                <c:pt idx="1075">
                  <c:v>5</c:v>
                </c:pt>
                <c:pt idx="1076">
                  <c:v>5</c:v>
                </c:pt>
                <c:pt idx="1077">
                  <c:v>5</c:v>
                </c:pt>
                <c:pt idx="1078">
                  <c:v>11</c:v>
                </c:pt>
                <c:pt idx="1079">
                  <c:v>9</c:v>
                </c:pt>
                <c:pt idx="1080">
                  <c:v>8</c:v>
                </c:pt>
                <c:pt idx="1081">
                  <c:v>9</c:v>
                </c:pt>
                <c:pt idx="1082">
                  <c:v>9</c:v>
                </c:pt>
                <c:pt idx="1083">
                  <c:v>9</c:v>
                </c:pt>
                <c:pt idx="1084">
                  <c:v>10</c:v>
                </c:pt>
                <c:pt idx="1085">
                  <c:v>9</c:v>
                </c:pt>
                <c:pt idx="1086">
                  <c:v>9</c:v>
                </c:pt>
                <c:pt idx="1087">
                  <c:v>10</c:v>
                </c:pt>
                <c:pt idx="1088">
                  <c:v>10</c:v>
                </c:pt>
                <c:pt idx="1089">
                  <c:v>8</c:v>
                </c:pt>
                <c:pt idx="1090">
                  <c:v>8</c:v>
                </c:pt>
                <c:pt idx="1091">
                  <c:v>9</c:v>
                </c:pt>
                <c:pt idx="1092">
                  <c:v>8</c:v>
                </c:pt>
                <c:pt idx="1093">
                  <c:v>9</c:v>
                </c:pt>
                <c:pt idx="1094">
                  <c:v>9</c:v>
                </c:pt>
              </c:numCache>
            </c:numRef>
          </c:val>
        </c:ser>
        <c:ser>
          <c:idx val="1"/>
          <c:order val="1"/>
          <c:tx>
            <c:strRef>
              <c:f>Sheet1!$J$1</c:f>
              <c:strCache>
                <c:ptCount val="1"/>
                <c:pt idx="0">
                  <c:v>Predicted Pen-Bin</c:v>
                </c:pt>
              </c:strCache>
            </c:strRef>
          </c:tx>
          <c:spPr>
            <a:ln w="19050">
              <a:solidFill>
                <a:srgbClr val="FF0000"/>
              </a:solidFill>
            </a:ln>
          </c:spPr>
          <c:marker>
            <c:symbol val="none"/>
          </c:marker>
          <c:val>
            <c:numRef>
              <c:f>Sheet1!$J$2:$J$1096</c:f>
              <c:numCache>
                <c:formatCode>General</c:formatCode>
                <c:ptCount val="1095"/>
                <c:pt idx="0">
                  <c:v>3</c:v>
                </c:pt>
                <c:pt idx="1">
                  <c:v>8</c:v>
                </c:pt>
                <c:pt idx="2">
                  <c:v>10</c:v>
                </c:pt>
                <c:pt idx="3">
                  <c:v>8</c:v>
                </c:pt>
                <c:pt idx="4">
                  <c:v>9</c:v>
                </c:pt>
                <c:pt idx="5">
                  <c:v>10</c:v>
                </c:pt>
                <c:pt idx="6">
                  <c:v>8</c:v>
                </c:pt>
                <c:pt idx="7">
                  <c:v>8</c:v>
                </c:pt>
                <c:pt idx="8">
                  <c:v>9</c:v>
                </c:pt>
                <c:pt idx="9">
                  <c:v>5</c:v>
                </c:pt>
                <c:pt idx="10">
                  <c:v>8</c:v>
                </c:pt>
                <c:pt idx="11">
                  <c:v>8</c:v>
                </c:pt>
                <c:pt idx="12">
                  <c:v>5</c:v>
                </c:pt>
                <c:pt idx="13">
                  <c:v>9</c:v>
                </c:pt>
                <c:pt idx="14">
                  <c:v>14</c:v>
                </c:pt>
                <c:pt idx="15">
                  <c:v>14</c:v>
                </c:pt>
                <c:pt idx="16">
                  <c:v>11</c:v>
                </c:pt>
                <c:pt idx="17">
                  <c:v>10</c:v>
                </c:pt>
                <c:pt idx="18">
                  <c:v>14</c:v>
                </c:pt>
                <c:pt idx="19">
                  <c:v>10</c:v>
                </c:pt>
                <c:pt idx="20">
                  <c:v>9</c:v>
                </c:pt>
                <c:pt idx="21">
                  <c:v>9</c:v>
                </c:pt>
                <c:pt idx="22">
                  <c:v>8</c:v>
                </c:pt>
                <c:pt idx="23">
                  <c:v>8</c:v>
                </c:pt>
                <c:pt idx="24">
                  <c:v>8</c:v>
                </c:pt>
                <c:pt idx="25">
                  <c:v>9</c:v>
                </c:pt>
                <c:pt idx="26">
                  <c:v>8</c:v>
                </c:pt>
                <c:pt idx="27">
                  <c:v>9</c:v>
                </c:pt>
                <c:pt idx="28">
                  <c:v>9</c:v>
                </c:pt>
                <c:pt idx="29">
                  <c:v>10</c:v>
                </c:pt>
                <c:pt idx="30">
                  <c:v>8</c:v>
                </c:pt>
                <c:pt idx="31">
                  <c:v>9</c:v>
                </c:pt>
                <c:pt idx="32">
                  <c:v>10</c:v>
                </c:pt>
                <c:pt idx="33">
                  <c:v>9</c:v>
                </c:pt>
                <c:pt idx="34">
                  <c:v>8</c:v>
                </c:pt>
                <c:pt idx="35">
                  <c:v>9</c:v>
                </c:pt>
                <c:pt idx="36">
                  <c:v>8</c:v>
                </c:pt>
                <c:pt idx="37">
                  <c:v>9</c:v>
                </c:pt>
                <c:pt idx="38">
                  <c:v>9</c:v>
                </c:pt>
                <c:pt idx="39">
                  <c:v>9</c:v>
                </c:pt>
                <c:pt idx="40">
                  <c:v>9</c:v>
                </c:pt>
                <c:pt idx="41">
                  <c:v>9</c:v>
                </c:pt>
                <c:pt idx="42">
                  <c:v>9</c:v>
                </c:pt>
                <c:pt idx="43">
                  <c:v>9</c:v>
                </c:pt>
                <c:pt idx="44">
                  <c:v>9</c:v>
                </c:pt>
                <c:pt idx="45">
                  <c:v>9</c:v>
                </c:pt>
                <c:pt idx="46">
                  <c:v>9</c:v>
                </c:pt>
                <c:pt idx="47">
                  <c:v>9</c:v>
                </c:pt>
                <c:pt idx="48">
                  <c:v>4</c:v>
                </c:pt>
                <c:pt idx="49">
                  <c:v>9</c:v>
                </c:pt>
                <c:pt idx="50">
                  <c:v>9</c:v>
                </c:pt>
                <c:pt idx="51">
                  <c:v>9</c:v>
                </c:pt>
                <c:pt idx="52">
                  <c:v>5</c:v>
                </c:pt>
                <c:pt idx="53">
                  <c:v>2</c:v>
                </c:pt>
                <c:pt idx="54">
                  <c:v>2</c:v>
                </c:pt>
                <c:pt idx="55">
                  <c:v>5</c:v>
                </c:pt>
                <c:pt idx="56">
                  <c:v>2</c:v>
                </c:pt>
                <c:pt idx="57">
                  <c:v>3</c:v>
                </c:pt>
                <c:pt idx="58">
                  <c:v>6</c:v>
                </c:pt>
                <c:pt idx="59">
                  <c:v>6</c:v>
                </c:pt>
                <c:pt idx="60">
                  <c:v>5</c:v>
                </c:pt>
                <c:pt idx="61">
                  <c:v>9</c:v>
                </c:pt>
                <c:pt idx="62">
                  <c:v>9</c:v>
                </c:pt>
                <c:pt idx="63">
                  <c:v>9</c:v>
                </c:pt>
                <c:pt idx="64">
                  <c:v>9</c:v>
                </c:pt>
                <c:pt idx="65">
                  <c:v>11</c:v>
                </c:pt>
                <c:pt idx="66">
                  <c:v>11</c:v>
                </c:pt>
                <c:pt idx="67">
                  <c:v>10</c:v>
                </c:pt>
                <c:pt idx="68">
                  <c:v>8</c:v>
                </c:pt>
                <c:pt idx="69">
                  <c:v>8</c:v>
                </c:pt>
                <c:pt idx="70">
                  <c:v>8</c:v>
                </c:pt>
                <c:pt idx="71">
                  <c:v>10</c:v>
                </c:pt>
                <c:pt idx="72">
                  <c:v>11</c:v>
                </c:pt>
                <c:pt idx="73">
                  <c:v>8</c:v>
                </c:pt>
                <c:pt idx="74">
                  <c:v>2</c:v>
                </c:pt>
                <c:pt idx="75">
                  <c:v>9</c:v>
                </c:pt>
                <c:pt idx="76">
                  <c:v>9</c:v>
                </c:pt>
                <c:pt idx="77">
                  <c:v>6</c:v>
                </c:pt>
                <c:pt idx="78">
                  <c:v>9</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6</c:v>
                </c:pt>
                <c:pt idx="95">
                  <c:v>5</c:v>
                </c:pt>
                <c:pt idx="96">
                  <c:v>5</c:v>
                </c:pt>
                <c:pt idx="97">
                  <c:v>4</c:v>
                </c:pt>
                <c:pt idx="98">
                  <c:v>4</c:v>
                </c:pt>
                <c:pt idx="99">
                  <c:v>2</c:v>
                </c:pt>
                <c:pt idx="100">
                  <c:v>6</c:v>
                </c:pt>
                <c:pt idx="101">
                  <c:v>2</c:v>
                </c:pt>
                <c:pt idx="102">
                  <c:v>10</c:v>
                </c:pt>
                <c:pt idx="103">
                  <c:v>9</c:v>
                </c:pt>
                <c:pt idx="104">
                  <c:v>9</c:v>
                </c:pt>
                <c:pt idx="105">
                  <c:v>9</c:v>
                </c:pt>
                <c:pt idx="106">
                  <c:v>8</c:v>
                </c:pt>
                <c:pt idx="107">
                  <c:v>8</c:v>
                </c:pt>
                <c:pt idx="108">
                  <c:v>9</c:v>
                </c:pt>
                <c:pt idx="109">
                  <c:v>8</c:v>
                </c:pt>
                <c:pt idx="110">
                  <c:v>2</c:v>
                </c:pt>
                <c:pt idx="111">
                  <c:v>9</c:v>
                </c:pt>
                <c:pt idx="112">
                  <c:v>8</c:v>
                </c:pt>
                <c:pt idx="113">
                  <c:v>9</c:v>
                </c:pt>
                <c:pt idx="114">
                  <c:v>9</c:v>
                </c:pt>
                <c:pt idx="115">
                  <c:v>7</c:v>
                </c:pt>
                <c:pt idx="116">
                  <c:v>9</c:v>
                </c:pt>
                <c:pt idx="117">
                  <c:v>9</c:v>
                </c:pt>
                <c:pt idx="118">
                  <c:v>7</c:v>
                </c:pt>
                <c:pt idx="119">
                  <c:v>7</c:v>
                </c:pt>
                <c:pt idx="120">
                  <c:v>9</c:v>
                </c:pt>
                <c:pt idx="121">
                  <c:v>9</c:v>
                </c:pt>
                <c:pt idx="122">
                  <c:v>9</c:v>
                </c:pt>
                <c:pt idx="123">
                  <c:v>9</c:v>
                </c:pt>
                <c:pt idx="124">
                  <c:v>9</c:v>
                </c:pt>
                <c:pt idx="125">
                  <c:v>9</c:v>
                </c:pt>
                <c:pt idx="126">
                  <c:v>15</c:v>
                </c:pt>
                <c:pt idx="127">
                  <c:v>5</c:v>
                </c:pt>
                <c:pt idx="128">
                  <c:v>10</c:v>
                </c:pt>
                <c:pt idx="129">
                  <c:v>9</c:v>
                </c:pt>
                <c:pt idx="130">
                  <c:v>10</c:v>
                </c:pt>
                <c:pt idx="131">
                  <c:v>10</c:v>
                </c:pt>
                <c:pt idx="132">
                  <c:v>10</c:v>
                </c:pt>
                <c:pt idx="133">
                  <c:v>6</c:v>
                </c:pt>
                <c:pt idx="134">
                  <c:v>1</c:v>
                </c:pt>
                <c:pt idx="135">
                  <c:v>1</c:v>
                </c:pt>
                <c:pt idx="136">
                  <c:v>1</c:v>
                </c:pt>
                <c:pt idx="137">
                  <c:v>1</c:v>
                </c:pt>
                <c:pt idx="138">
                  <c:v>1</c:v>
                </c:pt>
                <c:pt idx="139">
                  <c:v>1</c:v>
                </c:pt>
                <c:pt idx="140">
                  <c:v>1</c:v>
                </c:pt>
                <c:pt idx="141">
                  <c:v>2</c:v>
                </c:pt>
                <c:pt idx="142">
                  <c:v>1</c:v>
                </c:pt>
                <c:pt idx="143">
                  <c:v>2</c:v>
                </c:pt>
                <c:pt idx="144">
                  <c:v>2</c:v>
                </c:pt>
                <c:pt idx="145">
                  <c:v>2</c:v>
                </c:pt>
                <c:pt idx="146">
                  <c:v>2</c:v>
                </c:pt>
                <c:pt idx="147">
                  <c:v>5</c:v>
                </c:pt>
                <c:pt idx="148">
                  <c:v>3</c:v>
                </c:pt>
                <c:pt idx="149">
                  <c:v>3</c:v>
                </c:pt>
                <c:pt idx="150">
                  <c:v>5</c:v>
                </c:pt>
                <c:pt idx="151">
                  <c:v>6</c:v>
                </c:pt>
                <c:pt idx="152">
                  <c:v>6</c:v>
                </c:pt>
                <c:pt idx="153">
                  <c:v>6</c:v>
                </c:pt>
                <c:pt idx="154">
                  <c:v>5</c:v>
                </c:pt>
                <c:pt idx="155">
                  <c:v>6</c:v>
                </c:pt>
                <c:pt idx="156">
                  <c:v>5</c:v>
                </c:pt>
                <c:pt idx="157">
                  <c:v>5</c:v>
                </c:pt>
                <c:pt idx="158">
                  <c:v>3</c:v>
                </c:pt>
                <c:pt idx="159">
                  <c:v>5</c:v>
                </c:pt>
                <c:pt idx="160">
                  <c:v>6</c:v>
                </c:pt>
                <c:pt idx="161">
                  <c:v>6</c:v>
                </c:pt>
                <c:pt idx="162">
                  <c:v>6</c:v>
                </c:pt>
                <c:pt idx="163">
                  <c:v>9</c:v>
                </c:pt>
                <c:pt idx="164">
                  <c:v>9</c:v>
                </c:pt>
                <c:pt idx="165">
                  <c:v>9</c:v>
                </c:pt>
                <c:pt idx="166">
                  <c:v>9</c:v>
                </c:pt>
                <c:pt idx="167">
                  <c:v>9</c:v>
                </c:pt>
                <c:pt idx="168">
                  <c:v>9</c:v>
                </c:pt>
                <c:pt idx="169">
                  <c:v>9</c:v>
                </c:pt>
                <c:pt idx="170">
                  <c:v>9</c:v>
                </c:pt>
                <c:pt idx="171">
                  <c:v>9</c:v>
                </c:pt>
                <c:pt idx="172">
                  <c:v>9</c:v>
                </c:pt>
                <c:pt idx="173">
                  <c:v>10</c:v>
                </c:pt>
                <c:pt idx="174">
                  <c:v>9</c:v>
                </c:pt>
                <c:pt idx="175">
                  <c:v>10</c:v>
                </c:pt>
                <c:pt idx="176">
                  <c:v>9</c:v>
                </c:pt>
                <c:pt idx="177">
                  <c:v>9</c:v>
                </c:pt>
                <c:pt idx="178">
                  <c:v>10</c:v>
                </c:pt>
                <c:pt idx="179">
                  <c:v>9</c:v>
                </c:pt>
                <c:pt idx="180">
                  <c:v>9</c:v>
                </c:pt>
                <c:pt idx="181">
                  <c:v>10</c:v>
                </c:pt>
                <c:pt idx="182">
                  <c:v>9</c:v>
                </c:pt>
                <c:pt idx="183">
                  <c:v>5</c:v>
                </c:pt>
                <c:pt idx="184">
                  <c:v>5</c:v>
                </c:pt>
                <c:pt idx="185">
                  <c:v>5</c:v>
                </c:pt>
                <c:pt idx="186">
                  <c:v>6</c:v>
                </c:pt>
                <c:pt idx="187">
                  <c:v>6</c:v>
                </c:pt>
                <c:pt idx="188">
                  <c:v>5</c:v>
                </c:pt>
                <c:pt idx="189">
                  <c:v>5</c:v>
                </c:pt>
                <c:pt idx="190">
                  <c:v>5</c:v>
                </c:pt>
                <c:pt idx="191">
                  <c:v>5</c:v>
                </c:pt>
                <c:pt idx="192">
                  <c:v>5</c:v>
                </c:pt>
                <c:pt idx="193">
                  <c:v>5</c:v>
                </c:pt>
                <c:pt idx="194">
                  <c:v>5</c:v>
                </c:pt>
                <c:pt idx="195">
                  <c:v>5</c:v>
                </c:pt>
                <c:pt idx="196">
                  <c:v>5</c:v>
                </c:pt>
                <c:pt idx="197">
                  <c:v>9</c:v>
                </c:pt>
                <c:pt idx="198">
                  <c:v>9</c:v>
                </c:pt>
                <c:pt idx="199">
                  <c:v>10</c:v>
                </c:pt>
                <c:pt idx="200">
                  <c:v>10</c:v>
                </c:pt>
                <c:pt idx="201">
                  <c:v>9</c:v>
                </c:pt>
                <c:pt idx="202">
                  <c:v>10</c:v>
                </c:pt>
                <c:pt idx="203">
                  <c:v>10</c:v>
                </c:pt>
                <c:pt idx="204">
                  <c:v>9</c:v>
                </c:pt>
                <c:pt idx="205">
                  <c:v>10</c:v>
                </c:pt>
                <c:pt idx="206">
                  <c:v>8</c:v>
                </c:pt>
                <c:pt idx="207">
                  <c:v>5</c:v>
                </c:pt>
                <c:pt idx="208">
                  <c:v>9</c:v>
                </c:pt>
                <c:pt idx="209">
                  <c:v>10</c:v>
                </c:pt>
                <c:pt idx="210">
                  <c:v>8</c:v>
                </c:pt>
                <c:pt idx="211">
                  <c:v>10</c:v>
                </c:pt>
                <c:pt idx="212">
                  <c:v>9</c:v>
                </c:pt>
                <c:pt idx="213">
                  <c:v>11</c:v>
                </c:pt>
                <c:pt idx="214">
                  <c:v>10</c:v>
                </c:pt>
                <c:pt idx="215">
                  <c:v>10</c:v>
                </c:pt>
                <c:pt idx="216">
                  <c:v>8</c:v>
                </c:pt>
                <c:pt idx="217">
                  <c:v>8</c:v>
                </c:pt>
                <c:pt idx="218">
                  <c:v>7</c:v>
                </c:pt>
                <c:pt idx="219">
                  <c:v>8</c:v>
                </c:pt>
                <c:pt idx="220">
                  <c:v>9</c:v>
                </c:pt>
                <c:pt idx="221">
                  <c:v>9</c:v>
                </c:pt>
                <c:pt idx="222">
                  <c:v>9</c:v>
                </c:pt>
                <c:pt idx="223">
                  <c:v>9</c:v>
                </c:pt>
                <c:pt idx="224">
                  <c:v>9</c:v>
                </c:pt>
                <c:pt idx="225">
                  <c:v>8</c:v>
                </c:pt>
                <c:pt idx="226">
                  <c:v>9</c:v>
                </c:pt>
                <c:pt idx="227">
                  <c:v>9</c:v>
                </c:pt>
                <c:pt idx="228">
                  <c:v>9</c:v>
                </c:pt>
                <c:pt idx="229">
                  <c:v>7</c:v>
                </c:pt>
                <c:pt idx="230">
                  <c:v>5</c:v>
                </c:pt>
                <c:pt idx="231">
                  <c:v>8</c:v>
                </c:pt>
                <c:pt idx="232">
                  <c:v>7</c:v>
                </c:pt>
                <c:pt idx="233">
                  <c:v>8</c:v>
                </c:pt>
                <c:pt idx="234">
                  <c:v>8</c:v>
                </c:pt>
                <c:pt idx="235">
                  <c:v>9</c:v>
                </c:pt>
                <c:pt idx="236">
                  <c:v>9</c:v>
                </c:pt>
                <c:pt idx="237">
                  <c:v>9</c:v>
                </c:pt>
                <c:pt idx="238">
                  <c:v>9</c:v>
                </c:pt>
                <c:pt idx="239">
                  <c:v>9</c:v>
                </c:pt>
                <c:pt idx="240">
                  <c:v>9</c:v>
                </c:pt>
                <c:pt idx="241">
                  <c:v>9</c:v>
                </c:pt>
                <c:pt idx="242">
                  <c:v>9</c:v>
                </c:pt>
                <c:pt idx="243">
                  <c:v>8</c:v>
                </c:pt>
                <c:pt idx="244">
                  <c:v>9</c:v>
                </c:pt>
                <c:pt idx="245">
                  <c:v>9</c:v>
                </c:pt>
                <c:pt idx="246">
                  <c:v>9</c:v>
                </c:pt>
                <c:pt idx="247">
                  <c:v>9</c:v>
                </c:pt>
                <c:pt idx="248">
                  <c:v>9</c:v>
                </c:pt>
                <c:pt idx="249">
                  <c:v>9</c:v>
                </c:pt>
                <c:pt idx="250">
                  <c:v>9</c:v>
                </c:pt>
                <c:pt idx="251">
                  <c:v>9</c:v>
                </c:pt>
                <c:pt idx="252">
                  <c:v>8</c:v>
                </c:pt>
                <c:pt idx="253">
                  <c:v>8</c:v>
                </c:pt>
                <c:pt idx="254">
                  <c:v>6</c:v>
                </c:pt>
                <c:pt idx="255">
                  <c:v>6</c:v>
                </c:pt>
                <c:pt idx="256">
                  <c:v>9</c:v>
                </c:pt>
                <c:pt idx="257">
                  <c:v>9</c:v>
                </c:pt>
                <c:pt idx="258">
                  <c:v>8</c:v>
                </c:pt>
                <c:pt idx="259">
                  <c:v>9</c:v>
                </c:pt>
                <c:pt idx="260">
                  <c:v>9</c:v>
                </c:pt>
                <c:pt idx="261">
                  <c:v>10</c:v>
                </c:pt>
                <c:pt idx="262">
                  <c:v>9</c:v>
                </c:pt>
                <c:pt idx="263">
                  <c:v>8</c:v>
                </c:pt>
                <c:pt idx="264">
                  <c:v>9</c:v>
                </c:pt>
                <c:pt idx="265">
                  <c:v>9</c:v>
                </c:pt>
                <c:pt idx="266">
                  <c:v>10</c:v>
                </c:pt>
                <c:pt idx="267">
                  <c:v>8</c:v>
                </c:pt>
                <c:pt idx="268">
                  <c:v>8</c:v>
                </c:pt>
                <c:pt idx="269">
                  <c:v>8</c:v>
                </c:pt>
                <c:pt idx="270">
                  <c:v>9</c:v>
                </c:pt>
                <c:pt idx="271">
                  <c:v>9</c:v>
                </c:pt>
                <c:pt idx="272">
                  <c:v>9</c:v>
                </c:pt>
                <c:pt idx="273">
                  <c:v>9</c:v>
                </c:pt>
                <c:pt idx="274">
                  <c:v>9</c:v>
                </c:pt>
                <c:pt idx="275">
                  <c:v>9</c:v>
                </c:pt>
                <c:pt idx="276">
                  <c:v>9</c:v>
                </c:pt>
                <c:pt idx="277">
                  <c:v>9</c:v>
                </c:pt>
                <c:pt idx="278">
                  <c:v>9</c:v>
                </c:pt>
                <c:pt idx="279">
                  <c:v>9</c:v>
                </c:pt>
                <c:pt idx="280">
                  <c:v>9</c:v>
                </c:pt>
                <c:pt idx="281">
                  <c:v>9</c:v>
                </c:pt>
                <c:pt idx="282">
                  <c:v>9</c:v>
                </c:pt>
                <c:pt idx="283">
                  <c:v>9</c:v>
                </c:pt>
                <c:pt idx="284">
                  <c:v>9</c:v>
                </c:pt>
                <c:pt idx="285">
                  <c:v>8</c:v>
                </c:pt>
                <c:pt idx="286">
                  <c:v>8</c:v>
                </c:pt>
                <c:pt idx="287">
                  <c:v>7</c:v>
                </c:pt>
                <c:pt idx="288">
                  <c:v>8</c:v>
                </c:pt>
                <c:pt idx="289">
                  <c:v>3</c:v>
                </c:pt>
                <c:pt idx="290">
                  <c:v>3</c:v>
                </c:pt>
                <c:pt idx="291">
                  <c:v>2</c:v>
                </c:pt>
                <c:pt idx="292">
                  <c:v>3</c:v>
                </c:pt>
                <c:pt idx="293">
                  <c:v>3</c:v>
                </c:pt>
                <c:pt idx="294">
                  <c:v>3</c:v>
                </c:pt>
                <c:pt idx="295">
                  <c:v>7</c:v>
                </c:pt>
                <c:pt idx="296">
                  <c:v>9</c:v>
                </c:pt>
                <c:pt idx="297">
                  <c:v>9</c:v>
                </c:pt>
                <c:pt idx="298">
                  <c:v>9</c:v>
                </c:pt>
                <c:pt idx="299">
                  <c:v>9</c:v>
                </c:pt>
                <c:pt idx="300">
                  <c:v>9</c:v>
                </c:pt>
                <c:pt idx="301">
                  <c:v>9</c:v>
                </c:pt>
                <c:pt idx="302">
                  <c:v>9</c:v>
                </c:pt>
                <c:pt idx="303">
                  <c:v>9</c:v>
                </c:pt>
                <c:pt idx="304">
                  <c:v>9</c:v>
                </c:pt>
                <c:pt idx="305">
                  <c:v>9</c:v>
                </c:pt>
                <c:pt idx="306">
                  <c:v>9</c:v>
                </c:pt>
                <c:pt idx="307">
                  <c:v>9</c:v>
                </c:pt>
                <c:pt idx="308">
                  <c:v>7</c:v>
                </c:pt>
                <c:pt idx="309">
                  <c:v>9</c:v>
                </c:pt>
                <c:pt idx="310">
                  <c:v>7</c:v>
                </c:pt>
                <c:pt idx="311">
                  <c:v>9</c:v>
                </c:pt>
                <c:pt idx="312">
                  <c:v>9</c:v>
                </c:pt>
                <c:pt idx="313">
                  <c:v>9</c:v>
                </c:pt>
                <c:pt idx="314">
                  <c:v>9</c:v>
                </c:pt>
                <c:pt idx="315">
                  <c:v>9</c:v>
                </c:pt>
                <c:pt idx="316">
                  <c:v>9</c:v>
                </c:pt>
                <c:pt idx="317">
                  <c:v>9</c:v>
                </c:pt>
                <c:pt idx="318">
                  <c:v>9</c:v>
                </c:pt>
                <c:pt idx="319">
                  <c:v>9</c:v>
                </c:pt>
                <c:pt idx="320">
                  <c:v>9</c:v>
                </c:pt>
                <c:pt idx="321">
                  <c:v>9</c:v>
                </c:pt>
                <c:pt idx="322">
                  <c:v>5</c:v>
                </c:pt>
                <c:pt idx="323">
                  <c:v>3</c:v>
                </c:pt>
                <c:pt idx="324">
                  <c:v>5</c:v>
                </c:pt>
                <c:pt idx="325">
                  <c:v>5</c:v>
                </c:pt>
                <c:pt idx="326">
                  <c:v>5</c:v>
                </c:pt>
                <c:pt idx="327">
                  <c:v>5</c:v>
                </c:pt>
                <c:pt idx="328">
                  <c:v>5</c:v>
                </c:pt>
                <c:pt idx="329">
                  <c:v>5</c:v>
                </c:pt>
                <c:pt idx="330">
                  <c:v>5</c:v>
                </c:pt>
                <c:pt idx="331">
                  <c:v>5</c:v>
                </c:pt>
                <c:pt idx="332">
                  <c:v>5</c:v>
                </c:pt>
                <c:pt idx="333">
                  <c:v>5</c:v>
                </c:pt>
                <c:pt idx="334">
                  <c:v>5</c:v>
                </c:pt>
                <c:pt idx="335">
                  <c:v>4</c:v>
                </c:pt>
                <c:pt idx="336">
                  <c:v>4</c:v>
                </c:pt>
                <c:pt idx="337">
                  <c:v>5</c:v>
                </c:pt>
                <c:pt idx="338">
                  <c:v>5</c:v>
                </c:pt>
                <c:pt idx="339">
                  <c:v>5</c:v>
                </c:pt>
                <c:pt idx="340">
                  <c:v>9</c:v>
                </c:pt>
                <c:pt idx="341">
                  <c:v>9</c:v>
                </c:pt>
                <c:pt idx="342">
                  <c:v>9</c:v>
                </c:pt>
                <c:pt idx="343">
                  <c:v>9</c:v>
                </c:pt>
                <c:pt idx="344">
                  <c:v>9</c:v>
                </c:pt>
                <c:pt idx="345">
                  <c:v>7</c:v>
                </c:pt>
                <c:pt idx="346">
                  <c:v>9</c:v>
                </c:pt>
                <c:pt idx="347">
                  <c:v>9</c:v>
                </c:pt>
                <c:pt idx="348">
                  <c:v>9</c:v>
                </c:pt>
                <c:pt idx="349">
                  <c:v>10</c:v>
                </c:pt>
                <c:pt idx="350">
                  <c:v>9</c:v>
                </c:pt>
                <c:pt idx="351">
                  <c:v>9</c:v>
                </c:pt>
                <c:pt idx="352">
                  <c:v>9</c:v>
                </c:pt>
                <c:pt idx="353">
                  <c:v>9</c:v>
                </c:pt>
                <c:pt idx="354">
                  <c:v>9</c:v>
                </c:pt>
                <c:pt idx="355">
                  <c:v>4</c:v>
                </c:pt>
                <c:pt idx="356">
                  <c:v>2</c:v>
                </c:pt>
                <c:pt idx="357">
                  <c:v>3</c:v>
                </c:pt>
                <c:pt idx="358">
                  <c:v>5</c:v>
                </c:pt>
                <c:pt idx="359">
                  <c:v>4</c:v>
                </c:pt>
                <c:pt idx="360">
                  <c:v>3</c:v>
                </c:pt>
                <c:pt idx="361">
                  <c:v>4</c:v>
                </c:pt>
                <c:pt idx="362">
                  <c:v>5</c:v>
                </c:pt>
                <c:pt idx="363">
                  <c:v>5</c:v>
                </c:pt>
                <c:pt idx="364">
                  <c:v>5</c:v>
                </c:pt>
                <c:pt idx="365">
                  <c:v>4</c:v>
                </c:pt>
                <c:pt idx="366">
                  <c:v>5</c:v>
                </c:pt>
                <c:pt idx="367">
                  <c:v>5</c:v>
                </c:pt>
                <c:pt idx="368">
                  <c:v>3</c:v>
                </c:pt>
                <c:pt idx="369">
                  <c:v>5</c:v>
                </c:pt>
                <c:pt idx="370">
                  <c:v>5</c:v>
                </c:pt>
                <c:pt idx="371">
                  <c:v>5</c:v>
                </c:pt>
                <c:pt idx="372">
                  <c:v>5</c:v>
                </c:pt>
                <c:pt idx="373">
                  <c:v>4</c:v>
                </c:pt>
                <c:pt idx="374">
                  <c:v>5</c:v>
                </c:pt>
                <c:pt idx="375">
                  <c:v>2</c:v>
                </c:pt>
                <c:pt idx="376">
                  <c:v>5</c:v>
                </c:pt>
                <c:pt idx="377">
                  <c:v>9</c:v>
                </c:pt>
                <c:pt idx="378">
                  <c:v>4</c:v>
                </c:pt>
                <c:pt idx="379">
                  <c:v>5</c:v>
                </c:pt>
                <c:pt idx="380">
                  <c:v>5</c:v>
                </c:pt>
                <c:pt idx="381">
                  <c:v>5</c:v>
                </c:pt>
                <c:pt idx="382">
                  <c:v>5</c:v>
                </c:pt>
                <c:pt idx="383">
                  <c:v>3</c:v>
                </c:pt>
                <c:pt idx="384">
                  <c:v>3</c:v>
                </c:pt>
                <c:pt idx="385">
                  <c:v>3</c:v>
                </c:pt>
                <c:pt idx="386">
                  <c:v>4</c:v>
                </c:pt>
                <c:pt idx="387">
                  <c:v>5</c:v>
                </c:pt>
                <c:pt idx="388">
                  <c:v>5</c:v>
                </c:pt>
                <c:pt idx="389">
                  <c:v>5</c:v>
                </c:pt>
                <c:pt idx="390">
                  <c:v>4</c:v>
                </c:pt>
                <c:pt idx="391">
                  <c:v>4</c:v>
                </c:pt>
                <c:pt idx="392">
                  <c:v>4</c:v>
                </c:pt>
                <c:pt idx="393">
                  <c:v>4</c:v>
                </c:pt>
                <c:pt idx="394">
                  <c:v>5</c:v>
                </c:pt>
                <c:pt idx="395">
                  <c:v>5</c:v>
                </c:pt>
                <c:pt idx="396">
                  <c:v>5</c:v>
                </c:pt>
                <c:pt idx="397">
                  <c:v>8</c:v>
                </c:pt>
                <c:pt idx="398">
                  <c:v>2</c:v>
                </c:pt>
                <c:pt idx="399">
                  <c:v>1</c:v>
                </c:pt>
                <c:pt idx="400">
                  <c:v>1</c:v>
                </c:pt>
                <c:pt idx="401">
                  <c:v>1</c:v>
                </c:pt>
                <c:pt idx="402">
                  <c:v>1</c:v>
                </c:pt>
                <c:pt idx="403">
                  <c:v>1</c:v>
                </c:pt>
                <c:pt idx="404">
                  <c:v>2</c:v>
                </c:pt>
                <c:pt idx="405">
                  <c:v>3</c:v>
                </c:pt>
                <c:pt idx="406">
                  <c:v>9</c:v>
                </c:pt>
                <c:pt idx="407">
                  <c:v>9</c:v>
                </c:pt>
                <c:pt idx="408">
                  <c:v>9</c:v>
                </c:pt>
                <c:pt idx="409">
                  <c:v>9</c:v>
                </c:pt>
                <c:pt idx="410">
                  <c:v>4</c:v>
                </c:pt>
                <c:pt idx="411">
                  <c:v>2</c:v>
                </c:pt>
                <c:pt idx="412">
                  <c:v>2</c:v>
                </c:pt>
                <c:pt idx="413">
                  <c:v>3</c:v>
                </c:pt>
                <c:pt idx="414">
                  <c:v>3</c:v>
                </c:pt>
                <c:pt idx="415">
                  <c:v>2</c:v>
                </c:pt>
                <c:pt idx="416">
                  <c:v>2</c:v>
                </c:pt>
                <c:pt idx="417">
                  <c:v>3</c:v>
                </c:pt>
                <c:pt idx="418">
                  <c:v>3</c:v>
                </c:pt>
                <c:pt idx="419">
                  <c:v>3</c:v>
                </c:pt>
                <c:pt idx="420">
                  <c:v>2</c:v>
                </c:pt>
                <c:pt idx="421">
                  <c:v>2</c:v>
                </c:pt>
                <c:pt idx="422">
                  <c:v>3</c:v>
                </c:pt>
                <c:pt idx="423">
                  <c:v>3</c:v>
                </c:pt>
                <c:pt idx="424">
                  <c:v>3</c:v>
                </c:pt>
                <c:pt idx="425">
                  <c:v>3</c:v>
                </c:pt>
                <c:pt idx="426">
                  <c:v>3</c:v>
                </c:pt>
                <c:pt idx="427">
                  <c:v>4</c:v>
                </c:pt>
                <c:pt idx="428">
                  <c:v>4</c:v>
                </c:pt>
                <c:pt idx="429">
                  <c:v>3</c:v>
                </c:pt>
                <c:pt idx="430">
                  <c:v>3</c:v>
                </c:pt>
                <c:pt idx="431">
                  <c:v>2</c:v>
                </c:pt>
                <c:pt idx="432">
                  <c:v>3</c:v>
                </c:pt>
                <c:pt idx="433">
                  <c:v>3</c:v>
                </c:pt>
                <c:pt idx="434">
                  <c:v>3</c:v>
                </c:pt>
                <c:pt idx="435">
                  <c:v>2</c:v>
                </c:pt>
                <c:pt idx="436">
                  <c:v>8</c:v>
                </c:pt>
                <c:pt idx="437">
                  <c:v>9</c:v>
                </c:pt>
                <c:pt idx="438">
                  <c:v>8</c:v>
                </c:pt>
                <c:pt idx="439">
                  <c:v>8</c:v>
                </c:pt>
                <c:pt idx="440">
                  <c:v>9</c:v>
                </c:pt>
                <c:pt idx="441">
                  <c:v>10</c:v>
                </c:pt>
                <c:pt idx="442">
                  <c:v>10</c:v>
                </c:pt>
                <c:pt idx="443">
                  <c:v>9</c:v>
                </c:pt>
                <c:pt idx="444">
                  <c:v>9</c:v>
                </c:pt>
                <c:pt idx="445">
                  <c:v>3</c:v>
                </c:pt>
                <c:pt idx="446">
                  <c:v>2</c:v>
                </c:pt>
                <c:pt idx="447">
                  <c:v>3</c:v>
                </c:pt>
                <c:pt idx="448">
                  <c:v>3</c:v>
                </c:pt>
                <c:pt idx="449">
                  <c:v>3</c:v>
                </c:pt>
                <c:pt idx="450">
                  <c:v>3</c:v>
                </c:pt>
                <c:pt idx="451">
                  <c:v>3</c:v>
                </c:pt>
                <c:pt idx="452">
                  <c:v>3</c:v>
                </c:pt>
                <c:pt idx="453">
                  <c:v>2</c:v>
                </c:pt>
                <c:pt idx="454">
                  <c:v>3</c:v>
                </c:pt>
                <c:pt idx="455">
                  <c:v>3</c:v>
                </c:pt>
                <c:pt idx="456">
                  <c:v>2</c:v>
                </c:pt>
                <c:pt idx="457">
                  <c:v>3</c:v>
                </c:pt>
                <c:pt idx="458">
                  <c:v>3</c:v>
                </c:pt>
                <c:pt idx="459">
                  <c:v>2</c:v>
                </c:pt>
                <c:pt idx="460">
                  <c:v>10</c:v>
                </c:pt>
                <c:pt idx="461">
                  <c:v>10</c:v>
                </c:pt>
                <c:pt idx="462">
                  <c:v>11</c:v>
                </c:pt>
                <c:pt idx="463">
                  <c:v>10</c:v>
                </c:pt>
                <c:pt idx="464">
                  <c:v>9</c:v>
                </c:pt>
                <c:pt idx="465">
                  <c:v>9</c:v>
                </c:pt>
                <c:pt idx="466">
                  <c:v>9</c:v>
                </c:pt>
                <c:pt idx="467">
                  <c:v>9</c:v>
                </c:pt>
                <c:pt idx="468">
                  <c:v>8</c:v>
                </c:pt>
                <c:pt idx="469">
                  <c:v>8</c:v>
                </c:pt>
                <c:pt idx="470">
                  <c:v>8</c:v>
                </c:pt>
                <c:pt idx="471">
                  <c:v>9</c:v>
                </c:pt>
                <c:pt idx="472">
                  <c:v>10</c:v>
                </c:pt>
                <c:pt idx="473">
                  <c:v>10</c:v>
                </c:pt>
                <c:pt idx="474">
                  <c:v>10</c:v>
                </c:pt>
                <c:pt idx="475">
                  <c:v>10</c:v>
                </c:pt>
                <c:pt idx="476">
                  <c:v>9</c:v>
                </c:pt>
                <c:pt idx="477">
                  <c:v>9</c:v>
                </c:pt>
                <c:pt idx="478">
                  <c:v>9</c:v>
                </c:pt>
                <c:pt idx="479">
                  <c:v>8</c:v>
                </c:pt>
                <c:pt idx="480">
                  <c:v>7</c:v>
                </c:pt>
                <c:pt idx="481">
                  <c:v>8</c:v>
                </c:pt>
                <c:pt idx="482">
                  <c:v>5</c:v>
                </c:pt>
                <c:pt idx="483">
                  <c:v>5</c:v>
                </c:pt>
                <c:pt idx="484">
                  <c:v>5</c:v>
                </c:pt>
                <c:pt idx="485">
                  <c:v>8</c:v>
                </c:pt>
                <c:pt idx="486">
                  <c:v>7</c:v>
                </c:pt>
                <c:pt idx="487">
                  <c:v>8</c:v>
                </c:pt>
                <c:pt idx="488">
                  <c:v>3</c:v>
                </c:pt>
                <c:pt idx="489">
                  <c:v>2</c:v>
                </c:pt>
                <c:pt idx="490">
                  <c:v>2</c:v>
                </c:pt>
                <c:pt idx="491">
                  <c:v>2</c:v>
                </c:pt>
                <c:pt idx="492">
                  <c:v>2</c:v>
                </c:pt>
                <c:pt idx="493">
                  <c:v>2</c:v>
                </c:pt>
                <c:pt idx="494">
                  <c:v>2</c:v>
                </c:pt>
                <c:pt idx="495">
                  <c:v>2</c:v>
                </c:pt>
                <c:pt idx="496">
                  <c:v>3</c:v>
                </c:pt>
                <c:pt idx="497">
                  <c:v>3</c:v>
                </c:pt>
                <c:pt idx="498">
                  <c:v>2</c:v>
                </c:pt>
                <c:pt idx="499">
                  <c:v>3</c:v>
                </c:pt>
                <c:pt idx="500">
                  <c:v>5</c:v>
                </c:pt>
                <c:pt idx="501">
                  <c:v>5</c:v>
                </c:pt>
                <c:pt idx="502">
                  <c:v>5</c:v>
                </c:pt>
                <c:pt idx="503">
                  <c:v>5</c:v>
                </c:pt>
                <c:pt idx="504">
                  <c:v>5</c:v>
                </c:pt>
                <c:pt idx="505">
                  <c:v>5</c:v>
                </c:pt>
                <c:pt idx="506">
                  <c:v>5</c:v>
                </c:pt>
                <c:pt idx="507">
                  <c:v>5</c:v>
                </c:pt>
                <c:pt idx="508">
                  <c:v>5</c:v>
                </c:pt>
                <c:pt idx="509">
                  <c:v>5</c:v>
                </c:pt>
                <c:pt idx="510">
                  <c:v>5</c:v>
                </c:pt>
                <c:pt idx="511">
                  <c:v>4</c:v>
                </c:pt>
                <c:pt idx="512">
                  <c:v>4</c:v>
                </c:pt>
                <c:pt idx="513">
                  <c:v>5</c:v>
                </c:pt>
                <c:pt idx="514">
                  <c:v>5</c:v>
                </c:pt>
                <c:pt idx="515">
                  <c:v>4</c:v>
                </c:pt>
                <c:pt idx="516">
                  <c:v>4</c:v>
                </c:pt>
                <c:pt idx="517">
                  <c:v>4</c:v>
                </c:pt>
                <c:pt idx="518">
                  <c:v>4</c:v>
                </c:pt>
                <c:pt idx="519">
                  <c:v>5</c:v>
                </c:pt>
                <c:pt idx="520">
                  <c:v>5</c:v>
                </c:pt>
                <c:pt idx="521">
                  <c:v>5</c:v>
                </c:pt>
                <c:pt idx="522">
                  <c:v>5</c:v>
                </c:pt>
                <c:pt idx="523">
                  <c:v>5</c:v>
                </c:pt>
                <c:pt idx="524">
                  <c:v>4</c:v>
                </c:pt>
                <c:pt idx="525">
                  <c:v>5</c:v>
                </c:pt>
                <c:pt idx="526">
                  <c:v>5</c:v>
                </c:pt>
                <c:pt idx="527">
                  <c:v>4</c:v>
                </c:pt>
                <c:pt idx="528">
                  <c:v>5</c:v>
                </c:pt>
                <c:pt idx="529">
                  <c:v>4</c:v>
                </c:pt>
                <c:pt idx="530">
                  <c:v>5</c:v>
                </c:pt>
                <c:pt idx="531">
                  <c:v>5</c:v>
                </c:pt>
                <c:pt idx="532">
                  <c:v>5</c:v>
                </c:pt>
                <c:pt idx="533">
                  <c:v>5</c:v>
                </c:pt>
                <c:pt idx="534">
                  <c:v>4</c:v>
                </c:pt>
                <c:pt idx="535">
                  <c:v>4</c:v>
                </c:pt>
                <c:pt idx="536">
                  <c:v>5</c:v>
                </c:pt>
                <c:pt idx="537">
                  <c:v>5</c:v>
                </c:pt>
                <c:pt idx="538">
                  <c:v>5</c:v>
                </c:pt>
                <c:pt idx="539">
                  <c:v>5</c:v>
                </c:pt>
                <c:pt idx="540">
                  <c:v>4</c:v>
                </c:pt>
                <c:pt idx="541">
                  <c:v>5</c:v>
                </c:pt>
                <c:pt idx="542">
                  <c:v>5</c:v>
                </c:pt>
                <c:pt idx="543">
                  <c:v>5</c:v>
                </c:pt>
                <c:pt idx="544">
                  <c:v>5</c:v>
                </c:pt>
                <c:pt idx="545">
                  <c:v>5</c:v>
                </c:pt>
                <c:pt idx="546">
                  <c:v>5</c:v>
                </c:pt>
                <c:pt idx="547">
                  <c:v>5</c:v>
                </c:pt>
                <c:pt idx="548">
                  <c:v>4</c:v>
                </c:pt>
                <c:pt idx="549">
                  <c:v>4</c:v>
                </c:pt>
                <c:pt idx="550">
                  <c:v>9</c:v>
                </c:pt>
                <c:pt idx="551">
                  <c:v>9</c:v>
                </c:pt>
                <c:pt idx="552">
                  <c:v>6</c:v>
                </c:pt>
                <c:pt idx="553">
                  <c:v>10</c:v>
                </c:pt>
                <c:pt idx="554">
                  <c:v>10</c:v>
                </c:pt>
                <c:pt idx="555">
                  <c:v>9</c:v>
                </c:pt>
                <c:pt idx="556">
                  <c:v>9</c:v>
                </c:pt>
                <c:pt idx="557">
                  <c:v>9</c:v>
                </c:pt>
                <c:pt idx="558">
                  <c:v>9</c:v>
                </c:pt>
                <c:pt idx="559">
                  <c:v>10</c:v>
                </c:pt>
                <c:pt idx="560">
                  <c:v>9</c:v>
                </c:pt>
                <c:pt idx="561">
                  <c:v>8</c:v>
                </c:pt>
                <c:pt idx="562">
                  <c:v>10</c:v>
                </c:pt>
                <c:pt idx="563">
                  <c:v>10</c:v>
                </c:pt>
                <c:pt idx="564">
                  <c:v>9</c:v>
                </c:pt>
                <c:pt idx="565">
                  <c:v>10</c:v>
                </c:pt>
                <c:pt idx="566">
                  <c:v>9</c:v>
                </c:pt>
                <c:pt idx="567">
                  <c:v>9</c:v>
                </c:pt>
                <c:pt idx="568">
                  <c:v>10</c:v>
                </c:pt>
                <c:pt idx="569">
                  <c:v>9</c:v>
                </c:pt>
                <c:pt idx="570">
                  <c:v>9</c:v>
                </c:pt>
                <c:pt idx="571">
                  <c:v>9</c:v>
                </c:pt>
                <c:pt idx="572">
                  <c:v>9</c:v>
                </c:pt>
                <c:pt idx="573">
                  <c:v>9</c:v>
                </c:pt>
                <c:pt idx="574">
                  <c:v>10</c:v>
                </c:pt>
                <c:pt idx="575">
                  <c:v>9</c:v>
                </c:pt>
                <c:pt idx="576">
                  <c:v>9</c:v>
                </c:pt>
                <c:pt idx="577">
                  <c:v>9</c:v>
                </c:pt>
                <c:pt idx="578">
                  <c:v>9</c:v>
                </c:pt>
                <c:pt idx="579">
                  <c:v>9</c:v>
                </c:pt>
                <c:pt idx="580">
                  <c:v>5</c:v>
                </c:pt>
                <c:pt idx="581">
                  <c:v>4</c:v>
                </c:pt>
                <c:pt idx="582">
                  <c:v>9</c:v>
                </c:pt>
                <c:pt idx="583">
                  <c:v>6</c:v>
                </c:pt>
                <c:pt idx="584">
                  <c:v>5</c:v>
                </c:pt>
                <c:pt idx="585">
                  <c:v>5</c:v>
                </c:pt>
                <c:pt idx="586">
                  <c:v>5</c:v>
                </c:pt>
                <c:pt idx="587">
                  <c:v>5</c:v>
                </c:pt>
                <c:pt idx="588">
                  <c:v>5</c:v>
                </c:pt>
                <c:pt idx="589">
                  <c:v>5</c:v>
                </c:pt>
                <c:pt idx="590">
                  <c:v>5</c:v>
                </c:pt>
                <c:pt idx="591">
                  <c:v>5</c:v>
                </c:pt>
                <c:pt idx="592">
                  <c:v>5</c:v>
                </c:pt>
                <c:pt idx="593">
                  <c:v>5</c:v>
                </c:pt>
                <c:pt idx="594">
                  <c:v>5</c:v>
                </c:pt>
                <c:pt idx="595">
                  <c:v>9</c:v>
                </c:pt>
                <c:pt idx="596">
                  <c:v>8</c:v>
                </c:pt>
                <c:pt idx="597">
                  <c:v>9</c:v>
                </c:pt>
                <c:pt idx="598">
                  <c:v>9</c:v>
                </c:pt>
                <c:pt idx="599">
                  <c:v>9</c:v>
                </c:pt>
                <c:pt idx="600">
                  <c:v>9</c:v>
                </c:pt>
                <c:pt idx="601">
                  <c:v>10</c:v>
                </c:pt>
                <c:pt idx="602">
                  <c:v>9</c:v>
                </c:pt>
                <c:pt idx="603">
                  <c:v>10</c:v>
                </c:pt>
                <c:pt idx="604">
                  <c:v>9</c:v>
                </c:pt>
                <c:pt idx="605">
                  <c:v>10</c:v>
                </c:pt>
                <c:pt idx="606">
                  <c:v>8</c:v>
                </c:pt>
                <c:pt idx="607">
                  <c:v>11</c:v>
                </c:pt>
                <c:pt idx="608">
                  <c:v>4</c:v>
                </c:pt>
                <c:pt idx="609">
                  <c:v>5</c:v>
                </c:pt>
                <c:pt idx="610">
                  <c:v>4</c:v>
                </c:pt>
                <c:pt idx="611">
                  <c:v>5</c:v>
                </c:pt>
                <c:pt idx="612">
                  <c:v>4</c:v>
                </c:pt>
                <c:pt idx="613">
                  <c:v>5</c:v>
                </c:pt>
                <c:pt idx="614">
                  <c:v>4</c:v>
                </c:pt>
                <c:pt idx="615">
                  <c:v>4</c:v>
                </c:pt>
                <c:pt idx="616">
                  <c:v>4</c:v>
                </c:pt>
                <c:pt idx="617">
                  <c:v>4</c:v>
                </c:pt>
                <c:pt idx="618">
                  <c:v>5</c:v>
                </c:pt>
                <c:pt idx="619">
                  <c:v>5</c:v>
                </c:pt>
                <c:pt idx="620">
                  <c:v>8</c:v>
                </c:pt>
                <c:pt idx="621">
                  <c:v>10</c:v>
                </c:pt>
                <c:pt idx="622">
                  <c:v>10</c:v>
                </c:pt>
                <c:pt idx="623">
                  <c:v>10</c:v>
                </c:pt>
                <c:pt idx="624">
                  <c:v>10</c:v>
                </c:pt>
                <c:pt idx="625">
                  <c:v>10</c:v>
                </c:pt>
                <c:pt idx="626">
                  <c:v>9</c:v>
                </c:pt>
                <c:pt idx="627">
                  <c:v>7</c:v>
                </c:pt>
                <c:pt idx="628">
                  <c:v>7</c:v>
                </c:pt>
                <c:pt idx="629">
                  <c:v>7</c:v>
                </c:pt>
                <c:pt idx="630">
                  <c:v>7</c:v>
                </c:pt>
                <c:pt idx="631">
                  <c:v>7</c:v>
                </c:pt>
                <c:pt idx="632">
                  <c:v>9</c:v>
                </c:pt>
                <c:pt idx="633">
                  <c:v>3</c:v>
                </c:pt>
                <c:pt idx="634">
                  <c:v>10</c:v>
                </c:pt>
                <c:pt idx="635">
                  <c:v>9</c:v>
                </c:pt>
                <c:pt idx="636">
                  <c:v>10</c:v>
                </c:pt>
                <c:pt idx="637">
                  <c:v>3</c:v>
                </c:pt>
                <c:pt idx="638">
                  <c:v>3</c:v>
                </c:pt>
                <c:pt idx="639">
                  <c:v>2</c:v>
                </c:pt>
                <c:pt idx="640">
                  <c:v>2</c:v>
                </c:pt>
                <c:pt idx="641">
                  <c:v>2</c:v>
                </c:pt>
                <c:pt idx="642">
                  <c:v>3</c:v>
                </c:pt>
                <c:pt idx="643">
                  <c:v>4</c:v>
                </c:pt>
                <c:pt idx="644">
                  <c:v>4</c:v>
                </c:pt>
                <c:pt idx="645">
                  <c:v>3</c:v>
                </c:pt>
                <c:pt idx="646">
                  <c:v>4</c:v>
                </c:pt>
                <c:pt idx="647">
                  <c:v>4</c:v>
                </c:pt>
                <c:pt idx="648">
                  <c:v>3</c:v>
                </c:pt>
                <c:pt idx="649">
                  <c:v>4</c:v>
                </c:pt>
                <c:pt idx="650">
                  <c:v>4</c:v>
                </c:pt>
                <c:pt idx="651">
                  <c:v>4</c:v>
                </c:pt>
                <c:pt idx="652">
                  <c:v>3</c:v>
                </c:pt>
                <c:pt idx="653">
                  <c:v>4</c:v>
                </c:pt>
                <c:pt idx="654">
                  <c:v>4</c:v>
                </c:pt>
                <c:pt idx="655">
                  <c:v>5</c:v>
                </c:pt>
                <c:pt idx="656">
                  <c:v>3</c:v>
                </c:pt>
                <c:pt idx="657">
                  <c:v>2</c:v>
                </c:pt>
                <c:pt idx="658">
                  <c:v>2</c:v>
                </c:pt>
                <c:pt idx="659">
                  <c:v>2</c:v>
                </c:pt>
                <c:pt idx="660">
                  <c:v>3</c:v>
                </c:pt>
                <c:pt idx="661">
                  <c:v>2</c:v>
                </c:pt>
                <c:pt idx="662">
                  <c:v>3</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10</c:v>
                </c:pt>
                <c:pt idx="677">
                  <c:v>10</c:v>
                </c:pt>
                <c:pt idx="678">
                  <c:v>10</c:v>
                </c:pt>
                <c:pt idx="679">
                  <c:v>9</c:v>
                </c:pt>
                <c:pt idx="680">
                  <c:v>9</c:v>
                </c:pt>
                <c:pt idx="681">
                  <c:v>10</c:v>
                </c:pt>
                <c:pt idx="682">
                  <c:v>10</c:v>
                </c:pt>
                <c:pt idx="683">
                  <c:v>9</c:v>
                </c:pt>
                <c:pt idx="684">
                  <c:v>8</c:v>
                </c:pt>
                <c:pt idx="685">
                  <c:v>8</c:v>
                </c:pt>
                <c:pt idx="686">
                  <c:v>5</c:v>
                </c:pt>
                <c:pt idx="687">
                  <c:v>5</c:v>
                </c:pt>
                <c:pt idx="688">
                  <c:v>5</c:v>
                </c:pt>
                <c:pt idx="689">
                  <c:v>5</c:v>
                </c:pt>
                <c:pt idx="690">
                  <c:v>5</c:v>
                </c:pt>
                <c:pt idx="691">
                  <c:v>4</c:v>
                </c:pt>
                <c:pt idx="692">
                  <c:v>6</c:v>
                </c:pt>
                <c:pt idx="693">
                  <c:v>5</c:v>
                </c:pt>
                <c:pt idx="694">
                  <c:v>4</c:v>
                </c:pt>
                <c:pt idx="695">
                  <c:v>4</c:v>
                </c:pt>
                <c:pt idx="696">
                  <c:v>5</c:v>
                </c:pt>
                <c:pt idx="697">
                  <c:v>5</c:v>
                </c:pt>
                <c:pt idx="698">
                  <c:v>5</c:v>
                </c:pt>
                <c:pt idx="699">
                  <c:v>4</c:v>
                </c:pt>
                <c:pt idx="700">
                  <c:v>5</c:v>
                </c:pt>
                <c:pt idx="701">
                  <c:v>5</c:v>
                </c:pt>
                <c:pt idx="702">
                  <c:v>5</c:v>
                </c:pt>
                <c:pt idx="703">
                  <c:v>5</c:v>
                </c:pt>
                <c:pt idx="704">
                  <c:v>8</c:v>
                </c:pt>
                <c:pt idx="705">
                  <c:v>5</c:v>
                </c:pt>
                <c:pt idx="706">
                  <c:v>5</c:v>
                </c:pt>
                <c:pt idx="707">
                  <c:v>4</c:v>
                </c:pt>
                <c:pt idx="708">
                  <c:v>4</c:v>
                </c:pt>
                <c:pt idx="709">
                  <c:v>5</c:v>
                </c:pt>
                <c:pt idx="710">
                  <c:v>5</c:v>
                </c:pt>
                <c:pt idx="711">
                  <c:v>4</c:v>
                </c:pt>
                <c:pt idx="712">
                  <c:v>5</c:v>
                </c:pt>
                <c:pt idx="713">
                  <c:v>5</c:v>
                </c:pt>
                <c:pt idx="714">
                  <c:v>5</c:v>
                </c:pt>
                <c:pt idx="715">
                  <c:v>5</c:v>
                </c:pt>
                <c:pt idx="716">
                  <c:v>5</c:v>
                </c:pt>
                <c:pt idx="717">
                  <c:v>5</c:v>
                </c:pt>
                <c:pt idx="718">
                  <c:v>5</c:v>
                </c:pt>
                <c:pt idx="719">
                  <c:v>4</c:v>
                </c:pt>
                <c:pt idx="720">
                  <c:v>5</c:v>
                </c:pt>
                <c:pt idx="721">
                  <c:v>5</c:v>
                </c:pt>
                <c:pt idx="722">
                  <c:v>3</c:v>
                </c:pt>
                <c:pt idx="723">
                  <c:v>3</c:v>
                </c:pt>
                <c:pt idx="724">
                  <c:v>5</c:v>
                </c:pt>
                <c:pt idx="725">
                  <c:v>5</c:v>
                </c:pt>
                <c:pt idx="726">
                  <c:v>5</c:v>
                </c:pt>
                <c:pt idx="727">
                  <c:v>5</c:v>
                </c:pt>
                <c:pt idx="728">
                  <c:v>5</c:v>
                </c:pt>
                <c:pt idx="729">
                  <c:v>5</c:v>
                </c:pt>
                <c:pt idx="730">
                  <c:v>5</c:v>
                </c:pt>
                <c:pt idx="731">
                  <c:v>5</c:v>
                </c:pt>
                <c:pt idx="732">
                  <c:v>5</c:v>
                </c:pt>
                <c:pt idx="733">
                  <c:v>5</c:v>
                </c:pt>
                <c:pt idx="734">
                  <c:v>5</c:v>
                </c:pt>
                <c:pt idx="735">
                  <c:v>5</c:v>
                </c:pt>
                <c:pt idx="736">
                  <c:v>5</c:v>
                </c:pt>
                <c:pt idx="737">
                  <c:v>5</c:v>
                </c:pt>
                <c:pt idx="738">
                  <c:v>5</c:v>
                </c:pt>
                <c:pt idx="739">
                  <c:v>5</c:v>
                </c:pt>
                <c:pt idx="740">
                  <c:v>5</c:v>
                </c:pt>
                <c:pt idx="741">
                  <c:v>5</c:v>
                </c:pt>
                <c:pt idx="742">
                  <c:v>5</c:v>
                </c:pt>
                <c:pt idx="743">
                  <c:v>5</c:v>
                </c:pt>
                <c:pt idx="744">
                  <c:v>5</c:v>
                </c:pt>
                <c:pt idx="745">
                  <c:v>5</c:v>
                </c:pt>
                <c:pt idx="746">
                  <c:v>5</c:v>
                </c:pt>
                <c:pt idx="747">
                  <c:v>5</c:v>
                </c:pt>
                <c:pt idx="748">
                  <c:v>5</c:v>
                </c:pt>
                <c:pt idx="749">
                  <c:v>5</c:v>
                </c:pt>
                <c:pt idx="750">
                  <c:v>5</c:v>
                </c:pt>
                <c:pt idx="751">
                  <c:v>5</c:v>
                </c:pt>
                <c:pt idx="752">
                  <c:v>5</c:v>
                </c:pt>
                <c:pt idx="753">
                  <c:v>5</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5</c:v>
                </c:pt>
                <c:pt idx="784">
                  <c:v>5</c:v>
                </c:pt>
                <c:pt idx="785">
                  <c:v>5</c:v>
                </c:pt>
                <c:pt idx="786">
                  <c:v>5</c:v>
                </c:pt>
                <c:pt idx="787">
                  <c:v>5</c:v>
                </c:pt>
                <c:pt idx="788">
                  <c:v>4</c:v>
                </c:pt>
                <c:pt idx="789">
                  <c:v>4</c:v>
                </c:pt>
                <c:pt idx="790">
                  <c:v>4</c:v>
                </c:pt>
                <c:pt idx="791">
                  <c:v>4</c:v>
                </c:pt>
                <c:pt idx="792">
                  <c:v>4</c:v>
                </c:pt>
                <c:pt idx="793">
                  <c:v>4</c:v>
                </c:pt>
                <c:pt idx="794">
                  <c:v>5</c:v>
                </c:pt>
                <c:pt idx="795">
                  <c:v>5</c:v>
                </c:pt>
                <c:pt idx="796">
                  <c:v>5</c:v>
                </c:pt>
                <c:pt idx="797">
                  <c:v>5</c:v>
                </c:pt>
                <c:pt idx="798">
                  <c:v>4</c:v>
                </c:pt>
                <c:pt idx="799">
                  <c:v>4</c:v>
                </c:pt>
                <c:pt idx="800">
                  <c:v>5</c:v>
                </c:pt>
                <c:pt idx="801">
                  <c:v>5</c:v>
                </c:pt>
                <c:pt idx="802">
                  <c:v>5</c:v>
                </c:pt>
                <c:pt idx="803">
                  <c:v>5</c:v>
                </c:pt>
                <c:pt idx="804">
                  <c:v>5</c:v>
                </c:pt>
                <c:pt idx="805">
                  <c:v>5</c:v>
                </c:pt>
                <c:pt idx="806">
                  <c:v>5</c:v>
                </c:pt>
                <c:pt idx="807">
                  <c:v>5</c:v>
                </c:pt>
                <c:pt idx="808">
                  <c:v>5</c:v>
                </c:pt>
                <c:pt idx="809">
                  <c:v>5</c:v>
                </c:pt>
                <c:pt idx="810">
                  <c:v>5</c:v>
                </c:pt>
                <c:pt idx="811">
                  <c:v>5</c:v>
                </c:pt>
                <c:pt idx="812">
                  <c:v>5</c:v>
                </c:pt>
                <c:pt idx="813">
                  <c:v>5</c:v>
                </c:pt>
                <c:pt idx="814">
                  <c:v>5</c:v>
                </c:pt>
                <c:pt idx="815">
                  <c:v>5</c:v>
                </c:pt>
                <c:pt idx="816">
                  <c:v>5</c:v>
                </c:pt>
                <c:pt idx="817">
                  <c:v>5</c:v>
                </c:pt>
                <c:pt idx="818">
                  <c:v>5</c:v>
                </c:pt>
                <c:pt idx="819">
                  <c:v>5</c:v>
                </c:pt>
                <c:pt idx="820">
                  <c:v>5</c:v>
                </c:pt>
                <c:pt idx="821">
                  <c:v>5</c:v>
                </c:pt>
                <c:pt idx="822">
                  <c:v>5</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5</c:v>
                </c:pt>
                <c:pt idx="847">
                  <c:v>5</c:v>
                </c:pt>
                <c:pt idx="848">
                  <c:v>5</c:v>
                </c:pt>
                <c:pt idx="849">
                  <c:v>5</c:v>
                </c:pt>
                <c:pt idx="850">
                  <c:v>5</c:v>
                </c:pt>
                <c:pt idx="851">
                  <c:v>5</c:v>
                </c:pt>
                <c:pt idx="852">
                  <c:v>5</c:v>
                </c:pt>
                <c:pt idx="853">
                  <c:v>5</c:v>
                </c:pt>
                <c:pt idx="854">
                  <c:v>5</c:v>
                </c:pt>
                <c:pt idx="855">
                  <c:v>5</c:v>
                </c:pt>
                <c:pt idx="856">
                  <c:v>5</c:v>
                </c:pt>
                <c:pt idx="857">
                  <c:v>5</c:v>
                </c:pt>
                <c:pt idx="858">
                  <c:v>5</c:v>
                </c:pt>
                <c:pt idx="859">
                  <c:v>5</c:v>
                </c:pt>
                <c:pt idx="860">
                  <c:v>5</c:v>
                </c:pt>
                <c:pt idx="861">
                  <c:v>5</c:v>
                </c:pt>
                <c:pt idx="862">
                  <c:v>5</c:v>
                </c:pt>
                <c:pt idx="863">
                  <c:v>5</c:v>
                </c:pt>
                <c:pt idx="864">
                  <c:v>5</c:v>
                </c:pt>
                <c:pt idx="865">
                  <c:v>5</c:v>
                </c:pt>
                <c:pt idx="866">
                  <c:v>5</c:v>
                </c:pt>
                <c:pt idx="867">
                  <c:v>5</c:v>
                </c:pt>
                <c:pt idx="868">
                  <c:v>5</c:v>
                </c:pt>
                <c:pt idx="869">
                  <c:v>5</c:v>
                </c:pt>
                <c:pt idx="870">
                  <c:v>4</c:v>
                </c:pt>
                <c:pt idx="871">
                  <c:v>5</c:v>
                </c:pt>
                <c:pt idx="872">
                  <c:v>5</c:v>
                </c:pt>
                <c:pt idx="873">
                  <c:v>5</c:v>
                </c:pt>
                <c:pt idx="874">
                  <c:v>5</c:v>
                </c:pt>
                <c:pt idx="875">
                  <c:v>5</c:v>
                </c:pt>
                <c:pt idx="876">
                  <c:v>5</c:v>
                </c:pt>
                <c:pt idx="877">
                  <c:v>5</c:v>
                </c:pt>
                <c:pt idx="878">
                  <c:v>5</c:v>
                </c:pt>
                <c:pt idx="879">
                  <c:v>5</c:v>
                </c:pt>
                <c:pt idx="880">
                  <c:v>5</c:v>
                </c:pt>
                <c:pt idx="881">
                  <c:v>5</c:v>
                </c:pt>
                <c:pt idx="882">
                  <c:v>6</c:v>
                </c:pt>
                <c:pt idx="883">
                  <c:v>6</c:v>
                </c:pt>
                <c:pt idx="884">
                  <c:v>5</c:v>
                </c:pt>
                <c:pt idx="885">
                  <c:v>5</c:v>
                </c:pt>
                <c:pt idx="886">
                  <c:v>5</c:v>
                </c:pt>
                <c:pt idx="887">
                  <c:v>5</c:v>
                </c:pt>
                <c:pt idx="888">
                  <c:v>5</c:v>
                </c:pt>
                <c:pt idx="889">
                  <c:v>5</c:v>
                </c:pt>
                <c:pt idx="890">
                  <c:v>5</c:v>
                </c:pt>
                <c:pt idx="891">
                  <c:v>5</c:v>
                </c:pt>
                <c:pt idx="892">
                  <c:v>5</c:v>
                </c:pt>
                <c:pt idx="893">
                  <c:v>5</c:v>
                </c:pt>
                <c:pt idx="894">
                  <c:v>5</c:v>
                </c:pt>
                <c:pt idx="895">
                  <c:v>5</c:v>
                </c:pt>
                <c:pt idx="896">
                  <c:v>5</c:v>
                </c:pt>
                <c:pt idx="897">
                  <c:v>5</c:v>
                </c:pt>
                <c:pt idx="898">
                  <c:v>5</c:v>
                </c:pt>
                <c:pt idx="899">
                  <c:v>5</c:v>
                </c:pt>
                <c:pt idx="900">
                  <c:v>5</c:v>
                </c:pt>
                <c:pt idx="901">
                  <c:v>5</c:v>
                </c:pt>
                <c:pt idx="902">
                  <c:v>5</c:v>
                </c:pt>
                <c:pt idx="903">
                  <c:v>5</c:v>
                </c:pt>
                <c:pt idx="904">
                  <c:v>5</c:v>
                </c:pt>
                <c:pt idx="905">
                  <c:v>5</c:v>
                </c:pt>
                <c:pt idx="906">
                  <c:v>5</c:v>
                </c:pt>
                <c:pt idx="907">
                  <c:v>5</c:v>
                </c:pt>
                <c:pt idx="908">
                  <c:v>5</c:v>
                </c:pt>
                <c:pt idx="909">
                  <c:v>5</c:v>
                </c:pt>
                <c:pt idx="910">
                  <c:v>5</c:v>
                </c:pt>
                <c:pt idx="911">
                  <c:v>5</c:v>
                </c:pt>
                <c:pt idx="912">
                  <c:v>5</c:v>
                </c:pt>
                <c:pt idx="913">
                  <c:v>5</c:v>
                </c:pt>
                <c:pt idx="914">
                  <c:v>5</c:v>
                </c:pt>
                <c:pt idx="915">
                  <c:v>5</c:v>
                </c:pt>
                <c:pt idx="916">
                  <c:v>5</c:v>
                </c:pt>
                <c:pt idx="917">
                  <c:v>5</c:v>
                </c:pt>
                <c:pt idx="918">
                  <c:v>5</c:v>
                </c:pt>
                <c:pt idx="919">
                  <c:v>5</c:v>
                </c:pt>
                <c:pt idx="920">
                  <c:v>5</c:v>
                </c:pt>
                <c:pt idx="921">
                  <c:v>5</c:v>
                </c:pt>
                <c:pt idx="922">
                  <c:v>3</c:v>
                </c:pt>
                <c:pt idx="923">
                  <c:v>3</c:v>
                </c:pt>
                <c:pt idx="924">
                  <c:v>5</c:v>
                </c:pt>
                <c:pt idx="925">
                  <c:v>5</c:v>
                </c:pt>
                <c:pt idx="926">
                  <c:v>5</c:v>
                </c:pt>
                <c:pt idx="927">
                  <c:v>5</c:v>
                </c:pt>
                <c:pt idx="928">
                  <c:v>5</c:v>
                </c:pt>
                <c:pt idx="929">
                  <c:v>3</c:v>
                </c:pt>
                <c:pt idx="930">
                  <c:v>5</c:v>
                </c:pt>
                <c:pt idx="931">
                  <c:v>5</c:v>
                </c:pt>
                <c:pt idx="932">
                  <c:v>5</c:v>
                </c:pt>
                <c:pt idx="933">
                  <c:v>5</c:v>
                </c:pt>
                <c:pt idx="934">
                  <c:v>5</c:v>
                </c:pt>
                <c:pt idx="935">
                  <c:v>7</c:v>
                </c:pt>
                <c:pt idx="936">
                  <c:v>9</c:v>
                </c:pt>
                <c:pt idx="937">
                  <c:v>9</c:v>
                </c:pt>
                <c:pt idx="938">
                  <c:v>5</c:v>
                </c:pt>
                <c:pt idx="939">
                  <c:v>5</c:v>
                </c:pt>
                <c:pt idx="940">
                  <c:v>2</c:v>
                </c:pt>
                <c:pt idx="941">
                  <c:v>2</c:v>
                </c:pt>
                <c:pt idx="942">
                  <c:v>1</c:v>
                </c:pt>
                <c:pt idx="943">
                  <c:v>3</c:v>
                </c:pt>
                <c:pt idx="944">
                  <c:v>2</c:v>
                </c:pt>
                <c:pt idx="945">
                  <c:v>2</c:v>
                </c:pt>
                <c:pt idx="946">
                  <c:v>9</c:v>
                </c:pt>
                <c:pt idx="947">
                  <c:v>9</c:v>
                </c:pt>
                <c:pt idx="948">
                  <c:v>9</c:v>
                </c:pt>
                <c:pt idx="949">
                  <c:v>9</c:v>
                </c:pt>
                <c:pt idx="950">
                  <c:v>9</c:v>
                </c:pt>
                <c:pt idx="951">
                  <c:v>9</c:v>
                </c:pt>
                <c:pt idx="952">
                  <c:v>9</c:v>
                </c:pt>
                <c:pt idx="953">
                  <c:v>9</c:v>
                </c:pt>
                <c:pt idx="954">
                  <c:v>10</c:v>
                </c:pt>
                <c:pt idx="955">
                  <c:v>9</c:v>
                </c:pt>
                <c:pt idx="956">
                  <c:v>9</c:v>
                </c:pt>
                <c:pt idx="957">
                  <c:v>8</c:v>
                </c:pt>
                <c:pt idx="958">
                  <c:v>10</c:v>
                </c:pt>
                <c:pt idx="959">
                  <c:v>9</c:v>
                </c:pt>
                <c:pt idx="960">
                  <c:v>9</c:v>
                </c:pt>
                <c:pt idx="961">
                  <c:v>7</c:v>
                </c:pt>
                <c:pt idx="962">
                  <c:v>9</c:v>
                </c:pt>
                <c:pt idx="963">
                  <c:v>9</c:v>
                </c:pt>
                <c:pt idx="964">
                  <c:v>7</c:v>
                </c:pt>
                <c:pt idx="965">
                  <c:v>6</c:v>
                </c:pt>
                <c:pt idx="966">
                  <c:v>4</c:v>
                </c:pt>
                <c:pt idx="967">
                  <c:v>3</c:v>
                </c:pt>
                <c:pt idx="968">
                  <c:v>3</c:v>
                </c:pt>
                <c:pt idx="969">
                  <c:v>4</c:v>
                </c:pt>
                <c:pt idx="970">
                  <c:v>6</c:v>
                </c:pt>
                <c:pt idx="971">
                  <c:v>6</c:v>
                </c:pt>
                <c:pt idx="972">
                  <c:v>7</c:v>
                </c:pt>
                <c:pt idx="973">
                  <c:v>10</c:v>
                </c:pt>
                <c:pt idx="974">
                  <c:v>10</c:v>
                </c:pt>
                <c:pt idx="975">
                  <c:v>7</c:v>
                </c:pt>
                <c:pt idx="976">
                  <c:v>7</c:v>
                </c:pt>
                <c:pt idx="977">
                  <c:v>4</c:v>
                </c:pt>
                <c:pt idx="978">
                  <c:v>5</c:v>
                </c:pt>
                <c:pt idx="979">
                  <c:v>5</c:v>
                </c:pt>
                <c:pt idx="980">
                  <c:v>5</c:v>
                </c:pt>
                <c:pt idx="981">
                  <c:v>7</c:v>
                </c:pt>
                <c:pt idx="982">
                  <c:v>7</c:v>
                </c:pt>
                <c:pt idx="983">
                  <c:v>4</c:v>
                </c:pt>
                <c:pt idx="984">
                  <c:v>3</c:v>
                </c:pt>
                <c:pt idx="985">
                  <c:v>4</c:v>
                </c:pt>
                <c:pt idx="986">
                  <c:v>4</c:v>
                </c:pt>
                <c:pt idx="987">
                  <c:v>5</c:v>
                </c:pt>
                <c:pt idx="988">
                  <c:v>5</c:v>
                </c:pt>
                <c:pt idx="989">
                  <c:v>5</c:v>
                </c:pt>
                <c:pt idx="990">
                  <c:v>5</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5</c:v>
                </c:pt>
                <c:pt idx="1005">
                  <c:v>5</c:v>
                </c:pt>
                <c:pt idx="1006">
                  <c:v>5</c:v>
                </c:pt>
                <c:pt idx="1007">
                  <c:v>9</c:v>
                </c:pt>
                <c:pt idx="1008">
                  <c:v>9</c:v>
                </c:pt>
                <c:pt idx="1009">
                  <c:v>9</c:v>
                </c:pt>
                <c:pt idx="1010">
                  <c:v>9</c:v>
                </c:pt>
                <c:pt idx="1011">
                  <c:v>9</c:v>
                </c:pt>
                <c:pt idx="1012">
                  <c:v>9</c:v>
                </c:pt>
                <c:pt idx="1013">
                  <c:v>9</c:v>
                </c:pt>
                <c:pt idx="1014">
                  <c:v>9</c:v>
                </c:pt>
                <c:pt idx="1015">
                  <c:v>9</c:v>
                </c:pt>
                <c:pt idx="1016">
                  <c:v>9</c:v>
                </c:pt>
                <c:pt idx="1017">
                  <c:v>9</c:v>
                </c:pt>
                <c:pt idx="1018">
                  <c:v>9</c:v>
                </c:pt>
                <c:pt idx="1019">
                  <c:v>9</c:v>
                </c:pt>
                <c:pt idx="1020">
                  <c:v>9</c:v>
                </c:pt>
                <c:pt idx="1021">
                  <c:v>9</c:v>
                </c:pt>
                <c:pt idx="1022">
                  <c:v>9</c:v>
                </c:pt>
                <c:pt idx="1023">
                  <c:v>9</c:v>
                </c:pt>
                <c:pt idx="1024">
                  <c:v>9</c:v>
                </c:pt>
                <c:pt idx="1025">
                  <c:v>9</c:v>
                </c:pt>
                <c:pt idx="1026">
                  <c:v>9</c:v>
                </c:pt>
                <c:pt idx="1027">
                  <c:v>9</c:v>
                </c:pt>
                <c:pt idx="1028">
                  <c:v>9</c:v>
                </c:pt>
                <c:pt idx="1029">
                  <c:v>9</c:v>
                </c:pt>
                <c:pt idx="1030">
                  <c:v>10</c:v>
                </c:pt>
                <c:pt idx="1031">
                  <c:v>9</c:v>
                </c:pt>
                <c:pt idx="1032">
                  <c:v>9</c:v>
                </c:pt>
                <c:pt idx="1033">
                  <c:v>9</c:v>
                </c:pt>
                <c:pt idx="1034">
                  <c:v>9</c:v>
                </c:pt>
                <c:pt idx="1035">
                  <c:v>9</c:v>
                </c:pt>
                <c:pt idx="1036">
                  <c:v>9</c:v>
                </c:pt>
                <c:pt idx="1037">
                  <c:v>9</c:v>
                </c:pt>
                <c:pt idx="1038">
                  <c:v>8</c:v>
                </c:pt>
                <c:pt idx="1039">
                  <c:v>9</c:v>
                </c:pt>
                <c:pt idx="1040">
                  <c:v>9</c:v>
                </c:pt>
                <c:pt idx="1041">
                  <c:v>9</c:v>
                </c:pt>
                <c:pt idx="1042">
                  <c:v>9</c:v>
                </c:pt>
                <c:pt idx="1043">
                  <c:v>9</c:v>
                </c:pt>
                <c:pt idx="1044">
                  <c:v>9</c:v>
                </c:pt>
                <c:pt idx="1045">
                  <c:v>8</c:v>
                </c:pt>
                <c:pt idx="1046">
                  <c:v>8</c:v>
                </c:pt>
                <c:pt idx="1047">
                  <c:v>9</c:v>
                </c:pt>
                <c:pt idx="1048">
                  <c:v>9</c:v>
                </c:pt>
                <c:pt idx="1049">
                  <c:v>9</c:v>
                </c:pt>
                <c:pt idx="1050">
                  <c:v>9</c:v>
                </c:pt>
                <c:pt idx="1051">
                  <c:v>9</c:v>
                </c:pt>
                <c:pt idx="1052">
                  <c:v>9</c:v>
                </c:pt>
                <c:pt idx="1053">
                  <c:v>9</c:v>
                </c:pt>
                <c:pt idx="1054">
                  <c:v>9</c:v>
                </c:pt>
                <c:pt idx="1055">
                  <c:v>9</c:v>
                </c:pt>
                <c:pt idx="1056">
                  <c:v>9</c:v>
                </c:pt>
                <c:pt idx="1057">
                  <c:v>5</c:v>
                </c:pt>
                <c:pt idx="1058">
                  <c:v>5</c:v>
                </c:pt>
                <c:pt idx="1059">
                  <c:v>5</c:v>
                </c:pt>
                <c:pt idx="1060">
                  <c:v>5</c:v>
                </c:pt>
                <c:pt idx="1061">
                  <c:v>5</c:v>
                </c:pt>
                <c:pt idx="1062">
                  <c:v>5</c:v>
                </c:pt>
                <c:pt idx="1063">
                  <c:v>5</c:v>
                </c:pt>
                <c:pt idx="1064">
                  <c:v>5</c:v>
                </c:pt>
                <c:pt idx="1065">
                  <c:v>5</c:v>
                </c:pt>
                <c:pt idx="1066">
                  <c:v>9</c:v>
                </c:pt>
                <c:pt idx="1067">
                  <c:v>5</c:v>
                </c:pt>
                <c:pt idx="1068">
                  <c:v>5</c:v>
                </c:pt>
                <c:pt idx="1069">
                  <c:v>5</c:v>
                </c:pt>
                <c:pt idx="1070">
                  <c:v>5</c:v>
                </c:pt>
                <c:pt idx="1071">
                  <c:v>5</c:v>
                </c:pt>
                <c:pt idx="1072">
                  <c:v>5</c:v>
                </c:pt>
                <c:pt idx="1073">
                  <c:v>8</c:v>
                </c:pt>
                <c:pt idx="1074">
                  <c:v>5</c:v>
                </c:pt>
                <c:pt idx="1075">
                  <c:v>5</c:v>
                </c:pt>
                <c:pt idx="1076">
                  <c:v>5</c:v>
                </c:pt>
                <c:pt idx="1077">
                  <c:v>5</c:v>
                </c:pt>
                <c:pt idx="1078">
                  <c:v>9</c:v>
                </c:pt>
                <c:pt idx="1079">
                  <c:v>9</c:v>
                </c:pt>
                <c:pt idx="1080">
                  <c:v>8</c:v>
                </c:pt>
                <c:pt idx="1081">
                  <c:v>9</c:v>
                </c:pt>
                <c:pt idx="1082">
                  <c:v>9</c:v>
                </c:pt>
                <c:pt idx="1083">
                  <c:v>9</c:v>
                </c:pt>
                <c:pt idx="1084">
                  <c:v>9</c:v>
                </c:pt>
                <c:pt idx="1085">
                  <c:v>9</c:v>
                </c:pt>
                <c:pt idx="1086">
                  <c:v>9</c:v>
                </c:pt>
                <c:pt idx="1087">
                  <c:v>9</c:v>
                </c:pt>
                <c:pt idx="1088">
                  <c:v>9</c:v>
                </c:pt>
                <c:pt idx="1089">
                  <c:v>8</c:v>
                </c:pt>
                <c:pt idx="1090">
                  <c:v>8</c:v>
                </c:pt>
                <c:pt idx="1091">
                  <c:v>9</c:v>
                </c:pt>
                <c:pt idx="1092">
                  <c:v>8</c:v>
                </c:pt>
                <c:pt idx="1093">
                  <c:v>9</c:v>
                </c:pt>
                <c:pt idx="1094">
                  <c:v>9</c:v>
                </c:pt>
              </c:numCache>
            </c:numRef>
          </c:val>
        </c:ser>
        <c:marker val="1"/>
        <c:axId val="139334016"/>
        <c:axId val="139337728"/>
      </c:lineChart>
      <c:catAx>
        <c:axId val="139334016"/>
        <c:scaling>
          <c:orientation val="minMax"/>
        </c:scaling>
        <c:axPos val="b"/>
        <c:tickLblPos val="nextTo"/>
        <c:crossAx val="139337728"/>
        <c:crosses val="autoZero"/>
        <c:auto val="1"/>
        <c:lblAlgn val="ctr"/>
        <c:lblOffset val="100"/>
      </c:catAx>
      <c:valAx>
        <c:axId val="139337728"/>
        <c:scaling>
          <c:orientation val="minMax"/>
        </c:scaling>
        <c:axPos val="l"/>
        <c:majorGridlines/>
        <c:numFmt formatCode="General" sourceLinked="1"/>
        <c:tickLblPos val="nextTo"/>
        <c:crossAx val="139334016"/>
        <c:crosses val="autoZero"/>
        <c:crossBetween val="between"/>
      </c:valAx>
    </c:plotArea>
    <c:legend>
      <c:legendPos val="r"/>
      <c:layout/>
    </c:legend>
    <c:plotVisOnly val="1"/>
    <c:dispBlanksAs val="gap"/>
  </c:chart>
  <c:spPr>
    <a:solidFill>
      <a:schemeClr val="bg1"/>
    </a:solidFill>
    <a:ln>
      <a:solidFill>
        <a:srgbClr val="CEB966">
          <a:lumMod val="50000"/>
        </a:srgbClr>
      </a:solid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Sheet1!$J$1</c:f>
              <c:strCache>
                <c:ptCount val="1"/>
                <c:pt idx="0">
                  <c:v>Predicted Pen-Bin</c:v>
                </c:pt>
              </c:strCache>
            </c:strRef>
          </c:tx>
          <c:spPr>
            <a:ln w="28575">
              <a:noFill/>
            </a:ln>
          </c:spPr>
          <c:marker>
            <c:symbol val="diamond"/>
            <c:size val="5"/>
            <c:spPr>
              <a:solidFill>
                <a:srgbClr val="002060"/>
              </a:solidFill>
              <a:ln>
                <a:solidFill>
                  <a:schemeClr val="accent4">
                    <a:lumMod val="50000"/>
                  </a:schemeClr>
                </a:solidFill>
              </a:ln>
            </c:spPr>
          </c:marker>
          <c:trendline>
            <c:trendlineType val="linear"/>
            <c:dispRSqr val="1"/>
            <c:dispEq val="1"/>
            <c:trendlineLbl>
              <c:layout>
                <c:manualLayout>
                  <c:x val="0.44119663167104112"/>
                  <c:y val="3.656240886555847E-2"/>
                </c:manualLayout>
              </c:layout>
              <c:numFmt formatCode="General" sourceLinked="0"/>
            </c:trendlineLbl>
          </c:trendline>
          <c:xVal>
            <c:numRef>
              <c:f>Sheet1!$I$2:$I$1096</c:f>
              <c:numCache>
                <c:formatCode>General</c:formatCode>
                <c:ptCount val="1095"/>
                <c:pt idx="0">
                  <c:v>5</c:v>
                </c:pt>
                <c:pt idx="1">
                  <c:v>8</c:v>
                </c:pt>
                <c:pt idx="2">
                  <c:v>8</c:v>
                </c:pt>
                <c:pt idx="3">
                  <c:v>9</c:v>
                </c:pt>
                <c:pt idx="4">
                  <c:v>10</c:v>
                </c:pt>
                <c:pt idx="5">
                  <c:v>10</c:v>
                </c:pt>
                <c:pt idx="6">
                  <c:v>8</c:v>
                </c:pt>
                <c:pt idx="7">
                  <c:v>9</c:v>
                </c:pt>
                <c:pt idx="8">
                  <c:v>9</c:v>
                </c:pt>
                <c:pt idx="9">
                  <c:v>7</c:v>
                </c:pt>
                <c:pt idx="10">
                  <c:v>8</c:v>
                </c:pt>
                <c:pt idx="11">
                  <c:v>8</c:v>
                </c:pt>
                <c:pt idx="12">
                  <c:v>8</c:v>
                </c:pt>
                <c:pt idx="13">
                  <c:v>13</c:v>
                </c:pt>
                <c:pt idx="14">
                  <c:v>16</c:v>
                </c:pt>
                <c:pt idx="15">
                  <c:v>14</c:v>
                </c:pt>
                <c:pt idx="16">
                  <c:v>12</c:v>
                </c:pt>
                <c:pt idx="17">
                  <c:v>15</c:v>
                </c:pt>
                <c:pt idx="18">
                  <c:v>14</c:v>
                </c:pt>
                <c:pt idx="19">
                  <c:v>9</c:v>
                </c:pt>
                <c:pt idx="20">
                  <c:v>12</c:v>
                </c:pt>
                <c:pt idx="21">
                  <c:v>8</c:v>
                </c:pt>
                <c:pt idx="22">
                  <c:v>8</c:v>
                </c:pt>
                <c:pt idx="23">
                  <c:v>10</c:v>
                </c:pt>
                <c:pt idx="24">
                  <c:v>8</c:v>
                </c:pt>
                <c:pt idx="25">
                  <c:v>9</c:v>
                </c:pt>
                <c:pt idx="26">
                  <c:v>9</c:v>
                </c:pt>
                <c:pt idx="27">
                  <c:v>11</c:v>
                </c:pt>
                <c:pt idx="28">
                  <c:v>12</c:v>
                </c:pt>
                <c:pt idx="29">
                  <c:v>10</c:v>
                </c:pt>
                <c:pt idx="30">
                  <c:v>8</c:v>
                </c:pt>
                <c:pt idx="31">
                  <c:v>9</c:v>
                </c:pt>
                <c:pt idx="32">
                  <c:v>10</c:v>
                </c:pt>
                <c:pt idx="33">
                  <c:v>10</c:v>
                </c:pt>
                <c:pt idx="34">
                  <c:v>8</c:v>
                </c:pt>
                <c:pt idx="35">
                  <c:v>9</c:v>
                </c:pt>
                <c:pt idx="36">
                  <c:v>10</c:v>
                </c:pt>
                <c:pt idx="37">
                  <c:v>9</c:v>
                </c:pt>
                <c:pt idx="38">
                  <c:v>9</c:v>
                </c:pt>
                <c:pt idx="39">
                  <c:v>10</c:v>
                </c:pt>
                <c:pt idx="40">
                  <c:v>9</c:v>
                </c:pt>
                <c:pt idx="41">
                  <c:v>9</c:v>
                </c:pt>
                <c:pt idx="42">
                  <c:v>9</c:v>
                </c:pt>
                <c:pt idx="43">
                  <c:v>9</c:v>
                </c:pt>
                <c:pt idx="44">
                  <c:v>10</c:v>
                </c:pt>
                <c:pt idx="45">
                  <c:v>9</c:v>
                </c:pt>
                <c:pt idx="46">
                  <c:v>9</c:v>
                </c:pt>
                <c:pt idx="47">
                  <c:v>9</c:v>
                </c:pt>
                <c:pt idx="48">
                  <c:v>7</c:v>
                </c:pt>
                <c:pt idx="49">
                  <c:v>8</c:v>
                </c:pt>
                <c:pt idx="50">
                  <c:v>9</c:v>
                </c:pt>
                <c:pt idx="51">
                  <c:v>9</c:v>
                </c:pt>
                <c:pt idx="52">
                  <c:v>2</c:v>
                </c:pt>
                <c:pt idx="53">
                  <c:v>2</c:v>
                </c:pt>
                <c:pt idx="54">
                  <c:v>2</c:v>
                </c:pt>
                <c:pt idx="55">
                  <c:v>2</c:v>
                </c:pt>
                <c:pt idx="56">
                  <c:v>2</c:v>
                </c:pt>
                <c:pt idx="57">
                  <c:v>3</c:v>
                </c:pt>
                <c:pt idx="58">
                  <c:v>6</c:v>
                </c:pt>
                <c:pt idx="59">
                  <c:v>6</c:v>
                </c:pt>
                <c:pt idx="60">
                  <c:v>5</c:v>
                </c:pt>
                <c:pt idx="61">
                  <c:v>10</c:v>
                </c:pt>
                <c:pt idx="62">
                  <c:v>10</c:v>
                </c:pt>
                <c:pt idx="63">
                  <c:v>9</c:v>
                </c:pt>
                <c:pt idx="64">
                  <c:v>9</c:v>
                </c:pt>
                <c:pt idx="65">
                  <c:v>11</c:v>
                </c:pt>
                <c:pt idx="66">
                  <c:v>11</c:v>
                </c:pt>
                <c:pt idx="67">
                  <c:v>10</c:v>
                </c:pt>
                <c:pt idx="68">
                  <c:v>8</c:v>
                </c:pt>
                <c:pt idx="69">
                  <c:v>8</c:v>
                </c:pt>
                <c:pt idx="70">
                  <c:v>8</c:v>
                </c:pt>
                <c:pt idx="71">
                  <c:v>10</c:v>
                </c:pt>
                <c:pt idx="72">
                  <c:v>10</c:v>
                </c:pt>
                <c:pt idx="73">
                  <c:v>9</c:v>
                </c:pt>
                <c:pt idx="74">
                  <c:v>10</c:v>
                </c:pt>
                <c:pt idx="75">
                  <c:v>9</c:v>
                </c:pt>
                <c:pt idx="76">
                  <c:v>8</c:v>
                </c:pt>
                <c:pt idx="77">
                  <c:v>8</c:v>
                </c:pt>
                <c:pt idx="78">
                  <c:v>9</c:v>
                </c:pt>
                <c:pt idx="79">
                  <c:v>5</c:v>
                </c:pt>
                <c:pt idx="80">
                  <c:v>5</c:v>
                </c:pt>
                <c:pt idx="81">
                  <c:v>5</c:v>
                </c:pt>
                <c:pt idx="82">
                  <c:v>4</c:v>
                </c:pt>
                <c:pt idx="83">
                  <c:v>5</c:v>
                </c:pt>
                <c:pt idx="84">
                  <c:v>5</c:v>
                </c:pt>
                <c:pt idx="85">
                  <c:v>5</c:v>
                </c:pt>
                <c:pt idx="86">
                  <c:v>5</c:v>
                </c:pt>
                <c:pt idx="87">
                  <c:v>5</c:v>
                </c:pt>
                <c:pt idx="88">
                  <c:v>4</c:v>
                </c:pt>
                <c:pt idx="89">
                  <c:v>5</c:v>
                </c:pt>
                <c:pt idx="90">
                  <c:v>5</c:v>
                </c:pt>
                <c:pt idx="91">
                  <c:v>5</c:v>
                </c:pt>
                <c:pt idx="92">
                  <c:v>5</c:v>
                </c:pt>
                <c:pt idx="93">
                  <c:v>5</c:v>
                </c:pt>
                <c:pt idx="94">
                  <c:v>6</c:v>
                </c:pt>
                <c:pt idx="95">
                  <c:v>5</c:v>
                </c:pt>
                <c:pt idx="96">
                  <c:v>5</c:v>
                </c:pt>
                <c:pt idx="97">
                  <c:v>4</c:v>
                </c:pt>
                <c:pt idx="98">
                  <c:v>4</c:v>
                </c:pt>
                <c:pt idx="99">
                  <c:v>6</c:v>
                </c:pt>
                <c:pt idx="100">
                  <c:v>6</c:v>
                </c:pt>
                <c:pt idx="101">
                  <c:v>8</c:v>
                </c:pt>
                <c:pt idx="102">
                  <c:v>9</c:v>
                </c:pt>
                <c:pt idx="103">
                  <c:v>9</c:v>
                </c:pt>
                <c:pt idx="104">
                  <c:v>8</c:v>
                </c:pt>
                <c:pt idx="105">
                  <c:v>9</c:v>
                </c:pt>
                <c:pt idx="106">
                  <c:v>8</c:v>
                </c:pt>
                <c:pt idx="107">
                  <c:v>8</c:v>
                </c:pt>
                <c:pt idx="108">
                  <c:v>9</c:v>
                </c:pt>
                <c:pt idx="109">
                  <c:v>10</c:v>
                </c:pt>
                <c:pt idx="110">
                  <c:v>2</c:v>
                </c:pt>
                <c:pt idx="111">
                  <c:v>9</c:v>
                </c:pt>
                <c:pt idx="112">
                  <c:v>8</c:v>
                </c:pt>
                <c:pt idx="113">
                  <c:v>9</c:v>
                </c:pt>
                <c:pt idx="114">
                  <c:v>9</c:v>
                </c:pt>
                <c:pt idx="115">
                  <c:v>9</c:v>
                </c:pt>
                <c:pt idx="116">
                  <c:v>10</c:v>
                </c:pt>
                <c:pt idx="117">
                  <c:v>9</c:v>
                </c:pt>
                <c:pt idx="118">
                  <c:v>7</c:v>
                </c:pt>
                <c:pt idx="119">
                  <c:v>7</c:v>
                </c:pt>
                <c:pt idx="120">
                  <c:v>9</c:v>
                </c:pt>
                <c:pt idx="121">
                  <c:v>9</c:v>
                </c:pt>
                <c:pt idx="122">
                  <c:v>9</c:v>
                </c:pt>
                <c:pt idx="123">
                  <c:v>9</c:v>
                </c:pt>
                <c:pt idx="124">
                  <c:v>9</c:v>
                </c:pt>
                <c:pt idx="125">
                  <c:v>10</c:v>
                </c:pt>
                <c:pt idx="126">
                  <c:v>15</c:v>
                </c:pt>
                <c:pt idx="127">
                  <c:v>11</c:v>
                </c:pt>
                <c:pt idx="128">
                  <c:v>8</c:v>
                </c:pt>
                <c:pt idx="129">
                  <c:v>9</c:v>
                </c:pt>
                <c:pt idx="130">
                  <c:v>10</c:v>
                </c:pt>
                <c:pt idx="131">
                  <c:v>10</c:v>
                </c:pt>
                <c:pt idx="132">
                  <c:v>11</c:v>
                </c:pt>
                <c:pt idx="133">
                  <c:v>6</c:v>
                </c:pt>
                <c:pt idx="134">
                  <c:v>1</c:v>
                </c:pt>
                <c:pt idx="135">
                  <c:v>1</c:v>
                </c:pt>
                <c:pt idx="136">
                  <c:v>2</c:v>
                </c:pt>
                <c:pt idx="137">
                  <c:v>2</c:v>
                </c:pt>
                <c:pt idx="138">
                  <c:v>1</c:v>
                </c:pt>
                <c:pt idx="139">
                  <c:v>1</c:v>
                </c:pt>
                <c:pt idx="140">
                  <c:v>1</c:v>
                </c:pt>
                <c:pt idx="141">
                  <c:v>1</c:v>
                </c:pt>
                <c:pt idx="142">
                  <c:v>1</c:v>
                </c:pt>
                <c:pt idx="143">
                  <c:v>2</c:v>
                </c:pt>
                <c:pt idx="144">
                  <c:v>2</c:v>
                </c:pt>
                <c:pt idx="145">
                  <c:v>2</c:v>
                </c:pt>
                <c:pt idx="146">
                  <c:v>3</c:v>
                </c:pt>
                <c:pt idx="147">
                  <c:v>2</c:v>
                </c:pt>
                <c:pt idx="148">
                  <c:v>3</c:v>
                </c:pt>
                <c:pt idx="149">
                  <c:v>4</c:v>
                </c:pt>
                <c:pt idx="150">
                  <c:v>5</c:v>
                </c:pt>
                <c:pt idx="151">
                  <c:v>6</c:v>
                </c:pt>
                <c:pt idx="152">
                  <c:v>6</c:v>
                </c:pt>
                <c:pt idx="153">
                  <c:v>5</c:v>
                </c:pt>
                <c:pt idx="154">
                  <c:v>5</c:v>
                </c:pt>
                <c:pt idx="155">
                  <c:v>5</c:v>
                </c:pt>
                <c:pt idx="156">
                  <c:v>4</c:v>
                </c:pt>
                <c:pt idx="157">
                  <c:v>3</c:v>
                </c:pt>
                <c:pt idx="158">
                  <c:v>3</c:v>
                </c:pt>
                <c:pt idx="159">
                  <c:v>5</c:v>
                </c:pt>
                <c:pt idx="160">
                  <c:v>6</c:v>
                </c:pt>
                <c:pt idx="161">
                  <c:v>6</c:v>
                </c:pt>
                <c:pt idx="162">
                  <c:v>6</c:v>
                </c:pt>
                <c:pt idx="163">
                  <c:v>9</c:v>
                </c:pt>
                <c:pt idx="164">
                  <c:v>8</c:v>
                </c:pt>
                <c:pt idx="165">
                  <c:v>8</c:v>
                </c:pt>
                <c:pt idx="166">
                  <c:v>9</c:v>
                </c:pt>
                <c:pt idx="167">
                  <c:v>9</c:v>
                </c:pt>
                <c:pt idx="168">
                  <c:v>8</c:v>
                </c:pt>
                <c:pt idx="169">
                  <c:v>9</c:v>
                </c:pt>
                <c:pt idx="170">
                  <c:v>8</c:v>
                </c:pt>
                <c:pt idx="171">
                  <c:v>9</c:v>
                </c:pt>
                <c:pt idx="172">
                  <c:v>9</c:v>
                </c:pt>
                <c:pt idx="173">
                  <c:v>10</c:v>
                </c:pt>
                <c:pt idx="174">
                  <c:v>9</c:v>
                </c:pt>
                <c:pt idx="175">
                  <c:v>10</c:v>
                </c:pt>
                <c:pt idx="176">
                  <c:v>11</c:v>
                </c:pt>
                <c:pt idx="177">
                  <c:v>9</c:v>
                </c:pt>
                <c:pt idx="178">
                  <c:v>10</c:v>
                </c:pt>
                <c:pt idx="179">
                  <c:v>9</c:v>
                </c:pt>
                <c:pt idx="180">
                  <c:v>9</c:v>
                </c:pt>
                <c:pt idx="181">
                  <c:v>11</c:v>
                </c:pt>
                <c:pt idx="182">
                  <c:v>6</c:v>
                </c:pt>
                <c:pt idx="183">
                  <c:v>5</c:v>
                </c:pt>
                <c:pt idx="184">
                  <c:v>5</c:v>
                </c:pt>
                <c:pt idx="185">
                  <c:v>5</c:v>
                </c:pt>
                <c:pt idx="186">
                  <c:v>6</c:v>
                </c:pt>
                <c:pt idx="187">
                  <c:v>6</c:v>
                </c:pt>
                <c:pt idx="188">
                  <c:v>6</c:v>
                </c:pt>
                <c:pt idx="189">
                  <c:v>5</c:v>
                </c:pt>
                <c:pt idx="190">
                  <c:v>5</c:v>
                </c:pt>
                <c:pt idx="191">
                  <c:v>5</c:v>
                </c:pt>
                <c:pt idx="192">
                  <c:v>5</c:v>
                </c:pt>
                <c:pt idx="193">
                  <c:v>6</c:v>
                </c:pt>
                <c:pt idx="194">
                  <c:v>5</c:v>
                </c:pt>
                <c:pt idx="195">
                  <c:v>5</c:v>
                </c:pt>
                <c:pt idx="196">
                  <c:v>11</c:v>
                </c:pt>
                <c:pt idx="197">
                  <c:v>11</c:v>
                </c:pt>
                <c:pt idx="198">
                  <c:v>8</c:v>
                </c:pt>
                <c:pt idx="199">
                  <c:v>9</c:v>
                </c:pt>
                <c:pt idx="200">
                  <c:v>10</c:v>
                </c:pt>
                <c:pt idx="201">
                  <c:v>9</c:v>
                </c:pt>
                <c:pt idx="202">
                  <c:v>10</c:v>
                </c:pt>
                <c:pt idx="203">
                  <c:v>10</c:v>
                </c:pt>
                <c:pt idx="204">
                  <c:v>9</c:v>
                </c:pt>
                <c:pt idx="205">
                  <c:v>10</c:v>
                </c:pt>
                <c:pt idx="206">
                  <c:v>8</c:v>
                </c:pt>
                <c:pt idx="207">
                  <c:v>7</c:v>
                </c:pt>
                <c:pt idx="208">
                  <c:v>9</c:v>
                </c:pt>
                <c:pt idx="209">
                  <c:v>8</c:v>
                </c:pt>
                <c:pt idx="210">
                  <c:v>8</c:v>
                </c:pt>
                <c:pt idx="211">
                  <c:v>9</c:v>
                </c:pt>
                <c:pt idx="212">
                  <c:v>9</c:v>
                </c:pt>
                <c:pt idx="213">
                  <c:v>11</c:v>
                </c:pt>
                <c:pt idx="214">
                  <c:v>10</c:v>
                </c:pt>
                <c:pt idx="215">
                  <c:v>10</c:v>
                </c:pt>
                <c:pt idx="216">
                  <c:v>9</c:v>
                </c:pt>
                <c:pt idx="217">
                  <c:v>8</c:v>
                </c:pt>
                <c:pt idx="218">
                  <c:v>7</c:v>
                </c:pt>
                <c:pt idx="219">
                  <c:v>8</c:v>
                </c:pt>
                <c:pt idx="220">
                  <c:v>10</c:v>
                </c:pt>
                <c:pt idx="221">
                  <c:v>9</c:v>
                </c:pt>
                <c:pt idx="222">
                  <c:v>9</c:v>
                </c:pt>
                <c:pt idx="223">
                  <c:v>10</c:v>
                </c:pt>
                <c:pt idx="224">
                  <c:v>9</c:v>
                </c:pt>
                <c:pt idx="225">
                  <c:v>8</c:v>
                </c:pt>
                <c:pt idx="226">
                  <c:v>9</c:v>
                </c:pt>
                <c:pt idx="227">
                  <c:v>8</c:v>
                </c:pt>
                <c:pt idx="228">
                  <c:v>9</c:v>
                </c:pt>
                <c:pt idx="229">
                  <c:v>7</c:v>
                </c:pt>
                <c:pt idx="230">
                  <c:v>7</c:v>
                </c:pt>
                <c:pt idx="231">
                  <c:v>8</c:v>
                </c:pt>
                <c:pt idx="232">
                  <c:v>9</c:v>
                </c:pt>
                <c:pt idx="233">
                  <c:v>8</c:v>
                </c:pt>
                <c:pt idx="234">
                  <c:v>8</c:v>
                </c:pt>
                <c:pt idx="235">
                  <c:v>9</c:v>
                </c:pt>
                <c:pt idx="236">
                  <c:v>5</c:v>
                </c:pt>
                <c:pt idx="237">
                  <c:v>9</c:v>
                </c:pt>
                <c:pt idx="238">
                  <c:v>9</c:v>
                </c:pt>
                <c:pt idx="239">
                  <c:v>11</c:v>
                </c:pt>
                <c:pt idx="240">
                  <c:v>11</c:v>
                </c:pt>
                <c:pt idx="241">
                  <c:v>10</c:v>
                </c:pt>
                <c:pt idx="242">
                  <c:v>9</c:v>
                </c:pt>
                <c:pt idx="243">
                  <c:v>8</c:v>
                </c:pt>
                <c:pt idx="244">
                  <c:v>9</c:v>
                </c:pt>
                <c:pt idx="245">
                  <c:v>8</c:v>
                </c:pt>
                <c:pt idx="246">
                  <c:v>9</c:v>
                </c:pt>
                <c:pt idx="247">
                  <c:v>9</c:v>
                </c:pt>
                <c:pt idx="248">
                  <c:v>9</c:v>
                </c:pt>
                <c:pt idx="249">
                  <c:v>9</c:v>
                </c:pt>
                <c:pt idx="250">
                  <c:v>9</c:v>
                </c:pt>
                <c:pt idx="251">
                  <c:v>9</c:v>
                </c:pt>
                <c:pt idx="252">
                  <c:v>10</c:v>
                </c:pt>
                <c:pt idx="253">
                  <c:v>8</c:v>
                </c:pt>
                <c:pt idx="254">
                  <c:v>6</c:v>
                </c:pt>
                <c:pt idx="255">
                  <c:v>6</c:v>
                </c:pt>
                <c:pt idx="256">
                  <c:v>9</c:v>
                </c:pt>
                <c:pt idx="257">
                  <c:v>10</c:v>
                </c:pt>
                <c:pt idx="258">
                  <c:v>8</c:v>
                </c:pt>
                <c:pt idx="259">
                  <c:v>9</c:v>
                </c:pt>
                <c:pt idx="260">
                  <c:v>9</c:v>
                </c:pt>
                <c:pt idx="261">
                  <c:v>7</c:v>
                </c:pt>
                <c:pt idx="262">
                  <c:v>9</c:v>
                </c:pt>
                <c:pt idx="263">
                  <c:v>8</c:v>
                </c:pt>
                <c:pt idx="264">
                  <c:v>8</c:v>
                </c:pt>
                <c:pt idx="265">
                  <c:v>9</c:v>
                </c:pt>
                <c:pt idx="266">
                  <c:v>10</c:v>
                </c:pt>
                <c:pt idx="267">
                  <c:v>8</c:v>
                </c:pt>
                <c:pt idx="268">
                  <c:v>9</c:v>
                </c:pt>
                <c:pt idx="269">
                  <c:v>9</c:v>
                </c:pt>
                <c:pt idx="270">
                  <c:v>9</c:v>
                </c:pt>
                <c:pt idx="271">
                  <c:v>9</c:v>
                </c:pt>
                <c:pt idx="272">
                  <c:v>8</c:v>
                </c:pt>
                <c:pt idx="273">
                  <c:v>10</c:v>
                </c:pt>
                <c:pt idx="274">
                  <c:v>9</c:v>
                </c:pt>
                <c:pt idx="275">
                  <c:v>9</c:v>
                </c:pt>
                <c:pt idx="276">
                  <c:v>9</c:v>
                </c:pt>
                <c:pt idx="277">
                  <c:v>9</c:v>
                </c:pt>
                <c:pt idx="278">
                  <c:v>10</c:v>
                </c:pt>
                <c:pt idx="279">
                  <c:v>9</c:v>
                </c:pt>
                <c:pt idx="280">
                  <c:v>9</c:v>
                </c:pt>
                <c:pt idx="281">
                  <c:v>10</c:v>
                </c:pt>
                <c:pt idx="282">
                  <c:v>9</c:v>
                </c:pt>
                <c:pt idx="283">
                  <c:v>9</c:v>
                </c:pt>
                <c:pt idx="284">
                  <c:v>9</c:v>
                </c:pt>
                <c:pt idx="285">
                  <c:v>8</c:v>
                </c:pt>
                <c:pt idx="286">
                  <c:v>8</c:v>
                </c:pt>
                <c:pt idx="287">
                  <c:v>7</c:v>
                </c:pt>
                <c:pt idx="288">
                  <c:v>8</c:v>
                </c:pt>
                <c:pt idx="289">
                  <c:v>3</c:v>
                </c:pt>
                <c:pt idx="290">
                  <c:v>3</c:v>
                </c:pt>
                <c:pt idx="291">
                  <c:v>3</c:v>
                </c:pt>
                <c:pt idx="292">
                  <c:v>3</c:v>
                </c:pt>
                <c:pt idx="293">
                  <c:v>3</c:v>
                </c:pt>
                <c:pt idx="294">
                  <c:v>5</c:v>
                </c:pt>
                <c:pt idx="295">
                  <c:v>7</c:v>
                </c:pt>
                <c:pt idx="296">
                  <c:v>9</c:v>
                </c:pt>
                <c:pt idx="297">
                  <c:v>9</c:v>
                </c:pt>
                <c:pt idx="298">
                  <c:v>8</c:v>
                </c:pt>
                <c:pt idx="299">
                  <c:v>9</c:v>
                </c:pt>
                <c:pt idx="300">
                  <c:v>9</c:v>
                </c:pt>
                <c:pt idx="301">
                  <c:v>11</c:v>
                </c:pt>
                <c:pt idx="302">
                  <c:v>9</c:v>
                </c:pt>
                <c:pt idx="303">
                  <c:v>8</c:v>
                </c:pt>
                <c:pt idx="304">
                  <c:v>9</c:v>
                </c:pt>
                <c:pt idx="305">
                  <c:v>8</c:v>
                </c:pt>
                <c:pt idx="306">
                  <c:v>9</c:v>
                </c:pt>
                <c:pt idx="307">
                  <c:v>8</c:v>
                </c:pt>
                <c:pt idx="308">
                  <c:v>7</c:v>
                </c:pt>
                <c:pt idx="309">
                  <c:v>8</c:v>
                </c:pt>
                <c:pt idx="310">
                  <c:v>8</c:v>
                </c:pt>
                <c:pt idx="311">
                  <c:v>8</c:v>
                </c:pt>
                <c:pt idx="312">
                  <c:v>9</c:v>
                </c:pt>
                <c:pt idx="313">
                  <c:v>9</c:v>
                </c:pt>
                <c:pt idx="314">
                  <c:v>9</c:v>
                </c:pt>
                <c:pt idx="315">
                  <c:v>9</c:v>
                </c:pt>
                <c:pt idx="316">
                  <c:v>10</c:v>
                </c:pt>
                <c:pt idx="317">
                  <c:v>9</c:v>
                </c:pt>
                <c:pt idx="318">
                  <c:v>8</c:v>
                </c:pt>
                <c:pt idx="319">
                  <c:v>9</c:v>
                </c:pt>
                <c:pt idx="320">
                  <c:v>9</c:v>
                </c:pt>
                <c:pt idx="321">
                  <c:v>9</c:v>
                </c:pt>
                <c:pt idx="322">
                  <c:v>5</c:v>
                </c:pt>
                <c:pt idx="323">
                  <c:v>3</c:v>
                </c:pt>
                <c:pt idx="324">
                  <c:v>4</c:v>
                </c:pt>
                <c:pt idx="325">
                  <c:v>4</c:v>
                </c:pt>
                <c:pt idx="326">
                  <c:v>5</c:v>
                </c:pt>
                <c:pt idx="327">
                  <c:v>5</c:v>
                </c:pt>
                <c:pt idx="328">
                  <c:v>5</c:v>
                </c:pt>
                <c:pt idx="329">
                  <c:v>5</c:v>
                </c:pt>
                <c:pt idx="330">
                  <c:v>5</c:v>
                </c:pt>
                <c:pt idx="331">
                  <c:v>6</c:v>
                </c:pt>
                <c:pt idx="332">
                  <c:v>5</c:v>
                </c:pt>
                <c:pt idx="333">
                  <c:v>5</c:v>
                </c:pt>
                <c:pt idx="334">
                  <c:v>5</c:v>
                </c:pt>
                <c:pt idx="335">
                  <c:v>4</c:v>
                </c:pt>
                <c:pt idx="336">
                  <c:v>4</c:v>
                </c:pt>
                <c:pt idx="337">
                  <c:v>5</c:v>
                </c:pt>
                <c:pt idx="338">
                  <c:v>5</c:v>
                </c:pt>
                <c:pt idx="339">
                  <c:v>6</c:v>
                </c:pt>
                <c:pt idx="340">
                  <c:v>9</c:v>
                </c:pt>
                <c:pt idx="341">
                  <c:v>10</c:v>
                </c:pt>
                <c:pt idx="342">
                  <c:v>11</c:v>
                </c:pt>
                <c:pt idx="343">
                  <c:v>10</c:v>
                </c:pt>
                <c:pt idx="344">
                  <c:v>9</c:v>
                </c:pt>
                <c:pt idx="345">
                  <c:v>7</c:v>
                </c:pt>
                <c:pt idx="346">
                  <c:v>8</c:v>
                </c:pt>
                <c:pt idx="347">
                  <c:v>9</c:v>
                </c:pt>
                <c:pt idx="348">
                  <c:v>10</c:v>
                </c:pt>
                <c:pt idx="349">
                  <c:v>10</c:v>
                </c:pt>
                <c:pt idx="350">
                  <c:v>8</c:v>
                </c:pt>
                <c:pt idx="351">
                  <c:v>11</c:v>
                </c:pt>
                <c:pt idx="352">
                  <c:v>11</c:v>
                </c:pt>
                <c:pt idx="353">
                  <c:v>9</c:v>
                </c:pt>
                <c:pt idx="354">
                  <c:v>8</c:v>
                </c:pt>
                <c:pt idx="355">
                  <c:v>4</c:v>
                </c:pt>
                <c:pt idx="356">
                  <c:v>2</c:v>
                </c:pt>
                <c:pt idx="357">
                  <c:v>3</c:v>
                </c:pt>
                <c:pt idx="358">
                  <c:v>5</c:v>
                </c:pt>
                <c:pt idx="359">
                  <c:v>3</c:v>
                </c:pt>
                <c:pt idx="360">
                  <c:v>3</c:v>
                </c:pt>
                <c:pt idx="361">
                  <c:v>4</c:v>
                </c:pt>
                <c:pt idx="362">
                  <c:v>5</c:v>
                </c:pt>
                <c:pt idx="363">
                  <c:v>5</c:v>
                </c:pt>
                <c:pt idx="364">
                  <c:v>5</c:v>
                </c:pt>
                <c:pt idx="365">
                  <c:v>6</c:v>
                </c:pt>
                <c:pt idx="366">
                  <c:v>5</c:v>
                </c:pt>
                <c:pt idx="367">
                  <c:v>4</c:v>
                </c:pt>
                <c:pt idx="368">
                  <c:v>3</c:v>
                </c:pt>
                <c:pt idx="369">
                  <c:v>4</c:v>
                </c:pt>
                <c:pt idx="370">
                  <c:v>4</c:v>
                </c:pt>
                <c:pt idx="371">
                  <c:v>5</c:v>
                </c:pt>
                <c:pt idx="372">
                  <c:v>6</c:v>
                </c:pt>
                <c:pt idx="373">
                  <c:v>4</c:v>
                </c:pt>
                <c:pt idx="374">
                  <c:v>2</c:v>
                </c:pt>
                <c:pt idx="375">
                  <c:v>1</c:v>
                </c:pt>
                <c:pt idx="376">
                  <c:v>2</c:v>
                </c:pt>
                <c:pt idx="377">
                  <c:v>3</c:v>
                </c:pt>
                <c:pt idx="378">
                  <c:v>4</c:v>
                </c:pt>
                <c:pt idx="379">
                  <c:v>6</c:v>
                </c:pt>
                <c:pt idx="380">
                  <c:v>5</c:v>
                </c:pt>
                <c:pt idx="381">
                  <c:v>5</c:v>
                </c:pt>
                <c:pt idx="382">
                  <c:v>6</c:v>
                </c:pt>
                <c:pt idx="383">
                  <c:v>4</c:v>
                </c:pt>
                <c:pt idx="384">
                  <c:v>3</c:v>
                </c:pt>
                <c:pt idx="385">
                  <c:v>3</c:v>
                </c:pt>
                <c:pt idx="386">
                  <c:v>4</c:v>
                </c:pt>
                <c:pt idx="387">
                  <c:v>5</c:v>
                </c:pt>
                <c:pt idx="388">
                  <c:v>5</c:v>
                </c:pt>
                <c:pt idx="389">
                  <c:v>5</c:v>
                </c:pt>
                <c:pt idx="390">
                  <c:v>5</c:v>
                </c:pt>
                <c:pt idx="391">
                  <c:v>4</c:v>
                </c:pt>
                <c:pt idx="392">
                  <c:v>4</c:v>
                </c:pt>
                <c:pt idx="393">
                  <c:v>5</c:v>
                </c:pt>
                <c:pt idx="394">
                  <c:v>5</c:v>
                </c:pt>
                <c:pt idx="395">
                  <c:v>8</c:v>
                </c:pt>
                <c:pt idx="396">
                  <c:v>5</c:v>
                </c:pt>
                <c:pt idx="397">
                  <c:v>8</c:v>
                </c:pt>
                <c:pt idx="398">
                  <c:v>2</c:v>
                </c:pt>
                <c:pt idx="399">
                  <c:v>1</c:v>
                </c:pt>
                <c:pt idx="400">
                  <c:v>1</c:v>
                </c:pt>
                <c:pt idx="401">
                  <c:v>1</c:v>
                </c:pt>
                <c:pt idx="402">
                  <c:v>1</c:v>
                </c:pt>
                <c:pt idx="403">
                  <c:v>1</c:v>
                </c:pt>
                <c:pt idx="404">
                  <c:v>2</c:v>
                </c:pt>
                <c:pt idx="405">
                  <c:v>3</c:v>
                </c:pt>
                <c:pt idx="406">
                  <c:v>12</c:v>
                </c:pt>
                <c:pt idx="407">
                  <c:v>9</c:v>
                </c:pt>
                <c:pt idx="408">
                  <c:v>9</c:v>
                </c:pt>
                <c:pt idx="409">
                  <c:v>9</c:v>
                </c:pt>
                <c:pt idx="410">
                  <c:v>3</c:v>
                </c:pt>
                <c:pt idx="411">
                  <c:v>2</c:v>
                </c:pt>
                <c:pt idx="412">
                  <c:v>2</c:v>
                </c:pt>
                <c:pt idx="413">
                  <c:v>3</c:v>
                </c:pt>
                <c:pt idx="414">
                  <c:v>2</c:v>
                </c:pt>
                <c:pt idx="415">
                  <c:v>2</c:v>
                </c:pt>
                <c:pt idx="416">
                  <c:v>2</c:v>
                </c:pt>
                <c:pt idx="417">
                  <c:v>2</c:v>
                </c:pt>
                <c:pt idx="418">
                  <c:v>3</c:v>
                </c:pt>
                <c:pt idx="419">
                  <c:v>4</c:v>
                </c:pt>
                <c:pt idx="420">
                  <c:v>2</c:v>
                </c:pt>
                <c:pt idx="421">
                  <c:v>3</c:v>
                </c:pt>
                <c:pt idx="422">
                  <c:v>4</c:v>
                </c:pt>
                <c:pt idx="423">
                  <c:v>3</c:v>
                </c:pt>
                <c:pt idx="424">
                  <c:v>3</c:v>
                </c:pt>
                <c:pt idx="425">
                  <c:v>3</c:v>
                </c:pt>
                <c:pt idx="426">
                  <c:v>3</c:v>
                </c:pt>
                <c:pt idx="427">
                  <c:v>5</c:v>
                </c:pt>
                <c:pt idx="428">
                  <c:v>4</c:v>
                </c:pt>
                <c:pt idx="429">
                  <c:v>3</c:v>
                </c:pt>
                <c:pt idx="430">
                  <c:v>2</c:v>
                </c:pt>
                <c:pt idx="431">
                  <c:v>2</c:v>
                </c:pt>
                <c:pt idx="432">
                  <c:v>3</c:v>
                </c:pt>
                <c:pt idx="433">
                  <c:v>3</c:v>
                </c:pt>
                <c:pt idx="434">
                  <c:v>3</c:v>
                </c:pt>
                <c:pt idx="435">
                  <c:v>2</c:v>
                </c:pt>
                <c:pt idx="436">
                  <c:v>16</c:v>
                </c:pt>
                <c:pt idx="437">
                  <c:v>9</c:v>
                </c:pt>
                <c:pt idx="438">
                  <c:v>8</c:v>
                </c:pt>
                <c:pt idx="439">
                  <c:v>8</c:v>
                </c:pt>
                <c:pt idx="440">
                  <c:v>8</c:v>
                </c:pt>
                <c:pt idx="441">
                  <c:v>10</c:v>
                </c:pt>
                <c:pt idx="442">
                  <c:v>10</c:v>
                </c:pt>
                <c:pt idx="443">
                  <c:v>9</c:v>
                </c:pt>
                <c:pt idx="444">
                  <c:v>9</c:v>
                </c:pt>
                <c:pt idx="445">
                  <c:v>3</c:v>
                </c:pt>
                <c:pt idx="446">
                  <c:v>2</c:v>
                </c:pt>
                <c:pt idx="447">
                  <c:v>3</c:v>
                </c:pt>
                <c:pt idx="448">
                  <c:v>3</c:v>
                </c:pt>
                <c:pt idx="449">
                  <c:v>3</c:v>
                </c:pt>
                <c:pt idx="450">
                  <c:v>3</c:v>
                </c:pt>
                <c:pt idx="451">
                  <c:v>3</c:v>
                </c:pt>
                <c:pt idx="452">
                  <c:v>3</c:v>
                </c:pt>
                <c:pt idx="453">
                  <c:v>2</c:v>
                </c:pt>
                <c:pt idx="454">
                  <c:v>3</c:v>
                </c:pt>
                <c:pt idx="455">
                  <c:v>3</c:v>
                </c:pt>
                <c:pt idx="456">
                  <c:v>2</c:v>
                </c:pt>
                <c:pt idx="457">
                  <c:v>3</c:v>
                </c:pt>
                <c:pt idx="458">
                  <c:v>2</c:v>
                </c:pt>
                <c:pt idx="459">
                  <c:v>9</c:v>
                </c:pt>
                <c:pt idx="460">
                  <c:v>10</c:v>
                </c:pt>
                <c:pt idx="461">
                  <c:v>10</c:v>
                </c:pt>
                <c:pt idx="462">
                  <c:v>11</c:v>
                </c:pt>
                <c:pt idx="463">
                  <c:v>9</c:v>
                </c:pt>
                <c:pt idx="464">
                  <c:v>13</c:v>
                </c:pt>
                <c:pt idx="465">
                  <c:v>10</c:v>
                </c:pt>
                <c:pt idx="466">
                  <c:v>11</c:v>
                </c:pt>
                <c:pt idx="467">
                  <c:v>10</c:v>
                </c:pt>
                <c:pt idx="468">
                  <c:v>8</c:v>
                </c:pt>
                <c:pt idx="469">
                  <c:v>8</c:v>
                </c:pt>
                <c:pt idx="470">
                  <c:v>8</c:v>
                </c:pt>
                <c:pt idx="471">
                  <c:v>9</c:v>
                </c:pt>
                <c:pt idx="472">
                  <c:v>10</c:v>
                </c:pt>
                <c:pt idx="473">
                  <c:v>10</c:v>
                </c:pt>
                <c:pt idx="474">
                  <c:v>10</c:v>
                </c:pt>
                <c:pt idx="475">
                  <c:v>11</c:v>
                </c:pt>
                <c:pt idx="476">
                  <c:v>9</c:v>
                </c:pt>
                <c:pt idx="477">
                  <c:v>9</c:v>
                </c:pt>
                <c:pt idx="478">
                  <c:v>10</c:v>
                </c:pt>
                <c:pt idx="479">
                  <c:v>8</c:v>
                </c:pt>
                <c:pt idx="480">
                  <c:v>7</c:v>
                </c:pt>
                <c:pt idx="481">
                  <c:v>8</c:v>
                </c:pt>
                <c:pt idx="482">
                  <c:v>8</c:v>
                </c:pt>
                <c:pt idx="483">
                  <c:v>7</c:v>
                </c:pt>
                <c:pt idx="484">
                  <c:v>9</c:v>
                </c:pt>
                <c:pt idx="485">
                  <c:v>8</c:v>
                </c:pt>
                <c:pt idx="486">
                  <c:v>7</c:v>
                </c:pt>
                <c:pt idx="487">
                  <c:v>8</c:v>
                </c:pt>
                <c:pt idx="488">
                  <c:v>2</c:v>
                </c:pt>
                <c:pt idx="489">
                  <c:v>2</c:v>
                </c:pt>
                <c:pt idx="490">
                  <c:v>2</c:v>
                </c:pt>
                <c:pt idx="491">
                  <c:v>2</c:v>
                </c:pt>
                <c:pt idx="492">
                  <c:v>2</c:v>
                </c:pt>
                <c:pt idx="493">
                  <c:v>2</c:v>
                </c:pt>
                <c:pt idx="494">
                  <c:v>2</c:v>
                </c:pt>
                <c:pt idx="495">
                  <c:v>2</c:v>
                </c:pt>
                <c:pt idx="496">
                  <c:v>3</c:v>
                </c:pt>
                <c:pt idx="497">
                  <c:v>3</c:v>
                </c:pt>
                <c:pt idx="498">
                  <c:v>2</c:v>
                </c:pt>
                <c:pt idx="499">
                  <c:v>3</c:v>
                </c:pt>
                <c:pt idx="500">
                  <c:v>4</c:v>
                </c:pt>
                <c:pt idx="501">
                  <c:v>4</c:v>
                </c:pt>
                <c:pt idx="502">
                  <c:v>5</c:v>
                </c:pt>
                <c:pt idx="503">
                  <c:v>5</c:v>
                </c:pt>
                <c:pt idx="504">
                  <c:v>5</c:v>
                </c:pt>
                <c:pt idx="505">
                  <c:v>6</c:v>
                </c:pt>
                <c:pt idx="506">
                  <c:v>6</c:v>
                </c:pt>
                <c:pt idx="507">
                  <c:v>5</c:v>
                </c:pt>
                <c:pt idx="508">
                  <c:v>5</c:v>
                </c:pt>
                <c:pt idx="509">
                  <c:v>5</c:v>
                </c:pt>
                <c:pt idx="510">
                  <c:v>5</c:v>
                </c:pt>
                <c:pt idx="511">
                  <c:v>4</c:v>
                </c:pt>
                <c:pt idx="512">
                  <c:v>4</c:v>
                </c:pt>
                <c:pt idx="513">
                  <c:v>5</c:v>
                </c:pt>
                <c:pt idx="514">
                  <c:v>5</c:v>
                </c:pt>
                <c:pt idx="515">
                  <c:v>5</c:v>
                </c:pt>
                <c:pt idx="516">
                  <c:v>4</c:v>
                </c:pt>
                <c:pt idx="517">
                  <c:v>4</c:v>
                </c:pt>
                <c:pt idx="518">
                  <c:v>5</c:v>
                </c:pt>
                <c:pt idx="519">
                  <c:v>6</c:v>
                </c:pt>
                <c:pt idx="520">
                  <c:v>5</c:v>
                </c:pt>
                <c:pt idx="521">
                  <c:v>5</c:v>
                </c:pt>
                <c:pt idx="522">
                  <c:v>5</c:v>
                </c:pt>
                <c:pt idx="523">
                  <c:v>5</c:v>
                </c:pt>
                <c:pt idx="524">
                  <c:v>5</c:v>
                </c:pt>
                <c:pt idx="525">
                  <c:v>5</c:v>
                </c:pt>
                <c:pt idx="526">
                  <c:v>5</c:v>
                </c:pt>
                <c:pt idx="527">
                  <c:v>4</c:v>
                </c:pt>
                <c:pt idx="528">
                  <c:v>4</c:v>
                </c:pt>
                <c:pt idx="529">
                  <c:v>4</c:v>
                </c:pt>
                <c:pt idx="530">
                  <c:v>5</c:v>
                </c:pt>
                <c:pt idx="531">
                  <c:v>5</c:v>
                </c:pt>
                <c:pt idx="532">
                  <c:v>5</c:v>
                </c:pt>
                <c:pt idx="533">
                  <c:v>4</c:v>
                </c:pt>
                <c:pt idx="534">
                  <c:v>4</c:v>
                </c:pt>
                <c:pt idx="535">
                  <c:v>4</c:v>
                </c:pt>
                <c:pt idx="536">
                  <c:v>4</c:v>
                </c:pt>
                <c:pt idx="537">
                  <c:v>5</c:v>
                </c:pt>
                <c:pt idx="538">
                  <c:v>6</c:v>
                </c:pt>
                <c:pt idx="539">
                  <c:v>5</c:v>
                </c:pt>
                <c:pt idx="540">
                  <c:v>4</c:v>
                </c:pt>
                <c:pt idx="541">
                  <c:v>5</c:v>
                </c:pt>
                <c:pt idx="542">
                  <c:v>5</c:v>
                </c:pt>
                <c:pt idx="543">
                  <c:v>4</c:v>
                </c:pt>
                <c:pt idx="544">
                  <c:v>5</c:v>
                </c:pt>
                <c:pt idx="545">
                  <c:v>5</c:v>
                </c:pt>
                <c:pt idx="546">
                  <c:v>5</c:v>
                </c:pt>
                <c:pt idx="547">
                  <c:v>5</c:v>
                </c:pt>
                <c:pt idx="548">
                  <c:v>4</c:v>
                </c:pt>
                <c:pt idx="549">
                  <c:v>4</c:v>
                </c:pt>
                <c:pt idx="550">
                  <c:v>9</c:v>
                </c:pt>
                <c:pt idx="551">
                  <c:v>9</c:v>
                </c:pt>
                <c:pt idx="552">
                  <c:v>6</c:v>
                </c:pt>
                <c:pt idx="553">
                  <c:v>13</c:v>
                </c:pt>
                <c:pt idx="554">
                  <c:v>6</c:v>
                </c:pt>
                <c:pt idx="555">
                  <c:v>8</c:v>
                </c:pt>
                <c:pt idx="556">
                  <c:v>8</c:v>
                </c:pt>
                <c:pt idx="557">
                  <c:v>8</c:v>
                </c:pt>
                <c:pt idx="558">
                  <c:v>7</c:v>
                </c:pt>
                <c:pt idx="559">
                  <c:v>10</c:v>
                </c:pt>
                <c:pt idx="560">
                  <c:v>9</c:v>
                </c:pt>
                <c:pt idx="561">
                  <c:v>8</c:v>
                </c:pt>
                <c:pt idx="562">
                  <c:v>10</c:v>
                </c:pt>
                <c:pt idx="563">
                  <c:v>10</c:v>
                </c:pt>
                <c:pt idx="564">
                  <c:v>9</c:v>
                </c:pt>
                <c:pt idx="565">
                  <c:v>8</c:v>
                </c:pt>
                <c:pt idx="566">
                  <c:v>10</c:v>
                </c:pt>
                <c:pt idx="567">
                  <c:v>12</c:v>
                </c:pt>
                <c:pt idx="568">
                  <c:v>10</c:v>
                </c:pt>
                <c:pt idx="569">
                  <c:v>11</c:v>
                </c:pt>
                <c:pt idx="570">
                  <c:v>9</c:v>
                </c:pt>
                <c:pt idx="571">
                  <c:v>9</c:v>
                </c:pt>
                <c:pt idx="572">
                  <c:v>9</c:v>
                </c:pt>
                <c:pt idx="573">
                  <c:v>9</c:v>
                </c:pt>
                <c:pt idx="574">
                  <c:v>9</c:v>
                </c:pt>
                <c:pt idx="575">
                  <c:v>9</c:v>
                </c:pt>
                <c:pt idx="576">
                  <c:v>8</c:v>
                </c:pt>
                <c:pt idx="577">
                  <c:v>9</c:v>
                </c:pt>
                <c:pt idx="578">
                  <c:v>9</c:v>
                </c:pt>
                <c:pt idx="579">
                  <c:v>9</c:v>
                </c:pt>
                <c:pt idx="580">
                  <c:v>5</c:v>
                </c:pt>
                <c:pt idx="581">
                  <c:v>4</c:v>
                </c:pt>
                <c:pt idx="582">
                  <c:v>7</c:v>
                </c:pt>
                <c:pt idx="583">
                  <c:v>6</c:v>
                </c:pt>
                <c:pt idx="584">
                  <c:v>5</c:v>
                </c:pt>
                <c:pt idx="585">
                  <c:v>4</c:v>
                </c:pt>
                <c:pt idx="586">
                  <c:v>5</c:v>
                </c:pt>
                <c:pt idx="587">
                  <c:v>5</c:v>
                </c:pt>
                <c:pt idx="588">
                  <c:v>5</c:v>
                </c:pt>
                <c:pt idx="589">
                  <c:v>5</c:v>
                </c:pt>
                <c:pt idx="590">
                  <c:v>5</c:v>
                </c:pt>
                <c:pt idx="591">
                  <c:v>4</c:v>
                </c:pt>
                <c:pt idx="592">
                  <c:v>5</c:v>
                </c:pt>
                <c:pt idx="593">
                  <c:v>5</c:v>
                </c:pt>
                <c:pt idx="594">
                  <c:v>5</c:v>
                </c:pt>
                <c:pt idx="595">
                  <c:v>8</c:v>
                </c:pt>
                <c:pt idx="596">
                  <c:v>8</c:v>
                </c:pt>
                <c:pt idx="597">
                  <c:v>9</c:v>
                </c:pt>
                <c:pt idx="598">
                  <c:v>7</c:v>
                </c:pt>
                <c:pt idx="599">
                  <c:v>7</c:v>
                </c:pt>
                <c:pt idx="600">
                  <c:v>8</c:v>
                </c:pt>
                <c:pt idx="601">
                  <c:v>12</c:v>
                </c:pt>
                <c:pt idx="602">
                  <c:v>10</c:v>
                </c:pt>
                <c:pt idx="603">
                  <c:v>10</c:v>
                </c:pt>
                <c:pt idx="604">
                  <c:v>11</c:v>
                </c:pt>
                <c:pt idx="605">
                  <c:v>9</c:v>
                </c:pt>
                <c:pt idx="606">
                  <c:v>8</c:v>
                </c:pt>
                <c:pt idx="607">
                  <c:v>11</c:v>
                </c:pt>
                <c:pt idx="608">
                  <c:v>6</c:v>
                </c:pt>
                <c:pt idx="609">
                  <c:v>5</c:v>
                </c:pt>
                <c:pt idx="610">
                  <c:v>5</c:v>
                </c:pt>
                <c:pt idx="611">
                  <c:v>4</c:v>
                </c:pt>
                <c:pt idx="612">
                  <c:v>4</c:v>
                </c:pt>
                <c:pt idx="613">
                  <c:v>5</c:v>
                </c:pt>
                <c:pt idx="614">
                  <c:v>4</c:v>
                </c:pt>
                <c:pt idx="615">
                  <c:v>4</c:v>
                </c:pt>
                <c:pt idx="616">
                  <c:v>4</c:v>
                </c:pt>
                <c:pt idx="617">
                  <c:v>4</c:v>
                </c:pt>
                <c:pt idx="618">
                  <c:v>5</c:v>
                </c:pt>
                <c:pt idx="619">
                  <c:v>7</c:v>
                </c:pt>
                <c:pt idx="620">
                  <c:v>8</c:v>
                </c:pt>
                <c:pt idx="621">
                  <c:v>10</c:v>
                </c:pt>
                <c:pt idx="622">
                  <c:v>13</c:v>
                </c:pt>
                <c:pt idx="623">
                  <c:v>11</c:v>
                </c:pt>
                <c:pt idx="624">
                  <c:v>10</c:v>
                </c:pt>
                <c:pt idx="625">
                  <c:v>10</c:v>
                </c:pt>
                <c:pt idx="626">
                  <c:v>9</c:v>
                </c:pt>
                <c:pt idx="627">
                  <c:v>7</c:v>
                </c:pt>
                <c:pt idx="628">
                  <c:v>7</c:v>
                </c:pt>
                <c:pt idx="629">
                  <c:v>7</c:v>
                </c:pt>
                <c:pt idx="630">
                  <c:v>7</c:v>
                </c:pt>
                <c:pt idx="631">
                  <c:v>7</c:v>
                </c:pt>
                <c:pt idx="632">
                  <c:v>9</c:v>
                </c:pt>
                <c:pt idx="633">
                  <c:v>10</c:v>
                </c:pt>
                <c:pt idx="634">
                  <c:v>10</c:v>
                </c:pt>
                <c:pt idx="635">
                  <c:v>9</c:v>
                </c:pt>
                <c:pt idx="636">
                  <c:v>8</c:v>
                </c:pt>
                <c:pt idx="637">
                  <c:v>3</c:v>
                </c:pt>
                <c:pt idx="638">
                  <c:v>3</c:v>
                </c:pt>
                <c:pt idx="639">
                  <c:v>2</c:v>
                </c:pt>
                <c:pt idx="640">
                  <c:v>2</c:v>
                </c:pt>
                <c:pt idx="641">
                  <c:v>2</c:v>
                </c:pt>
                <c:pt idx="642">
                  <c:v>3</c:v>
                </c:pt>
                <c:pt idx="643">
                  <c:v>4</c:v>
                </c:pt>
                <c:pt idx="644">
                  <c:v>4</c:v>
                </c:pt>
                <c:pt idx="645">
                  <c:v>3</c:v>
                </c:pt>
                <c:pt idx="646">
                  <c:v>4</c:v>
                </c:pt>
                <c:pt idx="647">
                  <c:v>4</c:v>
                </c:pt>
                <c:pt idx="648">
                  <c:v>3</c:v>
                </c:pt>
                <c:pt idx="649">
                  <c:v>4</c:v>
                </c:pt>
                <c:pt idx="650">
                  <c:v>4</c:v>
                </c:pt>
                <c:pt idx="651">
                  <c:v>3</c:v>
                </c:pt>
                <c:pt idx="652">
                  <c:v>4</c:v>
                </c:pt>
                <c:pt idx="653">
                  <c:v>4</c:v>
                </c:pt>
                <c:pt idx="654">
                  <c:v>4</c:v>
                </c:pt>
                <c:pt idx="655">
                  <c:v>5</c:v>
                </c:pt>
                <c:pt idx="656">
                  <c:v>3</c:v>
                </c:pt>
                <c:pt idx="657">
                  <c:v>2</c:v>
                </c:pt>
                <c:pt idx="658">
                  <c:v>2</c:v>
                </c:pt>
                <c:pt idx="659">
                  <c:v>2</c:v>
                </c:pt>
                <c:pt idx="660">
                  <c:v>1</c:v>
                </c:pt>
                <c:pt idx="661">
                  <c:v>2</c:v>
                </c:pt>
                <c:pt idx="662">
                  <c:v>3</c:v>
                </c:pt>
                <c:pt idx="663">
                  <c:v>1</c:v>
                </c:pt>
                <c:pt idx="664">
                  <c:v>2</c:v>
                </c:pt>
                <c:pt idx="665">
                  <c:v>2</c:v>
                </c:pt>
                <c:pt idx="666">
                  <c:v>2</c:v>
                </c:pt>
                <c:pt idx="667">
                  <c:v>1</c:v>
                </c:pt>
                <c:pt idx="668">
                  <c:v>1</c:v>
                </c:pt>
                <c:pt idx="669">
                  <c:v>2</c:v>
                </c:pt>
                <c:pt idx="670">
                  <c:v>2</c:v>
                </c:pt>
                <c:pt idx="671">
                  <c:v>1</c:v>
                </c:pt>
                <c:pt idx="672">
                  <c:v>2</c:v>
                </c:pt>
                <c:pt idx="673">
                  <c:v>2</c:v>
                </c:pt>
                <c:pt idx="674">
                  <c:v>2</c:v>
                </c:pt>
                <c:pt idx="675">
                  <c:v>1</c:v>
                </c:pt>
                <c:pt idx="676">
                  <c:v>10</c:v>
                </c:pt>
                <c:pt idx="677">
                  <c:v>10</c:v>
                </c:pt>
                <c:pt idx="678">
                  <c:v>10</c:v>
                </c:pt>
                <c:pt idx="679">
                  <c:v>8</c:v>
                </c:pt>
                <c:pt idx="680">
                  <c:v>6</c:v>
                </c:pt>
                <c:pt idx="681">
                  <c:v>10</c:v>
                </c:pt>
                <c:pt idx="682">
                  <c:v>11</c:v>
                </c:pt>
                <c:pt idx="683">
                  <c:v>11</c:v>
                </c:pt>
                <c:pt idx="684">
                  <c:v>8</c:v>
                </c:pt>
                <c:pt idx="685">
                  <c:v>8</c:v>
                </c:pt>
                <c:pt idx="686">
                  <c:v>6</c:v>
                </c:pt>
                <c:pt idx="687">
                  <c:v>5</c:v>
                </c:pt>
                <c:pt idx="688">
                  <c:v>6</c:v>
                </c:pt>
                <c:pt idx="689">
                  <c:v>5</c:v>
                </c:pt>
                <c:pt idx="690">
                  <c:v>5</c:v>
                </c:pt>
                <c:pt idx="691">
                  <c:v>4</c:v>
                </c:pt>
                <c:pt idx="692">
                  <c:v>6</c:v>
                </c:pt>
                <c:pt idx="693">
                  <c:v>5</c:v>
                </c:pt>
                <c:pt idx="694">
                  <c:v>4</c:v>
                </c:pt>
                <c:pt idx="695">
                  <c:v>4</c:v>
                </c:pt>
                <c:pt idx="696">
                  <c:v>4</c:v>
                </c:pt>
                <c:pt idx="697">
                  <c:v>4</c:v>
                </c:pt>
                <c:pt idx="698">
                  <c:v>4</c:v>
                </c:pt>
                <c:pt idx="699">
                  <c:v>4</c:v>
                </c:pt>
                <c:pt idx="700">
                  <c:v>6</c:v>
                </c:pt>
                <c:pt idx="701">
                  <c:v>5</c:v>
                </c:pt>
                <c:pt idx="702">
                  <c:v>4</c:v>
                </c:pt>
                <c:pt idx="703">
                  <c:v>5</c:v>
                </c:pt>
                <c:pt idx="704">
                  <c:v>6</c:v>
                </c:pt>
                <c:pt idx="705">
                  <c:v>5</c:v>
                </c:pt>
                <c:pt idx="706">
                  <c:v>5</c:v>
                </c:pt>
                <c:pt idx="707">
                  <c:v>4</c:v>
                </c:pt>
                <c:pt idx="708">
                  <c:v>4</c:v>
                </c:pt>
                <c:pt idx="709">
                  <c:v>5</c:v>
                </c:pt>
                <c:pt idx="710">
                  <c:v>5</c:v>
                </c:pt>
                <c:pt idx="711">
                  <c:v>4</c:v>
                </c:pt>
                <c:pt idx="712">
                  <c:v>5</c:v>
                </c:pt>
                <c:pt idx="713">
                  <c:v>5</c:v>
                </c:pt>
                <c:pt idx="714">
                  <c:v>5</c:v>
                </c:pt>
                <c:pt idx="715">
                  <c:v>6</c:v>
                </c:pt>
                <c:pt idx="716">
                  <c:v>5</c:v>
                </c:pt>
                <c:pt idx="717">
                  <c:v>5</c:v>
                </c:pt>
                <c:pt idx="718">
                  <c:v>5</c:v>
                </c:pt>
                <c:pt idx="719">
                  <c:v>4</c:v>
                </c:pt>
                <c:pt idx="720">
                  <c:v>4</c:v>
                </c:pt>
                <c:pt idx="721">
                  <c:v>5</c:v>
                </c:pt>
                <c:pt idx="722">
                  <c:v>3</c:v>
                </c:pt>
                <c:pt idx="723">
                  <c:v>3</c:v>
                </c:pt>
                <c:pt idx="724">
                  <c:v>4</c:v>
                </c:pt>
                <c:pt idx="725">
                  <c:v>5</c:v>
                </c:pt>
                <c:pt idx="726">
                  <c:v>4</c:v>
                </c:pt>
                <c:pt idx="727">
                  <c:v>4</c:v>
                </c:pt>
                <c:pt idx="728">
                  <c:v>5</c:v>
                </c:pt>
                <c:pt idx="729">
                  <c:v>5</c:v>
                </c:pt>
                <c:pt idx="730">
                  <c:v>5</c:v>
                </c:pt>
                <c:pt idx="731">
                  <c:v>4</c:v>
                </c:pt>
                <c:pt idx="732">
                  <c:v>5</c:v>
                </c:pt>
                <c:pt idx="733">
                  <c:v>5</c:v>
                </c:pt>
                <c:pt idx="734">
                  <c:v>5</c:v>
                </c:pt>
                <c:pt idx="735">
                  <c:v>4</c:v>
                </c:pt>
                <c:pt idx="736">
                  <c:v>5</c:v>
                </c:pt>
                <c:pt idx="737">
                  <c:v>5</c:v>
                </c:pt>
                <c:pt idx="738">
                  <c:v>5</c:v>
                </c:pt>
                <c:pt idx="739">
                  <c:v>5</c:v>
                </c:pt>
                <c:pt idx="740">
                  <c:v>5</c:v>
                </c:pt>
                <c:pt idx="741">
                  <c:v>5</c:v>
                </c:pt>
                <c:pt idx="742">
                  <c:v>5</c:v>
                </c:pt>
                <c:pt idx="743">
                  <c:v>4</c:v>
                </c:pt>
                <c:pt idx="744">
                  <c:v>3</c:v>
                </c:pt>
                <c:pt idx="745">
                  <c:v>5</c:v>
                </c:pt>
                <c:pt idx="746">
                  <c:v>6</c:v>
                </c:pt>
                <c:pt idx="747">
                  <c:v>5</c:v>
                </c:pt>
                <c:pt idx="748">
                  <c:v>6</c:v>
                </c:pt>
                <c:pt idx="749">
                  <c:v>6</c:v>
                </c:pt>
                <c:pt idx="750">
                  <c:v>4</c:v>
                </c:pt>
                <c:pt idx="751">
                  <c:v>6</c:v>
                </c:pt>
                <c:pt idx="752">
                  <c:v>7</c:v>
                </c:pt>
                <c:pt idx="753">
                  <c:v>6</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4</c:v>
                </c:pt>
                <c:pt idx="784">
                  <c:v>5</c:v>
                </c:pt>
                <c:pt idx="785">
                  <c:v>5</c:v>
                </c:pt>
                <c:pt idx="786">
                  <c:v>5</c:v>
                </c:pt>
                <c:pt idx="787">
                  <c:v>5</c:v>
                </c:pt>
                <c:pt idx="788">
                  <c:v>4</c:v>
                </c:pt>
                <c:pt idx="789">
                  <c:v>4</c:v>
                </c:pt>
                <c:pt idx="790">
                  <c:v>5</c:v>
                </c:pt>
                <c:pt idx="791">
                  <c:v>6</c:v>
                </c:pt>
                <c:pt idx="792">
                  <c:v>6</c:v>
                </c:pt>
                <c:pt idx="793">
                  <c:v>7</c:v>
                </c:pt>
                <c:pt idx="794">
                  <c:v>5</c:v>
                </c:pt>
                <c:pt idx="795">
                  <c:v>4</c:v>
                </c:pt>
                <c:pt idx="796">
                  <c:v>4</c:v>
                </c:pt>
                <c:pt idx="797">
                  <c:v>5</c:v>
                </c:pt>
                <c:pt idx="798">
                  <c:v>5</c:v>
                </c:pt>
                <c:pt idx="799">
                  <c:v>5</c:v>
                </c:pt>
                <c:pt idx="800">
                  <c:v>5</c:v>
                </c:pt>
                <c:pt idx="801">
                  <c:v>5</c:v>
                </c:pt>
                <c:pt idx="802">
                  <c:v>5</c:v>
                </c:pt>
                <c:pt idx="803">
                  <c:v>5</c:v>
                </c:pt>
                <c:pt idx="804">
                  <c:v>5</c:v>
                </c:pt>
                <c:pt idx="805">
                  <c:v>4</c:v>
                </c:pt>
                <c:pt idx="806">
                  <c:v>4</c:v>
                </c:pt>
                <c:pt idx="807">
                  <c:v>5</c:v>
                </c:pt>
                <c:pt idx="808">
                  <c:v>5</c:v>
                </c:pt>
                <c:pt idx="809">
                  <c:v>5</c:v>
                </c:pt>
                <c:pt idx="810">
                  <c:v>5</c:v>
                </c:pt>
                <c:pt idx="811">
                  <c:v>5</c:v>
                </c:pt>
                <c:pt idx="812">
                  <c:v>5</c:v>
                </c:pt>
                <c:pt idx="813">
                  <c:v>4</c:v>
                </c:pt>
                <c:pt idx="814">
                  <c:v>4</c:v>
                </c:pt>
                <c:pt idx="815">
                  <c:v>5</c:v>
                </c:pt>
                <c:pt idx="816">
                  <c:v>5</c:v>
                </c:pt>
                <c:pt idx="817">
                  <c:v>5</c:v>
                </c:pt>
                <c:pt idx="818">
                  <c:v>5</c:v>
                </c:pt>
                <c:pt idx="819">
                  <c:v>5</c:v>
                </c:pt>
                <c:pt idx="820">
                  <c:v>5</c:v>
                </c:pt>
                <c:pt idx="821">
                  <c:v>5</c:v>
                </c:pt>
                <c:pt idx="822">
                  <c:v>4</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4</c:v>
                </c:pt>
                <c:pt idx="847">
                  <c:v>5</c:v>
                </c:pt>
                <c:pt idx="848">
                  <c:v>5</c:v>
                </c:pt>
                <c:pt idx="849">
                  <c:v>5</c:v>
                </c:pt>
                <c:pt idx="850">
                  <c:v>5</c:v>
                </c:pt>
                <c:pt idx="851">
                  <c:v>5</c:v>
                </c:pt>
                <c:pt idx="852">
                  <c:v>5</c:v>
                </c:pt>
                <c:pt idx="853">
                  <c:v>5</c:v>
                </c:pt>
                <c:pt idx="854">
                  <c:v>6</c:v>
                </c:pt>
                <c:pt idx="855">
                  <c:v>5</c:v>
                </c:pt>
                <c:pt idx="856">
                  <c:v>4</c:v>
                </c:pt>
                <c:pt idx="857">
                  <c:v>5</c:v>
                </c:pt>
                <c:pt idx="858">
                  <c:v>5</c:v>
                </c:pt>
                <c:pt idx="859">
                  <c:v>6</c:v>
                </c:pt>
                <c:pt idx="860">
                  <c:v>5</c:v>
                </c:pt>
                <c:pt idx="861">
                  <c:v>5</c:v>
                </c:pt>
                <c:pt idx="862">
                  <c:v>5</c:v>
                </c:pt>
                <c:pt idx="863">
                  <c:v>5</c:v>
                </c:pt>
                <c:pt idx="864">
                  <c:v>5</c:v>
                </c:pt>
                <c:pt idx="865">
                  <c:v>5</c:v>
                </c:pt>
                <c:pt idx="866">
                  <c:v>5</c:v>
                </c:pt>
                <c:pt idx="867">
                  <c:v>5</c:v>
                </c:pt>
                <c:pt idx="868">
                  <c:v>5</c:v>
                </c:pt>
                <c:pt idx="869">
                  <c:v>4</c:v>
                </c:pt>
                <c:pt idx="870">
                  <c:v>4</c:v>
                </c:pt>
                <c:pt idx="871">
                  <c:v>5</c:v>
                </c:pt>
                <c:pt idx="872">
                  <c:v>6</c:v>
                </c:pt>
                <c:pt idx="873">
                  <c:v>5</c:v>
                </c:pt>
                <c:pt idx="874">
                  <c:v>5</c:v>
                </c:pt>
                <c:pt idx="875">
                  <c:v>5</c:v>
                </c:pt>
                <c:pt idx="876">
                  <c:v>5</c:v>
                </c:pt>
                <c:pt idx="877">
                  <c:v>5</c:v>
                </c:pt>
                <c:pt idx="878">
                  <c:v>5</c:v>
                </c:pt>
                <c:pt idx="879">
                  <c:v>5</c:v>
                </c:pt>
                <c:pt idx="880">
                  <c:v>5</c:v>
                </c:pt>
                <c:pt idx="881">
                  <c:v>6</c:v>
                </c:pt>
                <c:pt idx="882">
                  <c:v>6</c:v>
                </c:pt>
                <c:pt idx="883">
                  <c:v>6</c:v>
                </c:pt>
                <c:pt idx="884">
                  <c:v>5</c:v>
                </c:pt>
                <c:pt idx="885">
                  <c:v>4</c:v>
                </c:pt>
                <c:pt idx="886">
                  <c:v>5</c:v>
                </c:pt>
                <c:pt idx="887">
                  <c:v>5</c:v>
                </c:pt>
                <c:pt idx="888">
                  <c:v>5</c:v>
                </c:pt>
                <c:pt idx="889">
                  <c:v>5</c:v>
                </c:pt>
                <c:pt idx="890">
                  <c:v>5</c:v>
                </c:pt>
                <c:pt idx="891">
                  <c:v>5</c:v>
                </c:pt>
                <c:pt idx="892">
                  <c:v>5</c:v>
                </c:pt>
                <c:pt idx="893">
                  <c:v>4</c:v>
                </c:pt>
                <c:pt idx="894">
                  <c:v>4</c:v>
                </c:pt>
                <c:pt idx="895">
                  <c:v>5</c:v>
                </c:pt>
                <c:pt idx="896">
                  <c:v>5</c:v>
                </c:pt>
                <c:pt idx="897">
                  <c:v>5</c:v>
                </c:pt>
                <c:pt idx="898">
                  <c:v>5</c:v>
                </c:pt>
                <c:pt idx="899">
                  <c:v>5</c:v>
                </c:pt>
                <c:pt idx="900">
                  <c:v>5</c:v>
                </c:pt>
                <c:pt idx="901">
                  <c:v>5</c:v>
                </c:pt>
                <c:pt idx="902">
                  <c:v>5</c:v>
                </c:pt>
                <c:pt idx="903">
                  <c:v>5</c:v>
                </c:pt>
                <c:pt idx="904">
                  <c:v>5</c:v>
                </c:pt>
                <c:pt idx="905">
                  <c:v>5</c:v>
                </c:pt>
                <c:pt idx="906">
                  <c:v>4</c:v>
                </c:pt>
                <c:pt idx="907">
                  <c:v>5</c:v>
                </c:pt>
                <c:pt idx="908">
                  <c:v>4</c:v>
                </c:pt>
                <c:pt idx="909">
                  <c:v>5</c:v>
                </c:pt>
                <c:pt idx="910">
                  <c:v>5</c:v>
                </c:pt>
                <c:pt idx="911">
                  <c:v>4</c:v>
                </c:pt>
                <c:pt idx="912">
                  <c:v>5</c:v>
                </c:pt>
                <c:pt idx="913">
                  <c:v>5</c:v>
                </c:pt>
                <c:pt idx="914">
                  <c:v>5</c:v>
                </c:pt>
                <c:pt idx="915">
                  <c:v>5</c:v>
                </c:pt>
                <c:pt idx="916">
                  <c:v>5</c:v>
                </c:pt>
                <c:pt idx="917">
                  <c:v>5</c:v>
                </c:pt>
                <c:pt idx="918">
                  <c:v>5</c:v>
                </c:pt>
                <c:pt idx="919">
                  <c:v>5</c:v>
                </c:pt>
                <c:pt idx="920">
                  <c:v>6</c:v>
                </c:pt>
                <c:pt idx="921">
                  <c:v>5</c:v>
                </c:pt>
                <c:pt idx="922">
                  <c:v>4</c:v>
                </c:pt>
                <c:pt idx="923">
                  <c:v>5</c:v>
                </c:pt>
                <c:pt idx="924">
                  <c:v>5</c:v>
                </c:pt>
                <c:pt idx="925">
                  <c:v>5</c:v>
                </c:pt>
                <c:pt idx="926">
                  <c:v>5</c:v>
                </c:pt>
                <c:pt idx="927">
                  <c:v>5</c:v>
                </c:pt>
                <c:pt idx="928">
                  <c:v>5</c:v>
                </c:pt>
                <c:pt idx="929">
                  <c:v>5</c:v>
                </c:pt>
                <c:pt idx="930">
                  <c:v>5</c:v>
                </c:pt>
                <c:pt idx="931">
                  <c:v>5</c:v>
                </c:pt>
                <c:pt idx="932">
                  <c:v>7</c:v>
                </c:pt>
                <c:pt idx="933">
                  <c:v>5</c:v>
                </c:pt>
                <c:pt idx="934">
                  <c:v>6</c:v>
                </c:pt>
                <c:pt idx="935">
                  <c:v>7</c:v>
                </c:pt>
                <c:pt idx="936">
                  <c:v>9</c:v>
                </c:pt>
                <c:pt idx="937">
                  <c:v>10</c:v>
                </c:pt>
                <c:pt idx="938">
                  <c:v>5</c:v>
                </c:pt>
                <c:pt idx="939">
                  <c:v>4</c:v>
                </c:pt>
                <c:pt idx="940">
                  <c:v>2</c:v>
                </c:pt>
                <c:pt idx="941">
                  <c:v>2</c:v>
                </c:pt>
                <c:pt idx="942">
                  <c:v>1</c:v>
                </c:pt>
                <c:pt idx="943">
                  <c:v>3</c:v>
                </c:pt>
                <c:pt idx="944">
                  <c:v>2</c:v>
                </c:pt>
                <c:pt idx="945">
                  <c:v>2</c:v>
                </c:pt>
                <c:pt idx="946">
                  <c:v>9</c:v>
                </c:pt>
                <c:pt idx="947">
                  <c:v>9</c:v>
                </c:pt>
                <c:pt idx="948">
                  <c:v>8</c:v>
                </c:pt>
                <c:pt idx="949">
                  <c:v>9</c:v>
                </c:pt>
                <c:pt idx="950">
                  <c:v>8</c:v>
                </c:pt>
                <c:pt idx="951">
                  <c:v>7</c:v>
                </c:pt>
                <c:pt idx="952">
                  <c:v>9</c:v>
                </c:pt>
                <c:pt idx="953">
                  <c:v>15</c:v>
                </c:pt>
                <c:pt idx="954">
                  <c:v>9</c:v>
                </c:pt>
                <c:pt idx="955">
                  <c:v>8</c:v>
                </c:pt>
                <c:pt idx="956">
                  <c:v>8</c:v>
                </c:pt>
                <c:pt idx="957">
                  <c:v>8</c:v>
                </c:pt>
                <c:pt idx="958">
                  <c:v>13</c:v>
                </c:pt>
                <c:pt idx="959">
                  <c:v>10</c:v>
                </c:pt>
                <c:pt idx="960">
                  <c:v>6</c:v>
                </c:pt>
                <c:pt idx="961">
                  <c:v>7</c:v>
                </c:pt>
                <c:pt idx="962">
                  <c:v>9</c:v>
                </c:pt>
                <c:pt idx="963">
                  <c:v>9</c:v>
                </c:pt>
                <c:pt idx="964">
                  <c:v>6</c:v>
                </c:pt>
                <c:pt idx="965">
                  <c:v>6</c:v>
                </c:pt>
                <c:pt idx="966">
                  <c:v>4</c:v>
                </c:pt>
                <c:pt idx="967">
                  <c:v>3</c:v>
                </c:pt>
                <c:pt idx="968">
                  <c:v>4</c:v>
                </c:pt>
                <c:pt idx="969">
                  <c:v>4</c:v>
                </c:pt>
                <c:pt idx="970">
                  <c:v>5</c:v>
                </c:pt>
                <c:pt idx="971">
                  <c:v>6</c:v>
                </c:pt>
                <c:pt idx="972">
                  <c:v>7</c:v>
                </c:pt>
                <c:pt idx="973">
                  <c:v>6</c:v>
                </c:pt>
                <c:pt idx="974">
                  <c:v>11</c:v>
                </c:pt>
                <c:pt idx="975">
                  <c:v>7</c:v>
                </c:pt>
                <c:pt idx="976">
                  <c:v>6</c:v>
                </c:pt>
                <c:pt idx="977">
                  <c:v>5</c:v>
                </c:pt>
                <c:pt idx="978">
                  <c:v>5</c:v>
                </c:pt>
                <c:pt idx="979">
                  <c:v>5</c:v>
                </c:pt>
                <c:pt idx="980">
                  <c:v>5</c:v>
                </c:pt>
                <c:pt idx="981">
                  <c:v>6</c:v>
                </c:pt>
                <c:pt idx="982">
                  <c:v>7</c:v>
                </c:pt>
                <c:pt idx="983">
                  <c:v>4</c:v>
                </c:pt>
                <c:pt idx="984">
                  <c:v>4</c:v>
                </c:pt>
                <c:pt idx="985">
                  <c:v>6</c:v>
                </c:pt>
                <c:pt idx="986">
                  <c:v>5</c:v>
                </c:pt>
                <c:pt idx="987">
                  <c:v>5</c:v>
                </c:pt>
                <c:pt idx="988">
                  <c:v>5</c:v>
                </c:pt>
                <c:pt idx="989">
                  <c:v>5</c:v>
                </c:pt>
                <c:pt idx="990">
                  <c:v>4</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6</c:v>
                </c:pt>
                <c:pt idx="1005">
                  <c:v>5</c:v>
                </c:pt>
                <c:pt idx="1006">
                  <c:v>7</c:v>
                </c:pt>
                <c:pt idx="1007">
                  <c:v>10</c:v>
                </c:pt>
                <c:pt idx="1008">
                  <c:v>9</c:v>
                </c:pt>
                <c:pt idx="1009">
                  <c:v>9</c:v>
                </c:pt>
                <c:pt idx="1010">
                  <c:v>9</c:v>
                </c:pt>
                <c:pt idx="1011">
                  <c:v>8</c:v>
                </c:pt>
                <c:pt idx="1012">
                  <c:v>9</c:v>
                </c:pt>
                <c:pt idx="1013">
                  <c:v>9</c:v>
                </c:pt>
                <c:pt idx="1014">
                  <c:v>9</c:v>
                </c:pt>
                <c:pt idx="1015">
                  <c:v>9</c:v>
                </c:pt>
                <c:pt idx="1016">
                  <c:v>10</c:v>
                </c:pt>
                <c:pt idx="1017">
                  <c:v>8</c:v>
                </c:pt>
                <c:pt idx="1018">
                  <c:v>9</c:v>
                </c:pt>
                <c:pt idx="1019">
                  <c:v>9</c:v>
                </c:pt>
                <c:pt idx="1020">
                  <c:v>9</c:v>
                </c:pt>
                <c:pt idx="1021">
                  <c:v>9</c:v>
                </c:pt>
                <c:pt idx="1022">
                  <c:v>9</c:v>
                </c:pt>
                <c:pt idx="1023">
                  <c:v>10</c:v>
                </c:pt>
                <c:pt idx="1024">
                  <c:v>10</c:v>
                </c:pt>
                <c:pt idx="1025">
                  <c:v>10</c:v>
                </c:pt>
                <c:pt idx="1026">
                  <c:v>9</c:v>
                </c:pt>
                <c:pt idx="1027">
                  <c:v>9</c:v>
                </c:pt>
                <c:pt idx="1028">
                  <c:v>9</c:v>
                </c:pt>
                <c:pt idx="1029">
                  <c:v>9</c:v>
                </c:pt>
                <c:pt idx="1030">
                  <c:v>10</c:v>
                </c:pt>
                <c:pt idx="1031">
                  <c:v>9</c:v>
                </c:pt>
                <c:pt idx="1032">
                  <c:v>8</c:v>
                </c:pt>
                <c:pt idx="1033">
                  <c:v>9</c:v>
                </c:pt>
                <c:pt idx="1034">
                  <c:v>9</c:v>
                </c:pt>
                <c:pt idx="1035">
                  <c:v>10</c:v>
                </c:pt>
                <c:pt idx="1036">
                  <c:v>9</c:v>
                </c:pt>
                <c:pt idx="1037">
                  <c:v>9</c:v>
                </c:pt>
                <c:pt idx="1038">
                  <c:v>8</c:v>
                </c:pt>
                <c:pt idx="1039">
                  <c:v>9</c:v>
                </c:pt>
                <c:pt idx="1040">
                  <c:v>8</c:v>
                </c:pt>
                <c:pt idx="1041">
                  <c:v>8</c:v>
                </c:pt>
                <c:pt idx="1042">
                  <c:v>9</c:v>
                </c:pt>
                <c:pt idx="1043">
                  <c:v>9</c:v>
                </c:pt>
                <c:pt idx="1044">
                  <c:v>8</c:v>
                </c:pt>
                <c:pt idx="1045">
                  <c:v>8</c:v>
                </c:pt>
                <c:pt idx="1046">
                  <c:v>8</c:v>
                </c:pt>
                <c:pt idx="1047">
                  <c:v>8</c:v>
                </c:pt>
                <c:pt idx="1048">
                  <c:v>9</c:v>
                </c:pt>
                <c:pt idx="1049">
                  <c:v>10</c:v>
                </c:pt>
                <c:pt idx="1050">
                  <c:v>9</c:v>
                </c:pt>
                <c:pt idx="1051">
                  <c:v>9</c:v>
                </c:pt>
                <c:pt idx="1052">
                  <c:v>9</c:v>
                </c:pt>
                <c:pt idx="1053">
                  <c:v>8</c:v>
                </c:pt>
                <c:pt idx="1054">
                  <c:v>9</c:v>
                </c:pt>
                <c:pt idx="1055">
                  <c:v>9</c:v>
                </c:pt>
                <c:pt idx="1056">
                  <c:v>9</c:v>
                </c:pt>
                <c:pt idx="1057">
                  <c:v>5</c:v>
                </c:pt>
                <c:pt idx="1058">
                  <c:v>4</c:v>
                </c:pt>
                <c:pt idx="1059">
                  <c:v>4</c:v>
                </c:pt>
                <c:pt idx="1060">
                  <c:v>5</c:v>
                </c:pt>
                <c:pt idx="1061">
                  <c:v>5</c:v>
                </c:pt>
                <c:pt idx="1062">
                  <c:v>5</c:v>
                </c:pt>
                <c:pt idx="1063">
                  <c:v>5</c:v>
                </c:pt>
                <c:pt idx="1064">
                  <c:v>5</c:v>
                </c:pt>
                <c:pt idx="1065">
                  <c:v>5</c:v>
                </c:pt>
                <c:pt idx="1066">
                  <c:v>7</c:v>
                </c:pt>
                <c:pt idx="1067">
                  <c:v>5</c:v>
                </c:pt>
                <c:pt idx="1068">
                  <c:v>5</c:v>
                </c:pt>
                <c:pt idx="1069">
                  <c:v>5</c:v>
                </c:pt>
                <c:pt idx="1070">
                  <c:v>6</c:v>
                </c:pt>
                <c:pt idx="1071">
                  <c:v>5</c:v>
                </c:pt>
                <c:pt idx="1072">
                  <c:v>6</c:v>
                </c:pt>
                <c:pt idx="1073">
                  <c:v>6</c:v>
                </c:pt>
                <c:pt idx="1074">
                  <c:v>5</c:v>
                </c:pt>
                <c:pt idx="1075">
                  <c:v>5</c:v>
                </c:pt>
                <c:pt idx="1076">
                  <c:v>5</c:v>
                </c:pt>
                <c:pt idx="1077">
                  <c:v>5</c:v>
                </c:pt>
                <c:pt idx="1078">
                  <c:v>11</c:v>
                </c:pt>
                <c:pt idx="1079">
                  <c:v>9</c:v>
                </c:pt>
                <c:pt idx="1080">
                  <c:v>8</c:v>
                </c:pt>
                <c:pt idx="1081">
                  <c:v>9</c:v>
                </c:pt>
                <c:pt idx="1082">
                  <c:v>9</c:v>
                </c:pt>
                <c:pt idx="1083">
                  <c:v>9</c:v>
                </c:pt>
                <c:pt idx="1084">
                  <c:v>10</c:v>
                </c:pt>
                <c:pt idx="1085">
                  <c:v>9</c:v>
                </c:pt>
                <c:pt idx="1086">
                  <c:v>9</c:v>
                </c:pt>
                <c:pt idx="1087">
                  <c:v>10</c:v>
                </c:pt>
                <c:pt idx="1088">
                  <c:v>10</c:v>
                </c:pt>
                <c:pt idx="1089">
                  <c:v>8</c:v>
                </c:pt>
                <c:pt idx="1090">
                  <c:v>8</c:v>
                </c:pt>
                <c:pt idx="1091">
                  <c:v>9</c:v>
                </c:pt>
                <c:pt idx="1092">
                  <c:v>8</c:v>
                </c:pt>
                <c:pt idx="1093">
                  <c:v>9</c:v>
                </c:pt>
                <c:pt idx="1094">
                  <c:v>9</c:v>
                </c:pt>
              </c:numCache>
            </c:numRef>
          </c:xVal>
          <c:yVal>
            <c:numRef>
              <c:f>Sheet1!$J$2:$J$1096</c:f>
              <c:numCache>
                <c:formatCode>General</c:formatCode>
                <c:ptCount val="1095"/>
                <c:pt idx="0">
                  <c:v>3</c:v>
                </c:pt>
                <c:pt idx="1">
                  <c:v>8</c:v>
                </c:pt>
                <c:pt idx="2">
                  <c:v>10</c:v>
                </c:pt>
                <c:pt idx="3">
                  <c:v>8</c:v>
                </c:pt>
                <c:pt idx="4">
                  <c:v>9</c:v>
                </c:pt>
                <c:pt idx="5">
                  <c:v>10</c:v>
                </c:pt>
                <c:pt idx="6">
                  <c:v>8</c:v>
                </c:pt>
                <c:pt idx="7">
                  <c:v>8</c:v>
                </c:pt>
                <c:pt idx="8">
                  <c:v>9</c:v>
                </c:pt>
                <c:pt idx="9">
                  <c:v>5</c:v>
                </c:pt>
                <c:pt idx="10">
                  <c:v>8</c:v>
                </c:pt>
                <c:pt idx="11">
                  <c:v>8</c:v>
                </c:pt>
                <c:pt idx="12">
                  <c:v>5</c:v>
                </c:pt>
                <c:pt idx="13">
                  <c:v>9</c:v>
                </c:pt>
                <c:pt idx="14">
                  <c:v>14</c:v>
                </c:pt>
                <c:pt idx="15">
                  <c:v>14</c:v>
                </c:pt>
                <c:pt idx="16">
                  <c:v>11</c:v>
                </c:pt>
                <c:pt idx="17">
                  <c:v>10</c:v>
                </c:pt>
                <c:pt idx="18">
                  <c:v>14</c:v>
                </c:pt>
                <c:pt idx="19">
                  <c:v>10</c:v>
                </c:pt>
                <c:pt idx="20">
                  <c:v>9</c:v>
                </c:pt>
                <c:pt idx="21">
                  <c:v>9</c:v>
                </c:pt>
                <c:pt idx="22">
                  <c:v>8</c:v>
                </c:pt>
                <c:pt idx="23">
                  <c:v>8</c:v>
                </c:pt>
                <c:pt idx="24">
                  <c:v>8</c:v>
                </c:pt>
                <c:pt idx="25">
                  <c:v>9</c:v>
                </c:pt>
                <c:pt idx="26">
                  <c:v>8</c:v>
                </c:pt>
                <c:pt idx="27">
                  <c:v>9</c:v>
                </c:pt>
                <c:pt idx="28">
                  <c:v>9</c:v>
                </c:pt>
                <c:pt idx="29">
                  <c:v>10</c:v>
                </c:pt>
                <c:pt idx="30">
                  <c:v>8</c:v>
                </c:pt>
                <c:pt idx="31">
                  <c:v>9</c:v>
                </c:pt>
                <c:pt idx="32">
                  <c:v>10</c:v>
                </c:pt>
                <c:pt idx="33">
                  <c:v>9</c:v>
                </c:pt>
                <c:pt idx="34">
                  <c:v>8</c:v>
                </c:pt>
                <c:pt idx="35">
                  <c:v>9</c:v>
                </c:pt>
                <c:pt idx="36">
                  <c:v>8</c:v>
                </c:pt>
                <c:pt idx="37">
                  <c:v>9</c:v>
                </c:pt>
                <c:pt idx="38">
                  <c:v>9</c:v>
                </c:pt>
                <c:pt idx="39">
                  <c:v>9</c:v>
                </c:pt>
                <c:pt idx="40">
                  <c:v>9</c:v>
                </c:pt>
                <c:pt idx="41">
                  <c:v>9</c:v>
                </c:pt>
                <c:pt idx="42">
                  <c:v>9</c:v>
                </c:pt>
                <c:pt idx="43">
                  <c:v>9</c:v>
                </c:pt>
                <c:pt idx="44">
                  <c:v>9</c:v>
                </c:pt>
                <c:pt idx="45">
                  <c:v>9</c:v>
                </c:pt>
                <c:pt idx="46">
                  <c:v>9</c:v>
                </c:pt>
                <c:pt idx="47">
                  <c:v>9</c:v>
                </c:pt>
                <c:pt idx="48">
                  <c:v>4</c:v>
                </c:pt>
                <c:pt idx="49">
                  <c:v>9</c:v>
                </c:pt>
                <c:pt idx="50">
                  <c:v>9</c:v>
                </c:pt>
                <c:pt idx="51">
                  <c:v>9</c:v>
                </c:pt>
                <c:pt idx="52">
                  <c:v>5</c:v>
                </c:pt>
                <c:pt idx="53">
                  <c:v>2</c:v>
                </c:pt>
                <c:pt idx="54">
                  <c:v>2</c:v>
                </c:pt>
                <c:pt idx="55">
                  <c:v>5</c:v>
                </c:pt>
                <c:pt idx="56">
                  <c:v>2</c:v>
                </c:pt>
                <c:pt idx="57">
                  <c:v>3</c:v>
                </c:pt>
                <c:pt idx="58">
                  <c:v>6</c:v>
                </c:pt>
                <c:pt idx="59">
                  <c:v>6</c:v>
                </c:pt>
                <c:pt idx="60">
                  <c:v>5</c:v>
                </c:pt>
                <c:pt idx="61">
                  <c:v>9</c:v>
                </c:pt>
                <c:pt idx="62">
                  <c:v>9</c:v>
                </c:pt>
                <c:pt idx="63">
                  <c:v>9</c:v>
                </c:pt>
                <c:pt idx="64">
                  <c:v>9</c:v>
                </c:pt>
                <c:pt idx="65">
                  <c:v>11</c:v>
                </c:pt>
                <c:pt idx="66">
                  <c:v>11</c:v>
                </c:pt>
                <c:pt idx="67">
                  <c:v>10</c:v>
                </c:pt>
                <c:pt idx="68">
                  <c:v>8</c:v>
                </c:pt>
                <c:pt idx="69">
                  <c:v>8</c:v>
                </c:pt>
                <c:pt idx="70">
                  <c:v>8</c:v>
                </c:pt>
                <c:pt idx="71">
                  <c:v>10</c:v>
                </c:pt>
                <c:pt idx="72">
                  <c:v>11</c:v>
                </c:pt>
                <c:pt idx="73">
                  <c:v>8</c:v>
                </c:pt>
                <c:pt idx="74">
                  <c:v>2</c:v>
                </c:pt>
                <c:pt idx="75">
                  <c:v>9</c:v>
                </c:pt>
                <c:pt idx="76">
                  <c:v>9</c:v>
                </c:pt>
                <c:pt idx="77">
                  <c:v>6</c:v>
                </c:pt>
                <c:pt idx="78">
                  <c:v>9</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6</c:v>
                </c:pt>
                <c:pt idx="95">
                  <c:v>5</c:v>
                </c:pt>
                <c:pt idx="96">
                  <c:v>5</c:v>
                </c:pt>
                <c:pt idx="97">
                  <c:v>4</c:v>
                </c:pt>
                <c:pt idx="98">
                  <c:v>4</c:v>
                </c:pt>
                <c:pt idx="99">
                  <c:v>2</c:v>
                </c:pt>
                <c:pt idx="100">
                  <c:v>6</c:v>
                </c:pt>
                <c:pt idx="101">
                  <c:v>2</c:v>
                </c:pt>
                <c:pt idx="102">
                  <c:v>10</c:v>
                </c:pt>
                <c:pt idx="103">
                  <c:v>9</c:v>
                </c:pt>
                <c:pt idx="104">
                  <c:v>9</c:v>
                </c:pt>
                <c:pt idx="105">
                  <c:v>9</c:v>
                </c:pt>
                <c:pt idx="106">
                  <c:v>8</c:v>
                </c:pt>
                <c:pt idx="107">
                  <c:v>8</c:v>
                </c:pt>
                <c:pt idx="108">
                  <c:v>9</c:v>
                </c:pt>
                <c:pt idx="109">
                  <c:v>8</c:v>
                </c:pt>
                <c:pt idx="110">
                  <c:v>2</c:v>
                </c:pt>
                <c:pt idx="111">
                  <c:v>9</c:v>
                </c:pt>
                <c:pt idx="112">
                  <c:v>8</c:v>
                </c:pt>
                <c:pt idx="113">
                  <c:v>9</c:v>
                </c:pt>
                <c:pt idx="114">
                  <c:v>9</c:v>
                </c:pt>
                <c:pt idx="115">
                  <c:v>7</c:v>
                </c:pt>
                <c:pt idx="116">
                  <c:v>9</c:v>
                </c:pt>
                <c:pt idx="117">
                  <c:v>9</c:v>
                </c:pt>
                <c:pt idx="118">
                  <c:v>7</c:v>
                </c:pt>
                <c:pt idx="119">
                  <c:v>7</c:v>
                </c:pt>
                <c:pt idx="120">
                  <c:v>9</c:v>
                </c:pt>
                <c:pt idx="121">
                  <c:v>9</c:v>
                </c:pt>
                <c:pt idx="122">
                  <c:v>9</c:v>
                </c:pt>
                <c:pt idx="123">
                  <c:v>9</c:v>
                </c:pt>
                <c:pt idx="124">
                  <c:v>9</c:v>
                </c:pt>
                <c:pt idx="125">
                  <c:v>9</c:v>
                </c:pt>
                <c:pt idx="126">
                  <c:v>15</c:v>
                </c:pt>
                <c:pt idx="127">
                  <c:v>5</c:v>
                </c:pt>
                <c:pt idx="128">
                  <c:v>10</c:v>
                </c:pt>
                <c:pt idx="129">
                  <c:v>9</c:v>
                </c:pt>
                <c:pt idx="130">
                  <c:v>10</c:v>
                </c:pt>
                <c:pt idx="131">
                  <c:v>10</c:v>
                </c:pt>
                <c:pt idx="132">
                  <c:v>10</c:v>
                </c:pt>
                <c:pt idx="133">
                  <c:v>6</c:v>
                </c:pt>
                <c:pt idx="134">
                  <c:v>1</c:v>
                </c:pt>
                <c:pt idx="135">
                  <c:v>1</c:v>
                </c:pt>
                <c:pt idx="136">
                  <c:v>1</c:v>
                </c:pt>
                <c:pt idx="137">
                  <c:v>1</c:v>
                </c:pt>
                <c:pt idx="138">
                  <c:v>1</c:v>
                </c:pt>
                <c:pt idx="139">
                  <c:v>1</c:v>
                </c:pt>
                <c:pt idx="140">
                  <c:v>1</c:v>
                </c:pt>
                <c:pt idx="141">
                  <c:v>2</c:v>
                </c:pt>
                <c:pt idx="142">
                  <c:v>1</c:v>
                </c:pt>
                <c:pt idx="143">
                  <c:v>2</c:v>
                </c:pt>
                <c:pt idx="144">
                  <c:v>2</c:v>
                </c:pt>
                <c:pt idx="145">
                  <c:v>2</c:v>
                </c:pt>
                <c:pt idx="146">
                  <c:v>2</c:v>
                </c:pt>
                <c:pt idx="147">
                  <c:v>5</c:v>
                </c:pt>
                <c:pt idx="148">
                  <c:v>3</c:v>
                </c:pt>
                <c:pt idx="149">
                  <c:v>3</c:v>
                </c:pt>
                <c:pt idx="150">
                  <c:v>5</c:v>
                </c:pt>
                <c:pt idx="151">
                  <c:v>6</c:v>
                </c:pt>
                <c:pt idx="152">
                  <c:v>6</c:v>
                </c:pt>
                <c:pt idx="153">
                  <c:v>6</c:v>
                </c:pt>
                <c:pt idx="154">
                  <c:v>5</c:v>
                </c:pt>
                <c:pt idx="155">
                  <c:v>6</c:v>
                </c:pt>
                <c:pt idx="156">
                  <c:v>5</c:v>
                </c:pt>
                <c:pt idx="157">
                  <c:v>5</c:v>
                </c:pt>
                <c:pt idx="158">
                  <c:v>3</c:v>
                </c:pt>
                <c:pt idx="159">
                  <c:v>5</c:v>
                </c:pt>
                <c:pt idx="160">
                  <c:v>6</c:v>
                </c:pt>
                <c:pt idx="161">
                  <c:v>6</c:v>
                </c:pt>
                <c:pt idx="162">
                  <c:v>6</c:v>
                </c:pt>
                <c:pt idx="163">
                  <c:v>9</c:v>
                </c:pt>
                <c:pt idx="164">
                  <c:v>9</c:v>
                </c:pt>
                <c:pt idx="165">
                  <c:v>9</c:v>
                </c:pt>
                <c:pt idx="166">
                  <c:v>9</c:v>
                </c:pt>
                <c:pt idx="167">
                  <c:v>9</c:v>
                </c:pt>
                <c:pt idx="168">
                  <c:v>9</c:v>
                </c:pt>
                <c:pt idx="169">
                  <c:v>9</c:v>
                </c:pt>
                <c:pt idx="170">
                  <c:v>9</c:v>
                </c:pt>
                <c:pt idx="171">
                  <c:v>9</c:v>
                </c:pt>
                <c:pt idx="172">
                  <c:v>9</c:v>
                </c:pt>
                <c:pt idx="173">
                  <c:v>10</c:v>
                </c:pt>
                <c:pt idx="174">
                  <c:v>9</c:v>
                </c:pt>
                <c:pt idx="175">
                  <c:v>10</c:v>
                </c:pt>
                <c:pt idx="176">
                  <c:v>9</c:v>
                </c:pt>
                <c:pt idx="177">
                  <c:v>9</c:v>
                </c:pt>
                <c:pt idx="178">
                  <c:v>10</c:v>
                </c:pt>
                <c:pt idx="179">
                  <c:v>9</c:v>
                </c:pt>
                <c:pt idx="180">
                  <c:v>9</c:v>
                </c:pt>
                <c:pt idx="181">
                  <c:v>10</c:v>
                </c:pt>
                <c:pt idx="182">
                  <c:v>9</c:v>
                </c:pt>
                <c:pt idx="183">
                  <c:v>5</c:v>
                </c:pt>
                <c:pt idx="184">
                  <c:v>5</c:v>
                </c:pt>
                <c:pt idx="185">
                  <c:v>5</c:v>
                </c:pt>
                <c:pt idx="186">
                  <c:v>6</c:v>
                </c:pt>
                <c:pt idx="187">
                  <c:v>6</c:v>
                </c:pt>
                <c:pt idx="188">
                  <c:v>5</c:v>
                </c:pt>
                <c:pt idx="189">
                  <c:v>5</c:v>
                </c:pt>
                <c:pt idx="190">
                  <c:v>5</c:v>
                </c:pt>
                <c:pt idx="191">
                  <c:v>5</c:v>
                </c:pt>
                <c:pt idx="192">
                  <c:v>5</c:v>
                </c:pt>
                <c:pt idx="193">
                  <c:v>5</c:v>
                </c:pt>
                <c:pt idx="194">
                  <c:v>5</c:v>
                </c:pt>
                <c:pt idx="195">
                  <c:v>5</c:v>
                </c:pt>
                <c:pt idx="196">
                  <c:v>5</c:v>
                </c:pt>
                <c:pt idx="197">
                  <c:v>9</c:v>
                </c:pt>
                <c:pt idx="198">
                  <c:v>9</c:v>
                </c:pt>
                <c:pt idx="199">
                  <c:v>10</c:v>
                </c:pt>
                <c:pt idx="200">
                  <c:v>10</c:v>
                </c:pt>
                <c:pt idx="201">
                  <c:v>9</c:v>
                </c:pt>
                <c:pt idx="202">
                  <c:v>10</c:v>
                </c:pt>
                <c:pt idx="203">
                  <c:v>10</c:v>
                </c:pt>
                <c:pt idx="204">
                  <c:v>9</c:v>
                </c:pt>
                <c:pt idx="205">
                  <c:v>10</c:v>
                </c:pt>
                <c:pt idx="206">
                  <c:v>8</c:v>
                </c:pt>
                <c:pt idx="207">
                  <c:v>5</c:v>
                </c:pt>
                <c:pt idx="208">
                  <c:v>9</c:v>
                </c:pt>
                <c:pt idx="209">
                  <c:v>10</c:v>
                </c:pt>
                <c:pt idx="210">
                  <c:v>8</c:v>
                </c:pt>
                <c:pt idx="211">
                  <c:v>10</c:v>
                </c:pt>
                <c:pt idx="212">
                  <c:v>9</c:v>
                </c:pt>
                <c:pt idx="213">
                  <c:v>11</c:v>
                </c:pt>
                <c:pt idx="214">
                  <c:v>10</c:v>
                </c:pt>
                <c:pt idx="215">
                  <c:v>10</c:v>
                </c:pt>
                <c:pt idx="216">
                  <c:v>8</c:v>
                </c:pt>
                <c:pt idx="217">
                  <c:v>8</c:v>
                </c:pt>
                <c:pt idx="218">
                  <c:v>7</c:v>
                </c:pt>
                <c:pt idx="219">
                  <c:v>8</c:v>
                </c:pt>
                <c:pt idx="220">
                  <c:v>9</c:v>
                </c:pt>
                <c:pt idx="221">
                  <c:v>9</c:v>
                </c:pt>
                <c:pt idx="222">
                  <c:v>9</c:v>
                </c:pt>
                <c:pt idx="223">
                  <c:v>9</c:v>
                </c:pt>
                <c:pt idx="224">
                  <c:v>9</c:v>
                </c:pt>
                <c:pt idx="225">
                  <c:v>8</c:v>
                </c:pt>
                <c:pt idx="226">
                  <c:v>9</c:v>
                </c:pt>
                <c:pt idx="227">
                  <c:v>9</c:v>
                </c:pt>
                <c:pt idx="228">
                  <c:v>9</c:v>
                </c:pt>
                <c:pt idx="229">
                  <c:v>7</c:v>
                </c:pt>
                <c:pt idx="230">
                  <c:v>5</c:v>
                </c:pt>
                <c:pt idx="231">
                  <c:v>8</c:v>
                </c:pt>
                <c:pt idx="232">
                  <c:v>7</c:v>
                </c:pt>
                <c:pt idx="233">
                  <c:v>8</c:v>
                </c:pt>
                <c:pt idx="234">
                  <c:v>8</c:v>
                </c:pt>
                <c:pt idx="235">
                  <c:v>9</c:v>
                </c:pt>
                <c:pt idx="236">
                  <c:v>9</c:v>
                </c:pt>
                <c:pt idx="237">
                  <c:v>9</c:v>
                </c:pt>
                <c:pt idx="238">
                  <c:v>9</c:v>
                </c:pt>
                <c:pt idx="239">
                  <c:v>9</c:v>
                </c:pt>
                <c:pt idx="240">
                  <c:v>9</c:v>
                </c:pt>
                <c:pt idx="241">
                  <c:v>9</c:v>
                </c:pt>
                <c:pt idx="242">
                  <c:v>9</c:v>
                </c:pt>
                <c:pt idx="243">
                  <c:v>8</c:v>
                </c:pt>
                <c:pt idx="244">
                  <c:v>9</c:v>
                </c:pt>
                <c:pt idx="245">
                  <c:v>9</c:v>
                </c:pt>
                <c:pt idx="246">
                  <c:v>9</c:v>
                </c:pt>
                <c:pt idx="247">
                  <c:v>9</c:v>
                </c:pt>
                <c:pt idx="248">
                  <c:v>9</c:v>
                </c:pt>
                <c:pt idx="249">
                  <c:v>9</c:v>
                </c:pt>
                <c:pt idx="250">
                  <c:v>9</c:v>
                </c:pt>
                <c:pt idx="251">
                  <c:v>9</c:v>
                </c:pt>
                <c:pt idx="252">
                  <c:v>8</c:v>
                </c:pt>
                <c:pt idx="253">
                  <c:v>8</c:v>
                </c:pt>
                <c:pt idx="254">
                  <c:v>6</c:v>
                </c:pt>
                <c:pt idx="255">
                  <c:v>6</c:v>
                </c:pt>
                <c:pt idx="256">
                  <c:v>9</c:v>
                </c:pt>
                <c:pt idx="257">
                  <c:v>9</c:v>
                </c:pt>
                <c:pt idx="258">
                  <c:v>8</c:v>
                </c:pt>
                <c:pt idx="259">
                  <c:v>9</c:v>
                </c:pt>
                <c:pt idx="260">
                  <c:v>9</c:v>
                </c:pt>
                <c:pt idx="261">
                  <c:v>10</c:v>
                </c:pt>
                <c:pt idx="262">
                  <c:v>9</c:v>
                </c:pt>
                <c:pt idx="263">
                  <c:v>8</c:v>
                </c:pt>
                <c:pt idx="264">
                  <c:v>9</c:v>
                </c:pt>
                <c:pt idx="265">
                  <c:v>9</c:v>
                </c:pt>
                <c:pt idx="266">
                  <c:v>10</c:v>
                </c:pt>
                <c:pt idx="267">
                  <c:v>8</c:v>
                </c:pt>
                <c:pt idx="268">
                  <c:v>8</c:v>
                </c:pt>
                <c:pt idx="269">
                  <c:v>8</c:v>
                </c:pt>
                <c:pt idx="270">
                  <c:v>9</c:v>
                </c:pt>
                <c:pt idx="271">
                  <c:v>9</c:v>
                </c:pt>
                <c:pt idx="272">
                  <c:v>9</c:v>
                </c:pt>
                <c:pt idx="273">
                  <c:v>9</c:v>
                </c:pt>
                <c:pt idx="274">
                  <c:v>9</c:v>
                </c:pt>
                <c:pt idx="275">
                  <c:v>9</c:v>
                </c:pt>
                <c:pt idx="276">
                  <c:v>9</c:v>
                </c:pt>
                <c:pt idx="277">
                  <c:v>9</c:v>
                </c:pt>
                <c:pt idx="278">
                  <c:v>9</c:v>
                </c:pt>
                <c:pt idx="279">
                  <c:v>9</c:v>
                </c:pt>
                <c:pt idx="280">
                  <c:v>9</c:v>
                </c:pt>
                <c:pt idx="281">
                  <c:v>9</c:v>
                </c:pt>
                <c:pt idx="282">
                  <c:v>9</c:v>
                </c:pt>
                <c:pt idx="283">
                  <c:v>9</c:v>
                </c:pt>
                <c:pt idx="284">
                  <c:v>9</c:v>
                </c:pt>
                <c:pt idx="285">
                  <c:v>8</c:v>
                </c:pt>
                <c:pt idx="286">
                  <c:v>8</c:v>
                </c:pt>
                <c:pt idx="287">
                  <c:v>7</c:v>
                </c:pt>
                <c:pt idx="288">
                  <c:v>8</c:v>
                </c:pt>
                <c:pt idx="289">
                  <c:v>3</c:v>
                </c:pt>
                <c:pt idx="290">
                  <c:v>3</c:v>
                </c:pt>
                <c:pt idx="291">
                  <c:v>2</c:v>
                </c:pt>
                <c:pt idx="292">
                  <c:v>3</c:v>
                </c:pt>
                <c:pt idx="293">
                  <c:v>3</c:v>
                </c:pt>
                <c:pt idx="294">
                  <c:v>3</c:v>
                </c:pt>
                <c:pt idx="295">
                  <c:v>7</c:v>
                </c:pt>
                <c:pt idx="296">
                  <c:v>9</c:v>
                </c:pt>
                <c:pt idx="297">
                  <c:v>9</c:v>
                </c:pt>
                <c:pt idx="298">
                  <c:v>9</c:v>
                </c:pt>
                <c:pt idx="299">
                  <c:v>9</c:v>
                </c:pt>
                <c:pt idx="300">
                  <c:v>9</c:v>
                </c:pt>
                <c:pt idx="301">
                  <c:v>9</c:v>
                </c:pt>
                <c:pt idx="302">
                  <c:v>9</c:v>
                </c:pt>
                <c:pt idx="303">
                  <c:v>9</c:v>
                </c:pt>
                <c:pt idx="304">
                  <c:v>9</c:v>
                </c:pt>
                <c:pt idx="305">
                  <c:v>9</c:v>
                </c:pt>
                <c:pt idx="306">
                  <c:v>9</c:v>
                </c:pt>
                <c:pt idx="307">
                  <c:v>9</c:v>
                </c:pt>
                <c:pt idx="308">
                  <c:v>7</c:v>
                </c:pt>
                <c:pt idx="309">
                  <c:v>9</c:v>
                </c:pt>
                <c:pt idx="310">
                  <c:v>7</c:v>
                </c:pt>
                <c:pt idx="311">
                  <c:v>9</c:v>
                </c:pt>
                <c:pt idx="312">
                  <c:v>9</c:v>
                </c:pt>
                <c:pt idx="313">
                  <c:v>9</c:v>
                </c:pt>
                <c:pt idx="314">
                  <c:v>9</c:v>
                </c:pt>
                <c:pt idx="315">
                  <c:v>9</c:v>
                </c:pt>
                <c:pt idx="316">
                  <c:v>9</c:v>
                </c:pt>
                <c:pt idx="317">
                  <c:v>9</c:v>
                </c:pt>
                <c:pt idx="318">
                  <c:v>9</c:v>
                </c:pt>
                <c:pt idx="319">
                  <c:v>9</c:v>
                </c:pt>
                <c:pt idx="320">
                  <c:v>9</c:v>
                </c:pt>
                <c:pt idx="321">
                  <c:v>9</c:v>
                </c:pt>
                <c:pt idx="322">
                  <c:v>5</c:v>
                </c:pt>
                <c:pt idx="323">
                  <c:v>3</c:v>
                </c:pt>
                <c:pt idx="324">
                  <c:v>5</c:v>
                </c:pt>
                <c:pt idx="325">
                  <c:v>5</c:v>
                </c:pt>
                <c:pt idx="326">
                  <c:v>5</c:v>
                </c:pt>
                <c:pt idx="327">
                  <c:v>5</c:v>
                </c:pt>
                <c:pt idx="328">
                  <c:v>5</c:v>
                </c:pt>
                <c:pt idx="329">
                  <c:v>5</c:v>
                </c:pt>
                <c:pt idx="330">
                  <c:v>5</c:v>
                </c:pt>
                <c:pt idx="331">
                  <c:v>5</c:v>
                </c:pt>
                <c:pt idx="332">
                  <c:v>5</c:v>
                </c:pt>
                <c:pt idx="333">
                  <c:v>5</c:v>
                </c:pt>
                <c:pt idx="334">
                  <c:v>5</c:v>
                </c:pt>
                <c:pt idx="335">
                  <c:v>4</c:v>
                </c:pt>
                <c:pt idx="336">
                  <c:v>4</c:v>
                </c:pt>
                <c:pt idx="337">
                  <c:v>5</c:v>
                </c:pt>
                <c:pt idx="338">
                  <c:v>5</c:v>
                </c:pt>
                <c:pt idx="339">
                  <c:v>5</c:v>
                </c:pt>
                <c:pt idx="340">
                  <c:v>9</c:v>
                </c:pt>
                <c:pt idx="341">
                  <c:v>9</c:v>
                </c:pt>
                <c:pt idx="342">
                  <c:v>9</c:v>
                </c:pt>
                <c:pt idx="343">
                  <c:v>9</c:v>
                </c:pt>
                <c:pt idx="344">
                  <c:v>9</c:v>
                </c:pt>
                <c:pt idx="345">
                  <c:v>7</c:v>
                </c:pt>
                <c:pt idx="346">
                  <c:v>9</c:v>
                </c:pt>
                <c:pt idx="347">
                  <c:v>9</c:v>
                </c:pt>
                <c:pt idx="348">
                  <c:v>9</c:v>
                </c:pt>
                <c:pt idx="349">
                  <c:v>10</c:v>
                </c:pt>
                <c:pt idx="350">
                  <c:v>9</c:v>
                </c:pt>
                <c:pt idx="351">
                  <c:v>9</c:v>
                </c:pt>
                <c:pt idx="352">
                  <c:v>9</c:v>
                </c:pt>
                <c:pt idx="353">
                  <c:v>9</c:v>
                </c:pt>
                <c:pt idx="354">
                  <c:v>9</c:v>
                </c:pt>
                <c:pt idx="355">
                  <c:v>4</c:v>
                </c:pt>
                <c:pt idx="356">
                  <c:v>2</c:v>
                </c:pt>
                <c:pt idx="357">
                  <c:v>3</c:v>
                </c:pt>
                <c:pt idx="358">
                  <c:v>5</c:v>
                </c:pt>
                <c:pt idx="359">
                  <c:v>4</c:v>
                </c:pt>
                <c:pt idx="360">
                  <c:v>3</c:v>
                </c:pt>
                <c:pt idx="361">
                  <c:v>4</c:v>
                </c:pt>
                <c:pt idx="362">
                  <c:v>5</c:v>
                </c:pt>
                <c:pt idx="363">
                  <c:v>5</c:v>
                </c:pt>
                <c:pt idx="364">
                  <c:v>5</c:v>
                </c:pt>
                <c:pt idx="365">
                  <c:v>4</c:v>
                </c:pt>
                <c:pt idx="366">
                  <c:v>5</c:v>
                </c:pt>
                <c:pt idx="367">
                  <c:v>5</c:v>
                </c:pt>
                <c:pt idx="368">
                  <c:v>3</c:v>
                </c:pt>
                <c:pt idx="369">
                  <c:v>5</c:v>
                </c:pt>
                <c:pt idx="370">
                  <c:v>5</c:v>
                </c:pt>
                <c:pt idx="371">
                  <c:v>5</c:v>
                </c:pt>
                <c:pt idx="372">
                  <c:v>5</c:v>
                </c:pt>
                <c:pt idx="373">
                  <c:v>4</c:v>
                </c:pt>
                <c:pt idx="374">
                  <c:v>5</c:v>
                </c:pt>
                <c:pt idx="375">
                  <c:v>2</c:v>
                </c:pt>
                <c:pt idx="376">
                  <c:v>5</c:v>
                </c:pt>
                <c:pt idx="377">
                  <c:v>9</c:v>
                </c:pt>
                <c:pt idx="378">
                  <c:v>4</c:v>
                </c:pt>
                <c:pt idx="379">
                  <c:v>5</c:v>
                </c:pt>
                <c:pt idx="380">
                  <c:v>5</c:v>
                </c:pt>
                <c:pt idx="381">
                  <c:v>5</c:v>
                </c:pt>
                <c:pt idx="382">
                  <c:v>5</c:v>
                </c:pt>
                <c:pt idx="383">
                  <c:v>3</c:v>
                </c:pt>
                <c:pt idx="384">
                  <c:v>3</c:v>
                </c:pt>
                <c:pt idx="385">
                  <c:v>3</c:v>
                </c:pt>
                <c:pt idx="386">
                  <c:v>4</c:v>
                </c:pt>
                <c:pt idx="387">
                  <c:v>5</c:v>
                </c:pt>
                <c:pt idx="388">
                  <c:v>5</c:v>
                </c:pt>
                <c:pt idx="389">
                  <c:v>5</c:v>
                </c:pt>
                <c:pt idx="390">
                  <c:v>4</c:v>
                </c:pt>
                <c:pt idx="391">
                  <c:v>4</c:v>
                </c:pt>
                <c:pt idx="392">
                  <c:v>4</c:v>
                </c:pt>
                <c:pt idx="393">
                  <c:v>4</c:v>
                </c:pt>
                <c:pt idx="394">
                  <c:v>5</c:v>
                </c:pt>
                <c:pt idx="395">
                  <c:v>5</c:v>
                </c:pt>
                <c:pt idx="396">
                  <c:v>5</c:v>
                </c:pt>
                <c:pt idx="397">
                  <c:v>8</c:v>
                </c:pt>
                <c:pt idx="398">
                  <c:v>2</c:v>
                </c:pt>
                <c:pt idx="399">
                  <c:v>1</c:v>
                </c:pt>
                <c:pt idx="400">
                  <c:v>1</c:v>
                </c:pt>
                <c:pt idx="401">
                  <c:v>1</c:v>
                </c:pt>
                <c:pt idx="402">
                  <c:v>1</c:v>
                </c:pt>
                <c:pt idx="403">
                  <c:v>1</c:v>
                </c:pt>
                <c:pt idx="404">
                  <c:v>2</c:v>
                </c:pt>
                <c:pt idx="405">
                  <c:v>3</c:v>
                </c:pt>
                <c:pt idx="406">
                  <c:v>9</c:v>
                </c:pt>
                <c:pt idx="407">
                  <c:v>9</c:v>
                </c:pt>
                <c:pt idx="408">
                  <c:v>9</c:v>
                </c:pt>
                <c:pt idx="409">
                  <c:v>9</c:v>
                </c:pt>
                <c:pt idx="410">
                  <c:v>4</c:v>
                </c:pt>
                <c:pt idx="411">
                  <c:v>2</c:v>
                </c:pt>
                <c:pt idx="412">
                  <c:v>2</c:v>
                </c:pt>
                <c:pt idx="413">
                  <c:v>3</c:v>
                </c:pt>
                <c:pt idx="414">
                  <c:v>3</c:v>
                </c:pt>
                <c:pt idx="415">
                  <c:v>2</c:v>
                </c:pt>
                <c:pt idx="416">
                  <c:v>2</c:v>
                </c:pt>
                <c:pt idx="417">
                  <c:v>3</c:v>
                </c:pt>
                <c:pt idx="418">
                  <c:v>3</c:v>
                </c:pt>
                <c:pt idx="419">
                  <c:v>3</c:v>
                </c:pt>
                <c:pt idx="420">
                  <c:v>2</c:v>
                </c:pt>
                <c:pt idx="421">
                  <c:v>2</c:v>
                </c:pt>
                <c:pt idx="422">
                  <c:v>3</c:v>
                </c:pt>
                <c:pt idx="423">
                  <c:v>3</c:v>
                </c:pt>
                <c:pt idx="424">
                  <c:v>3</c:v>
                </c:pt>
                <c:pt idx="425">
                  <c:v>3</c:v>
                </c:pt>
                <c:pt idx="426">
                  <c:v>3</c:v>
                </c:pt>
                <c:pt idx="427">
                  <c:v>4</c:v>
                </c:pt>
                <c:pt idx="428">
                  <c:v>4</c:v>
                </c:pt>
                <c:pt idx="429">
                  <c:v>3</c:v>
                </c:pt>
                <c:pt idx="430">
                  <c:v>3</c:v>
                </c:pt>
                <c:pt idx="431">
                  <c:v>2</c:v>
                </c:pt>
                <c:pt idx="432">
                  <c:v>3</c:v>
                </c:pt>
                <c:pt idx="433">
                  <c:v>3</c:v>
                </c:pt>
                <c:pt idx="434">
                  <c:v>3</c:v>
                </c:pt>
                <c:pt idx="435">
                  <c:v>2</c:v>
                </c:pt>
                <c:pt idx="436">
                  <c:v>8</c:v>
                </c:pt>
                <c:pt idx="437">
                  <c:v>9</c:v>
                </c:pt>
                <c:pt idx="438">
                  <c:v>8</c:v>
                </c:pt>
                <c:pt idx="439">
                  <c:v>8</c:v>
                </c:pt>
                <c:pt idx="440">
                  <c:v>9</c:v>
                </c:pt>
                <c:pt idx="441">
                  <c:v>10</c:v>
                </c:pt>
                <c:pt idx="442">
                  <c:v>10</c:v>
                </c:pt>
                <c:pt idx="443">
                  <c:v>9</c:v>
                </c:pt>
                <c:pt idx="444">
                  <c:v>9</c:v>
                </c:pt>
                <c:pt idx="445">
                  <c:v>3</c:v>
                </c:pt>
                <c:pt idx="446">
                  <c:v>2</c:v>
                </c:pt>
                <c:pt idx="447">
                  <c:v>3</c:v>
                </c:pt>
                <c:pt idx="448">
                  <c:v>3</c:v>
                </c:pt>
                <c:pt idx="449">
                  <c:v>3</c:v>
                </c:pt>
                <c:pt idx="450">
                  <c:v>3</c:v>
                </c:pt>
                <c:pt idx="451">
                  <c:v>3</c:v>
                </c:pt>
                <c:pt idx="452">
                  <c:v>3</c:v>
                </c:pt>
                <c:pt idx="453">
                  <c:v>2</c:v>
                </c:pt>
                <c:pt idx="454">
                  <c:v>3</c:v>
                </c:pt>
                <c:pt idx="455">
                  <c:v>3</c:v>
                </c:pt>
                <c:pt idx="456">
                  <c:v>2</c:v>
                </c:pt>
                <c:pt idx="457">
                  <c:v>3</c:v>
                </c:pt>
                <c:pt idx="458">
                  <c:v>3</c:v>
                </c:pt>
                <c:pt idx="459">
                  <c:v>2</c:v>
                </c:pt>
                <c:pt idx="460">
                  <c:v>10</c:v>
                </c:pt>
                <c:pt idx="461">
                  <c:v>10</c:v>
                </c:pt>
                <c:pt idx="462">
                  <c:v>11</c:v>
                </c:pt>
                <c:pt idx="463">
                  <c:v>10</c:v>
                </c:pt>
                <c:pt idx="464">
                  <c:v>9</c:v>
                </c:pt>
                <c:pt idx="465">
                  <c:v>9</c:v>
                </c:pt>
                <c:pt idx="466">
                  <c:v>9</c:v>
                </c:pt>
                <c:pt idx="467">
                  <c:v>9</c:v>
                </c:pt>
                <c:pt idx="468">
                  <c:v>8</c:v>
                </c:pt>
                <c:pt idx="469">
                  <c:v>8</c:v>
                </c:pt>
                <c:pt idx="470">
                  <c:v>8</c:v>
                </c:pt>
                <c:pt idx="471">
                  <c:v>9</c:v>
                </c:pt>
                <c:pt idx="472">
                  <c:v>10</c:v>
                </c:pt>
                <c:pt idx="473">
                  <c:v>10</c:v>
                </c:pt>
                <c:pt idx="474">
                  <c:v>10</c:v>
                </c:pt>
                <c:pt idx="475">
                  <c:v>10</c:v>
                </c:pt>
                <c:pt idx="476">
                  <c:v>9</c:v>
                </c:pt>
                <c:pt idx="477">
                  <c:v>9</c:v>
                </c:pt>
                <c:pt idx="478">
                  <c:v>9</c:v>
                </c:pt>
                <c:pt idx="479">
                  <c:v>8</c:v>
                </c:pt>
                <c:pt idx="480">
                  <c:v>7</c:v>
                </c:pt>
                <c:pt idx="481">
                  <c:v>8</c:v>
                </c:pt>
                <c:pt idx="482">
                  <c:v>5</c:v>
                </c:pt>
                <c:pt idx="483">
                  <c:v>5</c:v>
                </c:pt>
                <c:pt idx="484">
                  <c:v>5</c:v>
                </c:pt>
                <c:pt idx="485">
                  <c:v>8</c:v>
                </c:pt>
                <c:pt idx="486">
                  <c:v>7</c:v>
                </c:pt>
                <c:pt idx="487">
                  <c:v>8</c:v>
                </c:pt>
                <c:pt idx="488">
                  <c:v>3</c:v>
                </c:pt>
                <c:pt idx="489">
                  <c:v>2</c:v>
                </c:pt>
                <c:pt idx="490">
                  <c:v>2</c:v>
                </c:pt>
                <c:pt idx="491">
                  <c:v>2</c:v>
                </c:pt>
                <c:pt idx="492">
                  <c:v>2</c:v>
                </c:pt>
                <c:pt idx="493">
                  <c:v>2</c:v>
                </c:pt>
                <c:pt idx="494">
                  <c:v>2</c:v>
                </c:pt>
                <c:pt idx="495">
                  <c:v>2</c:v>
                </c:pt>
                <c:pt idx="496">
                  <c:v>3</c:v>
                </c:pt>
                <c:pt idx="497">
                  <c:v>3</c:v>
                </c:pt>
                <c:pt idx="498">
                  <c:v>2</c:v>
                </c:pt>
                <c:pt idx="499">
                  <c:v>3</c:v>
                </c:pt>
                <c:pt idx="500">
                  <c:v>5</c:v>
                </c:pt>
                <c:pt idx="501">
                  <c:v>5</c:v>
                </c:pt>
                <c:pt idx="502">
                  <c:v>5</c:v>
                </c:pt>
                <c:pt idx="503">
                  <c:v>5</c:v>
                </c:pt>
                <c:pt idx="504">
                  <c:v>5</c:v>
                </c:pt>
                <c:pt idx="505">
                  <c:v>5</c:v>
                </c:pt>
                <c:pt idx="506">
                  <c:v>5</c:v>
                </c:pt>
                <c:pt idx="507">
                  <c:v>5</c:v>
                </c:pt>
                <c:pt idx="508">
                  <c:v>5</c:v>
                </c:pt>
                <c:pt idx="509">
                  <c:v>5</c:v>
                </c:pt>
                <c:pt idx="510">
                  <c:v>5</c:v>
                </c:pt>
                <c:pt idx="511">
                  <c:v>4</c:v>
                </c:pt>
                <c:pt idx="512">
                  <c:v>4</c:v>
                </c:pt>
                <c:pt idx="513">
                  <c:v>5</c:v>
                </c:pt>
                <c:pt idx="514">
                  <c:v>5</c:v>
                </c:pt>
                <c:pt idx="515">
                  <c:v>4</c:v>
                </c:pt>
                <c:pt idx="516">
                  <c:v>4</c:v>
                </c:pt>
                <c:pt idx="517">
                  <c:v>4</c:v>
                </c:pt>
                <c:pt idx="518">
                  <c:v>4</c:v>
                </c:pt>
                <c:pt idx="519">
                  <c:v>5</c:v>
                </c:pt>
                <c:pt idx="520">
                  <c:v>5</c:v>
                </c:pt>
                <c:pt idx="521">
                  <c:v>5</c:v>
                </c:pt>
                <c:pt idx="522">
                  <c:v>5</c:v>
                </c:pt>
                <c:pt idx="523">
                  <c:v>5</c:v>
                </c:pt>
                <c:pt idx="524">
                  <c:v>4</c:v>
                </c:pt>
                <c:pt idx="525">
                  <c:v>5</c:v>
                </c:pt>
                <c:pt idx="526">
                  <c:v>5</c:v>
                </c:pt>
                <c:pt idx="527">
                  <c:v>4</c:v>
                </c:pt>
                <c:pt idx="528">
                  <c:v>5</c:v>
                </c:pt>
                <c:pt idx="529">
                  <c:v>4</c:v>
                </c:pt>
                <c:pt idx="530">
                  <c:v>5</c:v>
                </c:pt>
                <c:pt idx="531">
                  <c:v>5</c:v>
                </c:pt>
                <c:pt idx="532">
                  <c:v>5</c:v>
                </c:pt>
                <c:pt idx="533">
                  <c:v>5</c:v>
                </c:pt>
                <c:pt idx="534">
                  <c:v>4</c:v>
                </c:pt>
                <c:pt idx="535">
                  <c:v>4</c:v>
                </c:pt>
                <c:pt idx="536">
                  <c:v>5</c:v>
                </c:pt>
                <c:pt idx="537">
                  <c:v>5</c:v>
                </c:pt>
                <c:pt idx="538">
                  <c:v>5</c:v>
                </c:pt>
                <c:pt idx="539">
                  <c:v>5</c:v>
                </c:pt>
                <c:pt idx="540">
                  <c:v>4</c:v>
                </c:pt>
                <c:pt idx="541">
                  <c:v>5</c:v>
                </c:pt>
                <c:pt idx="542">
                  <c:v>5</c:v>
                </c:pt>
                <c:pt idx="543">
                  <c:v>5</c:v>
                </c:pt>
                <c:pt idx="544">
                  <c:v>5</c:v>
                </c:pt>
                <c:pt idx="545">
                  <c:v>5</c:v>
                </c:pt>
                <c:pt idx="546">
                  <c:v>5</c:v>
                </c:pt>
                <c:pt idx="547">
                  <c:v>5</c:v>
                </c:pt>
                <c:pt idx="548">
                  <c:v>4</c:v>
                </c:pt>
                <c:pt idx="549">
                  <c:v>4</c:v>
                </c:pt>
                <c:pt idx="550">
                  <c:v>9</c:v>
                </c:pt>
                <c:pt idx="551">
                  <c:v>9</c:v>
                </c:pt>
                <c:pt idx="552">
                  <c:v>6</c:v>
                </c:pt>
                <c:pt idx="553">
                  <c:v>10</c:v>
                </c:pt>
                <c:pt idx="554">
                  <c:v>10</c:v>
                </c:pt>
                <c:pt idx="555">
                  <c:v>9</c:v>
                </c:pt>
                <c:pt idx="556">
                  <c:v>9</c:v>
                </c:pt>
                <c:pt idx="557">
                  <c:v>9</c:v>
                </c:pt>
                <c:pt idx="558">
                  <c:v>9</c:v>
                </c:pt>
                <c:pt idx="559">
                  <c:v>10</c:v>
                </c:pt>
                <c:pt idx="560">
                  <c:v>9</c:v>
                </c:pt>
                <c:pt idx="561">
                  <c:v>8</c:v>
                </c:pt>
                <c:pt idx="562">
                  <c:v>10</c:v>
                </c:pt>
                <c:pt idx="563">
                  <c:v>10</c:v>
                </c:pt>
                <c:pt idx="564">
                  <c:v>9</c:v>
                </c:pt>
                <c:pt idx="565">
                  <c:v>10</c:v>
                </c:pt>
                <c:pt idx="566">
                  <c:v>9</c:v>
                </c:pt>
                <c:pt idx="567">
                  <c:v>9</c:v>
                </c:pt>
                <c:pt idx="568">
                  <c:v>10</c:v>
                </c:pt>
                <c:pt idx="569">
                  <c:v>9</c:v>
                </c:pt>
                <c:pt idx="570">
                  <c:v>9</c:v>
                </c:pt>
                <c:pt idx="571">
                  <c:v>9</c:v>
                </c:pt>
                <c:pt idx="572">
                  <c:v>9</c:v>
                </c:pt>
                <c:pt idx="573">
                  <c:v>9</c:v>
                </c:pt>
                <c:pt idx="574">
                  <c:v>10</c:v>
                </c:pt>
                <c:pt idx="575">
                  <c:v>9</c:v>
                </c:pt>
                <c:pt idx="576">
                  <c:v>9</c:v>
                </c:pt>
                <c:pt idx="577">
                  <c:v>9</c:v>
                </c:pt>
                <c:pt idx="578">
                  <c:v>9</c:v>
                </c:pt>
                <c:pt idx="579">
                  <c:v>9</c:v>
                </c:pt>
                <c:pt idx="580">
                  <c:v>5</c:v>
                </c:pt>
                <c:pt idx="581">
                  <c:v>4</c:v>
                </c:pt>
                <c:pt idx="582">
                  <c:v>9</c:v>
                </c:pt>
                <c:pt idx="583">
                  <c:v>6</c:v>
                </c:pt>
                <c:pt idx="584">
                  <c:v>5</c:v>
                </c:pt>
                <c:pt idx="585">
                  <c:v>5</c:v>
                </c:pt>
                <c:pt idx="586">
                  <c:v>5</c:v>
                </c:pt>
                <c:pt idx="587">
                  <c:v>5</c:v>
                </c:pt>
                <c:pt idx="588">
                  <c:v>5</c:v>
                </c:pt>
                <c:pt idx="589">
                  <c:v>5</c:v>
                </c:pt>
                <c:pt idx="590">
                  <c:v>5</c:v>
                </c:pt>
                <c:pt idx="591">
                  <c:v>5</c:v>
                </c:pt>
                <c:pt idx="592">
                  <c:v>5</c:v>
                </c:pt>
                <c:pt idx="593">
                  <c:v>5</c:v>
                </c:pt>
                <c:pt idx="594">
                  <c:v>5</c:v>
                </c:pt>
                <c:pt idx="595">
                  <c:v>9</c:v>
                </c:pt>
                <c:pt idx="596">
                  <c:v>8</c:v>
                </c:pt>
                <c:pt idx="597">
                  <c:v>9</c:v>
                </c:pt>
                <c:pt idx="598">
                  <c:v>9</c:v>
                </c:pt>
                <c:pt idx="599">
                  <c:v>9</c:v>
                </c:pt>
                <c:pt idx="600">
                  <c:v>9</c:v>
                </c:pt>
                <c:pt idx="601">
                  <c:v>10</c:v>
                </c:pt>
                <c:pt idx="602">
                  <c:v>9</c:v>
                </c:pt>
                <c:pt idx="603">
                  <c:v>10</c:v>
                </c:pt>
                <c:pt idx="604">
                  <c:v>9</c:v>
                </c:pt>
                <c:pt idx="605">
                  <c:v>10</c:v>
                </c:pt>
                <c:pt idx="606">
                  <c:v>8</c:v>
                </c:pt>
                <c:pt idx="607">
                  <c:v>11</c:v>
                </c:pt>
                <c:pt idx="608">
                  <c:v>4</c:v>
                </c:pt>
                <c:pt idx="609">
                  <c:v>5</c:v>
                </c:pt>
                <c:pt idx="610">
                  <c:v>4</c:v>
                </c:pt>
                <c:pt idx="611">
                  <c:v>5</c:v>
                </c:pt>
                <c:pt idx="612">
                  <c:v>4</c:v>
                </c:pt>
                <c:pt idx="613">
                  <c:v>5</c:v>
                </c:pt>
                <c:pt idx="614">
                  <c:v>4</c:v>
                </c:pt>
                <c:pt idx="615">
                  <c:v>4</c:v>
                </c:pt>
                <c:pt idx="616">
                  <c:v>4</c:v>
                </c:pt>
                <c:pt idx="617">
                  <c:v>4</c:v>
                </c:pt>
                <c:pt idx="618">
                  <c:v>5</c:v>
                </c:pt>
                <c:pt idx="619">
                  <c:v>5</c:v>
                </c:pt>
                <c:pt idx="620">
                  <c:v>8</c:v>
                </c:pt>
                <c:pt idx="621">
                  <c:v>10</c:v>
                </c:pt>
                <c:pt idx="622">
                  <c:v>10</c:v>
                </c:pt>
                <c:pt idx="623">
                  <c:v>10</c:v>
                </c:pt>
                <c:pt idx="624">
                  <c:v>10</c:v>
                </c:pt>
                <c:pt idx="625">
                  <c:v>10</c:v>
                </c:pt>
                <c:pt idx="626">
                  <c:v>9</c:v>
                </c:pt>
                <c:pt idx="627">
                  <c:v>7</c:v>
                </c:pt>
                <c:pt idx="628">
                  <c:v>7</c:v>
                </c:pt>
                <c:pt idx="629">
                  <c:v>7</c:v>
                </c:pt>
                <c:pt idx="630">
                  <c:v>7</c:v>
                </c:pt>
                <c:pt idx="631">
                  <c:v>7</c:v>
                </c:pt>
                <c:pt idx="632">
                  <c:v>9</c:v>
                </c:pt>
                <c:pt idx="633">
                  <c:v>3</c:v>
                </c:pt>
                <c:pt idx="634">
                  <c:v>10</c:v>
                </c:pt>
                <c:pt idx="635">
                  <c:v>9</c:v>
                </c:pt>
                <c:pt idx="636">
                  <c:v>10</c:v>
                </c:pt>
                <c:pt idx="637">
                  <c:v>3</c:v>
                </c:pt>
                <c:pt idx="638">
                  <c:v>3</c:v>
                </c:pt>
                <c:pt idx="639">
                  <c:v>2</c:v>
                </c:pt>
                <c:pt idx="640">
                  <c:v>2</c:v>
                </c:pt>
                <c:pt idx="641">
                  <c:v>2</c:v>
                </c:pt>
                <c:pt idx="642">
                  <c:v>3</c:v>
                </c:pt>
                <c:pt idx="643">
                  <c:v>4</c:v>
                </c:pt>
                <c:pt idx="644">
                  <c:v>4</c:v>
                </c:pt>
                <c:pt idx="645">
                  <c:v>3</c:v>
                </c:pt>
                <c:pt idx="646">
                  <c:v>4</c:v>
                </c:pt>
                <c:pt idx="647">
                  <c:v>4</c:v>
                </c:pt>
                <c:pt idx="648">
                  <c:v>3</c:v>
                </c:pt>
                <c:pt idx="649">
                  <c:v>4</c:v>
                </c:pt>
                <c:pt idx="650">
                  <c:v>4</c:v>
                </c:pt>
                <c:pt idx="651">
                  <c:v>4</c:v>
                </c:pt>
                <c:pt idx="652">
                  <c:v>3</c:v>
                </c:pt>
                <c:pt idx="653">
                  <c:v>4</c:v>
                </c:pt>
                <c:pt idx="654">
                  <c:v>4</c:v>
                </c:pt>
                <c:pt idx="655">
                  <c:v>5</c:v>
                </c:pt>
                <c:pt idx="656">
                  <c:v>3</c:v>
                </c:pt>
                <c:pt idx="657">
                  <c:v>2</c:v>
                </c:pt>
                <c:pt idx="658">
                  <c:v>2</c:v>
                </c:pt>
                <c:pt idx="659">
                  <c:v>2</c:v>
                </c:pt>
                <c:pt idx="660">
                  <c:v>3</c:v>
                </c:pt>
                <c:pt idx="661">
                  <c:v>2</c:v>
                </c:pt>
                <c:pt idx="662">
                  <c:v>3</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10</c:v>
                </c:pt>
                <c:pt idx="677">
                  <c:v>10</c:v>
                </c:pt>
                <c:pt idx="678">
                  <c:v>10</c:v>
                </c:pt>
                <c:pt idx="679">
                  <c:v>9</c:v>
                </c:pt>
                <c:pt idx="680">
                  <c:v>9</c:v>
                </c:pt>
                <c:pt idx="681">
                  <c:v>10</c:v>
                </c:pt>
                <c:pt idx="682">
                  <c:v>10</c:v>
                </c:pt>
                <c:pt idx="683">
                  <c:v>9</c:v>
                </c:pt>
                <c:pt idx="684">
                  <c:v>8</c:v>
                </c:pt>
                <c:pt idx="685">
                  <c:v>8</c:v>
                </c:pt>
                <c:pt idx="686">
                  <c:v>5</c:v>
                </c:pt>
                <c:pt idx="687">
                  <c:v>5</c:v>
                </c:pt>
                <c:pt idx="688">
                  <c:v>5</c:v>
                </c:pt>
                <c:pt idx="689">
                  <c:v>5</c:v>
                </c:pt>
                <c:pt idx="690">
                  <c:v>5</c:v>
                </c:pt>
                <c:pt idx="691">
                  <c:v>4</c:v>
                </c:pt>
                <c:pt idx="692">
                  <c:v>6</c:v>
                </c:pt>
                <c:pt idx="693">
                  <c:v>5</c:v>
                </c:pt>
                <c:pt idx="694">
                  <c:v>4</c:v>
                </c:pt>
                <c:pt idx="695">
                  <c:v>4</c:v>
                </c:pt>
                <c:pt idx="696">
                  <c:v>5</c:v>
                </c:pt>
                <c:pt idx="697">
                  <c:v>5</c:v>
                </c:pt>
                <c:pt idx="698">
                  <c:v>5</c:v>
                </c:pt>
                <c:pt idx="699">
                  <c:v>4</c:v>
                </c:pt>
                <c:pt idx="700">
                  <c:v>5</c:v>
                </c:pt>
                <c:pt idx="701">
                  <c:v>5</c:v>
                </c:pt>
                <c:pt idx="702">
                  <c:v>5</c:v>
                </c:pt>
                <c:pt idx="703">
                  <c:v>5</c:v>
                </c:pt>
                <c:pt idx="704">
                  <c:v>8</c:v>
                </c:pt>
                <c:pt idx="705">
                  <c:v>5</c:v>
                </c:pt>
                <c:pt idx="706">
                  <c:v>5</c:v>
                </c:pt>
                <c:pt idx="707">
                  <c:v>4</c:v>
                </c:pt>
                <c:pt idx="708">
                  <c:v>4</c:v>
                </c:pt>
                <c:pt idx="709">
                  <c:v>5</c:v>
                </c:pt>
                <c:pt idx="710">
                  <c:v>5</c:v>
                </c:pt>
                <c:pt idx="711">
                  <c:v>4</c:v>
                </c:pt>
                <c:pt idx="712">
                  <c:v>5</c:v>
                </c:pt>
                <c:pt idx="713">
                  <c:v>5</c:v>
                </c:pt>
                <c:pt idx="714">
                  <c:v>5</c:v>
                </c:pt>
                <c:pt idx="715">
                  <c:v>5</c:v>
                </c:pt>
                <c:pt idx="716">
                  <c:v>5</c:v>
                </c:pt>
                <c:pt idx="717">
                  <c:v>5</c:v>
                </c:pt>
                <c:pt idx="718">
                  <c:v>5</c:v>
                </c:pt>
                <c:pt idx="719">
                  <c:v>4</c:v>
                </c:pt>
                <c:pt idx="720">
                  <c:v>5</c:v>
                </c:pt>
                <c:pt idx="721">
                  <c:v>5</c:v>
                </c:pt>
                <c:pt idx="722">
                  <c:v>3</c:v>
                </c:pt>
                <c:pt idx="723">
                  <c:v>3</c:v>
                </c:pt>
                <c:pt idx="724">
                  <c:v>5</c:v>
                </c:pt>
                <c:pt idx="725">
                  <c:v>5</c:v>
                </c:pt>
                <c:pt idx="726">
                  <c:v>5</c:v>
                </c:pt>
                <c:pt idx="727">
                  <c:v>5</c:v>
                </c:pt>
                <c:pt idx="728">
                  <c:v>5</c:v>
                </c:pt>
                <c:pt idx="729">
                  <c:v>5</c:v>
                </c:pt>
                <c:pt idx="730">
                  <c:v>5</c:v>
                </c:pt>
                <c:pt idx="731">
                  <c:v>5</c:v>
                </c:pt>
                <c:pt idx="732">
                  <c:v>5</c:v>
                </c:pt>
                <c:pt idx="733">
                  <c:v>5</c:v>
                </c:pt>
                <c:pt idx="734">
                  <c:v>5</c:v>
                </c:pt>
                <c:pt idx="735">
                  <c:v>5</c:v>
                </c:pt>
                <c:pt idx="736">
                  <c:v>5</c:v>
                </c:pt>
                <c:pt idx="737">
                  <c:v>5</c:v>
                </c:pt>
                <c:pt idx="738">
                  <c:v>5</c:v>
                </c:pt>
                <c:pt idx="739">
                  <c:v>5</c:v>
                </c:pt>
                <c:pt idx="740">
                  <c:v>5</c:v>
                </c:pt>
                <c:pt idx="741">
                  <c:v>5</c:v>
                </c:pt>
                <c:pt idx="742">
                  <c:v>5</c:v>
                </c:pt>
                <c:pt idx="743">
                  <c:v>5</c:v>
                </c:pt>
                <c:pt idx="744">
                  <c:v>5</c:v>
                </c:pt>
                <c:pt idx="745">
                  <c:v>5</c:v>
                </c:pt>
                <c:pt idx="746">
                  <c:v>5</c:v>
                </c:pt>
                <c:pt idx="747">
                  <c:v>5</c:v>
                </c:pt>
                <c:pt idx="748">
                  <c:v>5</c:v>
                </c:pt>
                <c:pt idx="749">
                  <c:v>5</c:v>
                </c:pt>
                <c:pt idx="750">
                  <c:v>5</c:v>
                </c:pt>
                <c:pt idx="751">
                  <c:v>5</c:v>
                </c:pt>
                <c:pt idx="752">
                  <c:v>5</c:v>
                </c:pt>
                <c:pt idx="753">
                  <c:v>5</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5</c:v>
                </c:pt>
                <c:pt idx="784">
                  <c:v>5</c:v>
                </c:pt>
                <c:pt idx="785">
                  <c:v>5</c:v>
                </c:pt>
                <c:pt idx="786">
                  <c:v>5</c:v>
                </c:pt>
                <c:pt idx="787">
                  <c:v>5</c:v>
                </c:pt>
                <c:pt idx="788">
                  <c:v>4</c:v>
                </c:pt>
                <c:pt idx="789">
                  <c:v>4</c:v>
                </c:pt>
                <c:pt idx="790">
                  <c:v>4</c:v>
                </c:pt>
                <c:pt idx="791">
                  <c:v>4</c:v>
                </c:pt>
                <c:pt idx="792">
                  <c:v>4</c:v>
                </c:pt>
                <c:pt idx="793">
                  <c:v>4</c:v>
                </c:pt>
                <c:pt idx="794">
                  <c:v>5</c:v>
                </c:pt>
                <c:pt idx="795">
                  <c:v>5</c:v>
                </c:pt>
                <c:pt idx="796">
                  <c:v>5</c:v>
                </c:pt>
                <c:pt idx="797">
                  <c:v>5</c:v>
                </c:pt>
                <c:pt idx="798">
                  <c:v>4</c:v>
                </c:pt>
                <c:pt idx="799">
                  <c:v>4</c:v>
                </c:pt>
                <c:pt idx="800">
                  <c:v>5</c:v>
                </c:pt>
                <c:pt idx="801">
                  <c:v>5</c:v>
                </c:pt>
                <c:pt idx="802">
                  <c:v>5</c:v>
                </c:pt>
                <c:pt idx="803">
                  <c:v>5</c:v>
                </c:pt>
                <c:pt idx="804">
                  <c:v>5</c:v>
                </c:pt>
                <c:pt idx="805">
                  <c:v>5</c:v>
                </c:pt>
                <c:pt idx="806">
                  <c:v>5</c:v>
                </c:pt>
                <c:pt idx="807">
                  <c:v>5</c:v>
                </c:pt>
                <c:pt idx="808">
                  <c:v>5</c:v>
                </c:pt>
                <c:pt idx="809">
                  <c:v>5</c:v>
                </c:pt>
                <c:pt idx="810">
                  <c:v>5</c:v>
                </c:pt>
                <c:pt idx="811">
                  <c:v>5</c:v>
                </c:pt>
                <c:pt idx="812">
                  <c:v>5</c:v>
                </c:pt>
                <c:pt idx="813">
                  <c:v>5</c:v>
                </c:pt>
                <c:pt idx="814">
                  <c:v>5</c:v>
                </c:pt>
                <c:pt idx="815">
                  <c:v>5</c:v>
                </c:pt>
                <c:pt idx="816">
                  <c:v>5</c:v>
                </c:pt>
                <c:pt idx="817">
                  <c:v>5</c:v>
                </c:pt>
                <c:pt idx="818">
                  <c:v>5</c:v>
                </c:pt>
                <c:pt idx="819">
                  <c:v>5</c:v>
                </c:pt>
                <c:pt idx="820">
                  <c:v>5</c:v>
                </c:pt>
                <c:pt idx="821">
                  <c:v>5</c:v>
                </c:pt>
                <c:pt idx="822">
                  <c:v>5</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5</c:v>
                </c:pt>
                <c:pt idx="847">
                  <c:v>5</c:v>
                </c:pt>
                <c:pt idx="848">
                  <c:v>5</c:v>
                </c:pt>
                <c:pt idx="849">
                  <c:v>5</c:v>
                </c:pt>
                <c:pt idx="850">
                  <c:v>5</c:v>
                </c:pt>
                <c:pt idx="851">
                  <c:v>5</c:v>
                </c:pt>
                <c:pt idx="852">
                  <c:v>5</c:v>
                </c:pt>
                <c:pt idx="853">
                  <c:v>5</c:v>
                </c:pt>
                <c:pt idx="854">
                  <c:v>5</c:v>
                </c:pt>
                <c:pt idx="855">
                  <c:v>5</c:v>
                </c:pt>
                <c:pt idx="856">
                  <c:v>5</c:v>
                </c:pt>
                <c:pt idx="857">
                  <c:v>5</c:v>
                </c:pt>
                <c:pt idx="858">
                  <c:v>5</c:v>
                </c:pt>
                <c:pt idx="859">
                  <c:v>5</c:v>
                </c:pt>
                <c:pt idx="860">
                  <c:v>5</c:v>
                </c:pt>
                <c:pt idx="861">
                  <c:v>5</c:v>
                </c:pt>
                <c:pt idx="862">
                  <c:v>5</c:v>
                </c:pt>
                <c:pt idx="863">
                  <c:v>5</c:v>
                </c:pt>
                <c:pt idx="864">
                  <c:v>5</c:v>
                </c:pt>
                <c:pt idx="865">
                  <c:v>5</c:v>
                </c:pt>
                <c:pt idx="866">
                  <c:v>5</c:v>
                </c:pt>
                <c:pt idx="867">
                  <c:v>5</c:v>
                </c:pt>
                <c:pt idx="868">
                  <c:v>5</c:v>
                </c:pt>
                <c:pt idx="869">
                  <c:v>5</c:v>
                </c:pt>
                <c:pt idx="870">
                  <c:v>4</c:v>
                </c:pt>
                <c:pt idx="871">
                  <c:v>5</c:v>
                </c:pt>
                <c:pt idx="872">
                  <c:v>5</c:v>
                </c:pt>
                <c:pt idx="873">
                  <c:v>5</c:v>
                </c:pt>
                <c:pt idx="874">
                  <c:v>5</c:v>
                </c:pt>
                <c:pt idx="875">
                  <c:v>5</c:v>
                </c:pt>
                <c:pt idx="876">
                  <c:v>5</c:v>
                </c:pt>
                <c:pt idx="877">
                  <c:v>5</c:v>
                </c:pt>
                <c:pt idx="878">
                  <c:v>5</c:v>
                </c:pt>
                <c:pt idx="879">
                  <c:v>5</c:v>
                </c:pt>
                <c:pt idx="880">
                  <c:v>5</c:v>
                </c:pt>
                <c:pt idx="881">
                  <c:v>5</c:v>
                </c:pt>
                <c:pt idx="882">
                  <c:v>6</c:v>
                </c:pt>
                <c:pt idx="883">
                  <c:v>6</c:v>
                </c:pt>
                <c:pt idx="884">
                  <c:v>5</c:v>
                </c:pt>
                <c:pt idx="885">
                  <c:v>5</c:v>
                </c:pt>
                <c:pt idx="886">
                  <c:v>5</c:v>
                </c:pt>
                <c:pt idx="887">
                  <c:v>5</c:v>
                </c:pt>
                <c:pt idx="888">
                  <c:v>5</c:v>
                </c:pt>
                <c:pt idx="889">
                  <c:v>5</c:v>
                </c:pt>
                <c:pt idx="890">
                  <c:v>5</c:v>
                </c:pt>
                <c:pt idx="891">
                  <c:v>5</c:v>
                </c:pt>
                <c:pt idx="892">
                  <c:v>5</c:v>
                </c:pt>
                <c:pt idx="893">
                  <c:v>5</c:v>
                </c:pt>
                <c:pt idx="894">
                  <c:v>5</c:v>
                </c:pt>
                <c:pt idx="895">
                  <c:v>5</c:v>
                </c:pt>
                <c:pt idx="896">
                  <c:v>5</c:v>
                </c:pt>
                <c:pt idx="897">
                  <c:v>5</c:v>
                </c:pt>
                <c:pt idx="898">
                  <c:v>5</c:v>
                </c:pt>
                <c:pt idx="899">
                  <c:v>5</c:v>
                </c:pt>
                <c:pt idx="900">
                  <c:v>5</c:v>
                </c:pt>
                <c:pt idx="901">
                  <c:v>5</c:v>
                </c:pt>
                <c:pt idx="902">
                  <c:v>5</c:v>
                </c:pt>
                <c:pt idx="903">
                  <c:v>5</c:v>
                </c:pt>
                <c:pt idx="904">
                  <c:v>5</c:v>
                </c:pt>
                <c:pt idx="905">
                  <c:v>5</c:v>
                </c:pt>
                <c:pt idx="906">
                  <c:v>5</c:v>
                </c:pt>
                <c:pt idx="907">
                  <c:v>5</c:v>
                </c:pt>
                <c:pt idx="908">
                  <c:v>5</c:v>
                </c:pt>
                <c:pt idx="909">
                  <c:v>5</c:v>
                </c:pt>
                <c:pt idx="910">
                  <c:v>5</c:v>
                </c:pt>
                <c:pt idx="911">
                  <c:v>5</c:v>
                </c:pt>
                <c:pt idx="912">
                  <c:v>5</c:v>
                </c:pt>
                <c:pt idx="913">
                  <c:v>5</c:v>
                </c:pt>
                <c:pt idx="914">
                  <c:v>5</c:v>
                </c:pt>
                <c:pt idx="915">
                  <c:v>5</c:v>
                </c:pt>
                <c:pt idx="916">
                  <c:v>5</c:v>
                </c:pt>
                <c:pt idx="917">
                  <c:v>5</c:v>
                </c:pt>
                <c:pt idx="918">
                  <c:v>5</c:v>
                </c:pt>
                <c:pt idx="919">
                  <c:v>5</c:v>
                </c:pt>
                <c:pt idx="920">
                  <c:v>5</c:v>
                </c:pt>
                <c:pt idx="921">
                  <c:v>5</c:v>
                </c:pt>
                <c:pt idx="922">
                  <c:v>3</c:v>
                </c:pt>
                <c:pt idx="923">
                  <c:v>3</c:v>
                </c:pt>
                <c:pt idx="924">
                  <c:v>5</c:v>
                </c:pt>
                <c:pt idx="925">
                  <c:v>5</c:v>
                </c:pt>
                <c:pt idx="926">
                  <c:v>5</c:v>
                </c:pt>
                <c:pt idx="927">
                  <c:v>5</c:v>
                </c:pt>
                <c:pt idx="928">
                  <c:v>5</c:v>
                </c:pt>
                <c:pt idx="929">
                  <c:v>3</c:v>
                </c:pt>
                <c:pt idx="930">
                  <c:v>5</c:v>
                </c:pt>
                <c:pt idx="931">
                  <c:v>5</c:v>
                </c:pt>
                <c:pt idx="932">
                  <c:v>5</c:v>
                </c:pt>
                <c:pt idx="933">
                  <c:v>5</c:v>
                </c:pt>
                <c:pt idx="934">
                  <c:v>5</c:v>
                </c:pt>
                <c:pt idx="935">
                  <c:v>7</c:v>
                </c:pt>
                <c:pt idx="936">
                  <c:v>9</c:v>
                </c:pt>
                <c:pt idx="937">
                  <c:v>9</c:v>
                </c:pt>
                <c:pt idx="938">
                  <c:v>5</c:v>
                </c:pt>
                <c:pt idx="939">
                  <c:v>5</c:v>
                </c:pt>
                <c:pt idx="940">
                  <c:v>2</c:v>
                </c:pt>
                <c:pt idx="941">
                  <c:v>2</c:v>
                </c:pt>
                <c:pt idx="942">
                  <c:v>1</c:v>
                </c:pt>
                <c:pt idx="943">
                  <c:v>3</c:v>
                </c:pt>
                <c:pt idx="944">
                  <c:v>2</c:v>
                </c:pt>
                <c:pt idx="945">
                  <c:v>2</c:v>
                </c:pt>
                <c:pt idx="946">
                  <c:v>9</c:v>
                </c:pt>
                <c:pt idx="947">
                  <c:v>9</c:v>
                </c:pt>
                <c:pt idx="948">
                  <c:v>9</c:v>
                </c:pt>
                <c:pt idx="949">
                  <c:v>9</c:v>
                </c:pt>
                <c:pt idx="950">
                  <c:v>9</c:v>
                </c:pt>
                <c:pt idx="951">
                  <c:v>9</c:v>
                </c:pt>
                <c:pt idx="952">
                  <c:v>9</c:v>
                </c:pt>
                <c:pt idx="953">
                  <c:v>9</c:v>
                </c:pt>
                <c:pt idx="954">
                  <c:v>10</c:v>
                </c:pt>
                <c:pt idx="955">
                  <c:v>9</c:v>
                </c:pt>
                <c:pt idx="956">
                  <c:v>9</c:v>
                </c:pt>
                <c:pt idx="957">
                  <c:v>8</c:v>
                </c:pt>
                <c:pt idx="958">
                  <c:v>10</c:v>
                </c:pt>
                <c:pt idx="959">
                  <c:v>9</c:v>
                </c:pt>
                <c:pt idx="960">
                  <c:v>9</c:v>
                </c:pt>
                <c:pt idx="961">
                  <c:v>7</c:v>
                </c:pt>
                <c:pt idx="962">
                  <c:v>9</c:v>
                </c:pt>
                <c:pt idx="963">
                  <c:v>9</c:v>
                </c:pt>
                <c:pt idx="964">
                  <c:v>7</c:v>
                </c:pt>
                <c:pt idx="965">
                  <c:v>6</c:v>
                </c:pt>
                <c:pt idx="966">
                  <c:v>4</c:v>
                </c:pt>
                <c:pt idx="967">
                  <c:v>3</c:v>
                </c:pt>
                <c:pt idx="968">
                  <c:v>3</c:v>
                </c:pt>
                <c:pt idx="969">
                  <c:v>4</c:v>
                </c:pt>
                <c:pt idx="970">
                  <c:v>6</c:v>
                </c:pt>
                <c:pt idx="971">
                  <c:v>6</c:v>
                </c:pt>
                <c:pt idx="972">
                  <c:v>7</c:v>
                </c:pt>
                <c:pt idx="973">
                  <c:v>10</c:v>
                </c:pt>
                <c:pt idx="974">
                  <c:v>10</c:v>
                </c:pt>
                <c:pt idx="975">
                  <c:v>7</c:v>
                </c:pt>
                <c:pt idx="976">
                  <c:v>7</c:v>
                </c:pt>
                <c:pt idx="977">
                  <c:v>4</c:v>
                </c:pt>
                <c:pt idx="978">
                  <c:v>5</c:v>
                </c:pt>
                <c:pt idx="979">
                  <c:v>5</c:v>
                </c:pt>
                <c:pt idx="980">
                  <c:v>5</c:v>
                </c:pt>
                <c:pt idx="981">
                  <c:v>7</c:v>
                </c:pt>
                <c:pt idx="982">
                  <c:v>7</c:v>
                </c:pt>
                <c:pt idx="983">
                  <c:v>4</c:v>
                </c:pt>
                <c:pt idx="984">
                  <c:v>3</c:v>
                </c:pt>
                <c:pt idx="985">
                  <c:v>4</c:v>
                </c:pt>
                <c:pt idx="986">
                  <c:v>4</c:v>
                </c:pt>
                <c:pt idx="987">
                  <c:v>5</c:v>
                </c:pt>
                <c:pt idx="988">
                  <c:v>5</c:v>
                </c:pt>
                <c:pt idx="989">
                  <c:v>5</c:v>
                </c:pt>
                <c:pt idx="990">
                  <c:v>5</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5</c:v>
                </c:pt>
                <c:pt idx="1005">
                  <c:v>5</c:v>
                </c:pt>
                <c:pt idx="1006">
                  <c:v>5</c:v>
                </c:pt>
                <c:pt idx="1007">
                  <c:v>9</c:v>
                </c:pt>
                <c:pt idx="1008">
                  <c:v>9</c:v>
                </c:pt>
                <c:pt idx="1009">
                  <c:v>9</c:v>
                </c:pt>
                <c:pt idx="1010">
                  <c:v>9</c:v>
                </c:pt>
                <c:pt idx="1011">
                  <c:v>9</c:v>
                </c:pt>
                <c:pt idx="1012">
                  <c:v>9</c:v>
                </c:pt>
                <c:pt idx="1013">
                  <c:v>9</c:v>
                </c:pt>
                <c:pt idx="1014">
                  <c:v>9</c:v>
                </c:pt>
                <c:pt idx="1015">
                  <c:v>9</c:v>
                </c:pt>
                <c:pt idx="1016">
                  <c:v>9</c:v>
                </c:pt>
                <c:pt idx="1017">
                  <c:v>9</c:v>
                </c:pt>
                <c:pt idx="1018">
                  <c:v>9</c:v>
                </c:pt>
                <c:pt idx="1019">
                  <c:v>9</c:v>
                </c:pt>
                <c:pt idx="1020">
                  <c:v>9</c:v>
                </c:pt>
                <c:pt idx="1021">
                  <c:v>9</c:v>
                </c:pt>
                <c:pt idx="1022">
                  <c:v>9</c:v>
                </c:pt>
                <c:pt idx="1023">
                  <c:v>9</c:v>
                </c:pt>
                <c:pt idx="1024">
                  <c:v>9</c:v>
                </c:pt>
                <c:pt idx="1025">
                  <c:v>9</c:v>
                </c:pt>
                <c:pt idx="1026">
                  <c:v>9</c:v>
                </c:pt>
                <c:pt idx="1027">
                  <c:v>9</c:v>
                </c:pt>
                <c:pt idx="1028">
                  <c:v>9</c:v>
                </c:pt>
                <c:pt idx="1029">
                  <c:v>9</c:v>
                </c:pt>
                <c:pt idx="1030">
                  <c:v>10</c:v>
                </c:pt>
                <c:pt idx="1031">
                  <c:v>9</c:v>
                </c:pt>
                <c:pt idx="1032">
                  <c:v>9</c:v>
                </c:pt>
                <c:pt idx="1033">
                  <c:v>9</c:v>
                </c:pt>
                <c:pt idx="1034">
                  <c:v>9</c:v>
                </c:pt>
                <c:pt idx="1035">
                  <c:v>9</c:v>
                </c:pt>
                <c:pt idx="1036">
                  <c:v>9</c:v>
                </c:pt>
                <c:pt idx="1037">
                  <c:v>9</c:v>
                </c:pt>
                <c:pt idx="1038">
                  <c:v>8</c:v>
                </c:pt>
                <c:pt idx="1039">
                  <c:v>9</c:v>
                </c:pt>
                <c:pt idx="1040">
                  <c:v>9</c:v>
                </c:pt>
                <c:pt idx="1041">
                  <c:v>9</c:v>
                </c:pt>
                <c:pt idx="1042">
                  <c:v>9</c:v>
                </c:pt>
                <c:pt idx="1043">
                  <c:v>9</c:v>
                </c:pt>
                <c:pt idx="1044">
                  <c:v>9</c:v>
                </c:pt>
                <c:pt idx="1045">
                  <c:v>8</c:v>
                </c:pt>
                <c:pt idx="1046">
                  <c:v>8</c:v>
                </c:pt>
                <c:pt idx="1047">
                  <c:v>9</c:v>
                </c:pt>
                <c:pt idx="1048">
                  <c:v>9</c:v>
                </c:pt>
                <c:pt idx="1049">
                  <c:v>9</c:v>
                </c:pt>
                <c:pt idx="1050">
                  <c:v>9</c:v>
                </c:pt>
                <c:pt idx="1051">
                  <c:v>9</c:v>
                </c:pt>
                <c:pt idx="1052">
                  <c:v>9</c:v>
                </c:pt>
                <c:pt idx="1053">
                  <c:v>9</c:v>
                </c:pt>
                <c:pt idx="1054">
                  <c:v>9</c:v>
                </c:pt>
                <c:pt idx="1055">
                  <c:v>9</c:v>
                </c:pt>
                <c:pt idx="1056">
                  <c:v>9</c:v>
                </c:pt>
                <c:pt idx="1057">
                  <c:v>5</c:v>
                </c:pt>
                <c:pt idx="1058">
                  <c:v>5</c:v>
                </c:pt>
                <c:pt idx="1059">
                  <c:v>5</c:v>
                </c:pt>
                <c:pt idx="1060">
                  <c:v>5</c:v>
                </c:pt>
                <c:pt idx="1061">
                  <c:v>5</c:v>
                </c:pt>
                <c:pt idx="1062">
                  <c:v>5</c:v>
                </c:pt>
                <c:pt idx="1063">
                  <c:v>5</c:v>
                </c:pt>
                <c:pt idx="1064">
                  <c:v>5</c:v>
                </c:pt>
                <c:pt idx="1065">
                  <c:v>5</c:v>
                </c:pt>
                <c:pt idx="1066">
                  <c:v>9</c:v>
                </c:pt>
                <c:pt idx="1067">
                  <c:v>5</c:v>
                </c:pt>
                <c:pt idx="1068">
                  <c:v>5</c:v>
                </c:pt>
                <c:pt idx="1069">
                  <c:v>5</c:v>
                </c:pt>
                <c:pt idx="1070">
                  <c:v>5</c:v>
                </c:pt>
                <c:pt idx="1071">
                  <c:v>5</c:v>
                </c:pt>
                <c:pt idx="1072">
                  <c:v>5</c:v>
                </c:pt>
                <c:pt idx="1073">
                  <c:v>8</c:v>
                </c:pt>
                <c:pt idx="1074">
                  <c:v>5</c:v>
                </c:pt>
                <c:pt idx="1075">
                  <c:v>5</c:v>
                </c:pt>
                <c:pt idx="1076">
                  <c:v>5</c:v>
                </c:pt>
                <c:pt idx="1077">
                  <c:v>5</c:v>
                </c:pt>
                <c:pt idx="1078">
                  <c:v>9</c:v>
                </c:pt>
                <c:pt idx="1079">
                  <c:v>9</c:v>
                </c:pt>
                <c:pt idx="1080">
                  <c:v>8</c:v>
                </c:pt>
                <c:pt idx="1081">
                  <c:v>9</c:v>
                </c:pt>
                <c:pt idx="1082">
                  <c:v>9</c:v>
                </c:pt>
                <c:pt idx="1083">
                  <c:v>9</c:v>
                </c:pt>
                <c:pt idx="1084">
                  <c:v>9</c:v>
                </c:pt>
                <c:pt idx="1085">
                  <c:v>9</c:v>
                </c:pt>
                <c:pt idx="1086">
                  <c:v>9</c:v>
                </c:pt>
                <c:pt idx="1087">
                  <c:v>9</c:v>
                </c:pt>
                <c:pt idx="1088">
                  <c:v>9</c:v>
                </c:pt>
                <c:pt idx="1089">
                  <c:v>8</c:v>
                </c:pt>
                <c:pt idx="1090">
                  <c:v>8</c:v>
                </c:pt>
                <c:pt idx="1091">
                  <c:v>9</c:v>
                </c:pt>
                <c:pt idx="1092">
                  <c:v>8</c:v>
                </c:pt>
                <c:pt idx="1093">
                  <c:v>9</c:v>
                </c:pt>
                <c:pt idx="1094">
                  <c:v>9</c:v>
                </c:pt>
              </c:numCache>
            </c:numRef>
          </c:yVal>
        </c:ser>
        <c:axId val="140076928"/>
        <c:axId val="145454976"/>
      </c:scatterChart>
      <c:valAx>
        <c:axId val="140076928"/>
        <c:scaling>
          <c:orientation val="minMax"/>
        </c:scaling>
        <c:axPos val="b"/>
        <c:title>
          <c:tx>
            <c:rich>
              <a:bodyPr/>
              <a:lstStyle/>
              <a:p>
                <a:pPr>
                  <a:defRPr/>
                </a:pPr>
                <a:r>
                  <a:rPr lang="en-US" b="0"/>
                  <a:t>Measured Pen-Bin</a:t>
                </a:r>
              </a:p>
            </c:rich>
          </c:tx>
          <c:layout/>
        </c:title>
        <c:numFmt formatCode="General" sourceLinked="1"/>
        <c:tickLblPos val="nextTo"/>
        <c:crossAx val="145454976"/>
        <c:crosses val="autoZero"/>
        <c:crossBetween val="midCat"/>
      </c:valAx>
      <c:valAx>
        <c:axId val="145454976"/>
        <c:scaling>
          <c:orientation val="minMax"/>
        </c:scaling>
        <c:axPos val="l"/>
        <c:majorGridlines/>
        <c:minorGridlines/>
        <c:title>
          <c:tx>
            <c:rich>
              <a:bodyPr/>
              <a:lstStyle/>
              <a:p>
                <a:pPr>
                  <a:defRPr/>
                </a:pPr>
                <a:r>
                  <a:rPr lang="en-US" b="0"/>
                  <a:t>Predicted</a:t>
                </a:r>
                <a:r>
                  <a:rPr lang="en-US" b="0" baseline="0"/>
                  <a:t> Pen-Bin</a:t>
                </a:r>
                <a:endParaRPr lang="en-US" b="0"/>
              </a:p>
            </c:rich>
          </c:tx>
          <c:layout/>
        </c:title>
        <c:numFmt formatCode="General" sourceLinked="1"/>
        <c:tickLblPos val="nextTo"/>
        <c:crossAx val="140076928"/>
        <c:crosses val="autoZero"/>
        <c:crossBetween val="midCat"/>
      </c:valAx>
    </c:plotArea>
    <c:legend>
      <c:legendPos val="r"/>
      <c:layout/>
    </c:legend>
    <c:plotVisOnly val="1"/>
    <c:dispBlanksAs val="gap"/>
  </c:chart>
  <c:spPr>
    <a:ln>
      <a:solidFill>
        <a:schemeClr val="accent1">
          <a:lumMod val="50000"/>
        </a:schemeClr>
      </a:solid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Pen-Bin</c:v>
                </c:pt>
              </c:strCache>
            </c:strRef>
          </c:tx>
          <c:spPr>
            <a:ln w="19050">
              <a:solidFill>
                <a:srgbClr val="0070C0"/>
              </a:solidFill>
            </a:ln>
          </c:spPr>
          <c:marker>
            <c:symbol val="none"/>
          </c:marker>
          <c:val>
            <c:numRef>
              <c:f>Sheet1!$I$2:$I$1099</c:f>
              <c:numCache>
                <c:formatCode>General</c:formatCode>
                <c:ptCount val="1098"/>
                <c:pt idx="0">
                  <c:v>5</c:v>
                </c:pt>
                <c:pt idx="1">
                  <c:v>6</c:v>
                </c:pt>
                <c:pt idx="2">
                  <c:v>5</c:v>
                </c:pt>
                <c:pt idx="3">
                  <c:v>5</c:v>
                </c:pt>
                <c:pt idx="4">
                  <c:v>6</c:v>
                </c:pt>
                <c:pt idx="5">
                  <c:v>7</c:v>
                </c:pt>
                <c:pt idx="6">
                  <c:v>5</c:v>
                </c:pt>
                <c:pt idx="7">
                  <c:v>9</c:v>
                </c:pt>
                <c:pt idx="8">
                  <c:v>5</c:v>
                </c:pt>
                <c:pt idx="9">
                  <c:v>3</c:v>
                </c:pt>
                <c:pt idx="10">
                  <c:v>5</c:v>
                </c:pt>
                <c:pt idx="11">
                  <c:v>6</c:v>
                </c:pt>
                <c:pt idx="12">
                  <c:v>4</c:v>
                </c:pt>
                <c:pt idx="13">
                  <c:v>6</c:v>
                </c:pt>
                <c:pt idx="14">
                  <c:v>6</c:v>
                </c:pt>
                <c:pt idx="15">
                  <c:v>5</c:v>
                </c:pt>
                <c:pt idx="16">
                  <c:v>7</c:v>
                </c:pt>
                <c:pt idx="17">
                  <c:v>6</c:v>
                </c:pt>
                <c:pt idx="18">
                  <c:v>5</c:v>
                </c:pt>
                <c:pt idx="19">
                  <c:v>6</c:v>
                </c:pt>
                <c:pt idx="20">
                  <c:v>6</c:v>
                </c:pt>
                <c:pt idx="21">
                  <c:v>5</c:v>
                </c:pt>
                <c:pt idx="22">
                  <c:v>6</c:v>
                </c:pt>
                <c:pt idx="23">
                  <c:v>8</c:v>
                </c:pt>
                <c:pt idx="24">
                  <c:v>4</c:v>
                </c:pt>
                <c:pt idx="25">
                  <c:v>5</c:v>
                </c:pt>
                <c:pt idx="26">
                  <c:v>5</c:v>
                </c:pt>
                <c:pt idx="27">
                  <c:v>7</c:v>
                </c:pt>
                <c:pt idx="28">
                  <c:v>6</c:v>
                </c:pt>
                <c:pt idx="29">
                  <c:v>4</c:v>
                </c:pt>
                <c:pt idx="30">
                  <c:v>5</c:v>
                </c:pt>
                <c:pt idx="31">
                  <c:v>6</c:v>
                </c:pt>
                <c:pt idx="32">
                  <c:v>4</c:v>
                </c:pt>
                <c:pt idx="33">
                  <c:v>4</c:v>
                </c:pt>
                <c:pt idx="34">
                  <c:v>4</c:v>
                </c:pt>
                <c:pt idx="35">
                  <c:v>6</c:v>
                </c:pt>
                <c:pt idx="36">
                  <c:v>5</c:v>
                </c:pt>
                <c:pt idx="37">
                  <c:v>4</c:v>
                </c:pt>
                <c:pt idx="38">
                  <c:v>4</c:v>
                </c:pt>
                <c:pt idx="39">
                  <c:v>5</c:v>
                </c:pt>
                <c:pt idx="40">
                  <c:v>5</c:v>
                </c:pt>
                <c:pt idx="41">
                  <c:v>4</c:v>
                </c:pt>
                <c:pt idx="42">
                  <c:v>5</c:v>
                </c:pt>
                <c:pt idx="43">
                  <c:v>6</c:v>
                </c:pt>
                <c:pt idx="44">
                  <c:v>6</c:v>
                </c:pt>
                <c:pt idx="45">
                  <c:v>5</c:v>
                </c:pt>
                <c:pt idx="46">
                  <c:v>6</c:v>
                </c:pt>
                <c:pt idx="47">
                  <c:v>6</c:v>
                </c:pt>
                <c:pt idx="48">
                  <c:v>5</c:v>
                </c:pt>
                <c:pt idx="49">
                  <c:v>8</c:v>
                </c:pt>
                <c:pt idx="50">
                  <c:v>6</c:v>
                </c:pt>
                <c:pt idx="51">
                  <c:v>5</c:v>
                </c:pt>
                <c:pt idx="52">
                  <c:v>6</c:v>
                </c:pt>
                <c:pt idx="53">
                  <c:v>5</c:v>
                </c:pt>
                <c:pt idx="54">
                  <c:v>4</c:v>
                </c:pt>
                <c:pt idx="55">
                  <c:v>4</c:v>
                </c:pt>
                <c:pt idx="56">
                  <c:v>7</c:v>
                </c:pt>
                <c:pt idx="57">
                  <c:v>5</c:v>
                </c:pt>
                <c:pt idx="58">
                  <c:v>7</c:v>
                </c:pt>
                <c:pt idx="59">
                  <c:v>4</c:v>
                </c:pt>
                <c:pt idx="60">
                  <c:v>5</c:v>
                </c:pt>
                <c:pt idx="61">
                  <c:v>5</c:v>
                </c:pt>
                <c:pt idx="62">
                  <c:v>6</c:v>
                </c:pt>
                <c:pt idx="63">
                  <c:v>4</c:v>
                </c:pt>
                <c:pt idx="64">
                  <c:v>7</c:v>
                </c:pt>
                <c:pt idx="65">
                  <c:v>7</c:v>
                </c:pt>
                <c:pt idx="66">
                  <c:v>6</c:v>
                </c:pt>
                <c:pt idx="67">
                  <c:v>6</c:v>
                </c:pt>
                <c:pt idx="68">
                  <c:v>5</c:v>
                </c:pt>
                <c:pt idx="69">
                  <c:v>5</c:v>
                </c:pt>
                <c:pt idx="70">
                  <c:v>5</c:v>
                </c:pt>
                <c:pt idx="71">
                  <c:v>5</c:v>
                </c:pt>
                <c:pt idx="72">
                  <c:v>4</c:v>
                </c:pt>
                <c:pt idx="73">
                  <c:v>6</c:v>
                </c:pt>
                <c:pt idx="74">
                  <c:v>7</c:v>
                </c:pt>
                <c:pt idx="75">
                  <c:v>5</c:v>
                </c:pt>
                <c:pt idx="76">
                  <c:v>7</c:v>
                </c:pt>
                <c:pt idx="77">
                  <c:v>5</c:v>
                </c:pt>
                <c:pt idx="78">
                  <c:v>5</c:v>
                </c:pt>
                <c:pt idx="79">
                  <c:v>6</c:v>
                </c:pt>
                <c:pt idx="80">
                  <c:v>6</c:v>
                </c:pt>
                <c:pt idx="81">
                  <c:v>5</c:v>
                </c:pt>
                <c:pt idx="82">
                  <c:v>5</c:v>
                </c:pt>
                <c:pt idx="83">
                  <c:v>4</c:v>
                </c:pt>
                <c:pt idx="84">
                  <c:v>5</c:v>
                </c:pt>
                <c:pt idx="85">
                  <c:v>7</c:v>
                </c:pt>
                <c:pt idx="86">
                  <c:v>6</c:v>
                </c:pt>
                <c:pt idx="87">
                  <c:v>6</c:v>
                </c:pt>
                <c:pt idx="88">
                  <c:v>6</c:v>
                </c:pt>
                <c:pt idx="89">
                  <c:v>5</c:v>
                </c:pt>
                <c:pt idx="90">
                  <c:v>5</c:v>
                </c:pt>
                <c:pt idx="91">
                  <c:v>5</c:v>
                </c:pt>
                <c:pt idx="92">
                  <c:v>5</c:v>
                </c:pt>
                <c:pt idx="93">
                  <c:v>5</c:v>
                </c:pt>
                <c:pt idx="94">
                  <c:v>6</c:v>
                </c:pt>
                <c:pt idx="95">
                  <c:v>4</c:v>
                </c:pt>
                <c:pt idx="96">
                  <c:v>4</c:v>
                </c:pt>
                <c:pt idx="97">
                  <c:v>5</c:v>
                </c:pt>
                <c:pt idx="98">
                  <c:v>5</c:v>
                </c:pt>
                <c:pt idx="99">
                  <c:v>6</c:v>
                </c:pt>
                <c:pt idx="100">
                  <c:v>8</c:v>
                </c:pt>
                <c:pt idx="101">
                  <c:v>6</c:v>
                </c:pt>
                <c:pt idx="102">
                  <c:v>5</c:v>
                </c:pt>
                <c:pt idx="103">
                  <c:v>6</c:v>
                </c:pt>
                <c:pt idx="104">
                  <c:v>5</c:v>
                </c:pt>
                <c:pt idx="105">
                  <c:v>5</c:v>
                </c:pt>
                <c:pt idx="106">
                  <c:v>5</c:v>
                </c:pt>
                <c:pt idx="107">
                  <c:v>6</c:v>
                </c:pt>
                <c:pt idx="108">
                  <c:v>5</c:v>
                </c:pt>
                <c:pt idx="109">
                  <c:v>5</c:v>
                </c:pt>
                <c:pt idx="110">
                  <c:v>5</c:v>
                </c:pt>
                <c:pt idx="111">
                  <c:v>5</c:v>
                </c:pt>
                <c:pt idx="112">
                  <c:v>5</c:v>
                </c:pt>
                <c:pt idx="113">
                  <c:v>6</c:v>
                </c:pt>
                <c:pt idx="114">
                  <c:v>5</c:v>
                </c:pt>
                <c:pt idx="115">
                  <c:v>7</c:v>
                </c:pt>
                <c:pt idx="116">
                  <c:v>7</c:v>
                </c:pt>
                <c:pt idx="117">
                  <c:v>5</c:v>
                </c:pt>
                <c:pt idx="118">
                  <c:v>5</c:v>
                </c:pt>
                <c:pt idx="119">
                  <c:v>5</c:v>
                </c:pt>
                <c:pt idx="120">
                  <c:v>5</c:v>
                </c:pt>
                <c:pt idx="121">
                  <c:v>7</c:v>
                </c:pt>
                <c:pt idx="122">
                  <c:v>6</c:v>
                </c:pt>
                <c:pt idx="123">
                  <c:v>6</c:v>
                </c:pt>
                <c:pt idx="124">
                  <c:v>6</c:v>
                </c:pt>
                <c:pt idx="125">
                  <c:v>6</c:v>
                </c:pt>
                <c:pt idx="126">
                  <c:v>5</c:v>
                </c:pt>
                <c:pt idx="127">
                  <c:v>6</c:v>
                </c:pt>
                <c:pt idx="128">
                  <c:v>5</c:v>
                </c:pt>
                <c:pt idx="129">
                  <c:v>5</c:v>
                </c:pt>
                <c:pt idx="130">
                  <c:v>6</c:v>
                </c:pt>
                <c:pt idx="131">
                  <c:v>5</c:v>
                </c:pt>
                <c:pt idx="132">
                  <c:v>6</c:v>
                </c:pt>
                <c:pt idx="133">
                  <c:v>5</c:v>
                </c:pt>
                <c:pt idx="134">
                  <c:v>5</c:v>
                </c:pt>
                <c:pt idx="135">
                  <c:v>4</c:v>
                </c:pt>
                <c:pt idx="136">
                  <c:v>5</c:v>
                </c:pt>
                <c:pt idx="137">
                  <c:v>6</c:v>
                </c:pt>
                <c:pt idx="138">
                  <c:v>6</c:v>
                </c:pt>
                <c:pt idx="139">
                  <c:v>6</c:v>
                </c:pt>
                <c:pt idx="140">
                  <c:v>6</c:v>
                </c:pt>
                <c:pt idx="141">
                  <c:v>5</c:v>
                </c:pt>
                <c:pt idx="142">
                  <c:v>5</c:v>
                </c:pt>
                <c:pt idx="143">
                  <c:v>7</c:v>
                </c:pt>
                <c:pt idx="144">
                  <c:v>8</c:v>
                </c:pt>
                <c:pt idx="145">
                  <c:v>6</c:v>
                </c:pt>
                <c:pt idx="146">
                  <c:v>5</c:v>
                </c:pt>
                <c:pt idx="147">
                  <c:v>6</c:v>
                </c:pt>
                <c:pt idx="148">
                  <c:v>6</c:v>
                </c:pt>
                <c:pt idx="149">
                  <c:v>6</c:v>
                </c:pt>
                <c:pt idx="150">
                  <c:v>5</c:v>
                </c:pt>
                <c:pt idx="151">
                  <c:v>8</c:v>
                </c:pt>
                <c:pt idx="152">
                  <c:v>6</c:v>
                </c:pt>
                <c:pt idx="153">
                  <c:v>5</c:v>
                </c:pt>
                <c:pt idx="154">
                  <c:v>6</c:v>
                </c:pt>
                <c:pt idx="155">
                  <c:v>5</c:v>
                </c:pt>
                <c:pt idx="156">
                  <c:v>1</c:v>
                </c:pt>
                <c:pt idx="157">
                  <c:v>1</c:v>
                </c:pt>
                <c:pt idx="158">
                  <c:v>2</c:v>
                </c:pt>
                <c:pt idx="159">
                  <c:v>6</c:v>
                </c:pt>
                <c:pt idx="160">
                  <c:v>6</c:v>
                </c:pt>
                <c:pt idx="161">
                  <c:v>7</c:v>
                </c:pt>
                <c:pt idx="162">
                  <c:v>6</c:v>
                </c:pt>
                <c:pt idx="163">
                  <c:v>4</c:v>
                </c:pt>
                <c:pt idx="164">
                  <c:v>5</c:v>
                </c:pt>
                <c:pt idx="165">
                  <c:v>5</c:v>
                </c:pt>
                <c:pt idx="166">
                  <c:v>10</c:v>
                </c:pt>
                <c:pt idx="167">
                  <c:v>5</c:v>
                </c:pt>
                <c:pt idx="168">
                  <c:v>6</c:v>
                </c:pt>
                <c:pt idx="169">
                  <c:v>7</c:v>
                </c:pt>
                <c:pt idx="170">
                  <c:v>5</c:v>
                </c:pt>
                <c:pt idx="171">
                  <c:v>4</c:v>
                </c:pt>
                <c:pt idx="172">
                  <c:v>5</c:v>
                </c:pt>
                <c:pt idx="173">
                  <c:v>5</c:v>
                </c:pt>
                <c:pt idx="174">
                  <c:v>5</c:v>
                </c:pt>
                <c:pt idx="175">
                  <c:v>6</c:v>
                </c:pt>
                <c:pt idx="176">
                  <c:v>5</c:v>
                </c:pt>
                <c:pt idx="177">
                  <c:v>5</c:v>
                </c:pt>
                <c:pt idx="178">
                  <c:v>5</c:v>
                </c:pt>
                <c:pt idx="179">
                  <c:v>4</c:v>
                </c:pt>
                <c:pt idx="180">
                  <c:v>5</c:v>
                </c:pt>
                <c:pt idx="181">
                  <c:v>5</c:v>
                </c:pt>
                <c:pt idx="182">
                  <c:v>5</c:v>
                </c:pt>
                <c:pt idx="183">
                  <c:v>6</c:v>
                </c:pt>
                <c:pt idx="184">
                  <c:v>6</c:v>
                </c:pt>
                <c:pt idx="185">
                  <c:v>6</c:v>
                </c:pt>
                <c:pt idx="186">
                  <c:v>7</c:v>
                </c:pt>
                <c:pt idx="187">
                  <c:v>5</c:v>
                </c:pt>
                <c:pt idx="188">
                  <c:v>5</c:v>
                </c:pt>
                <c:pt idx="189">
                  <c:v>5</c:v>
                </c:pt>
                <c:pt idx="190">
                  <c:v>4</c:v>
                </c:pt>
                <c:pt idx="191">
                  <c:v>3</c:v>
                </c:pt>
                <c:pt idx="192">
                  <c:v>4</c:v>
                </c:pt>
                <c:pt idx="193">
                  <c:v>5</c:v>
                </c:pt>
                <c:pt idx="194">
                  <c:v>5</c:v>
                </c:pt>
                <c:pt idx="195">
                  <c:v>5</c:v>
                </c:pt>
                <c:pt idx="196">
                  <c:v>7</c:v>
                </c:pt>
                <c:pt idx="197">
                  <c:v>6</c:v>
                </c:pt>
                <c:pt idx="198">
                  <c:v>5</c:v>
                </c:pt>
                <c:pt idx="199">
                  <c:v>6</c:v>
                </c:pt>
                <c:pt idx="200">
                  <c:v>5</c:v>
                </c:pt>
                <c:pt idx="201">
                  <c:v>5</c:v>
                </c:pt>
                <c:pt idx="202">
                  <c:v>6</c:v>
                </c:pt>
                <c:pt idx="203">
                  <c:v>4</c:v>
                </c:pt>
                <c:pt idx="204">
                  <c:v>5</c:v>
                </c:pt>
                <c:pt idx="205">
                  <c:v>6</c:v>
                </c:pt>
                <c:pt idx="206">
                  <c:v>5</c:v>
                </c:pt>
                <c:pt idx="207">
                  <c:v>5</c:v>
                </c:pt>
                <c:pt idx="208">
                  <c:v>5</c:v>
                </c:pt>
                <c:pt idx="209">
                  <c:v>5</c:v>
                </c:pt>
                <c:pt idx="210">
                  <c:v>4</c:v>
                </c:pt>
                <c:pt idx="211">
                  <c:v>8</c:v>
                </c:pt>
                <c:pt idx="212">
                  <c:v>4</c:v>
                </c:pt>
                <c:pt idx="213">
                  <c:v>5</c:v>
                </c:pt>
                <c:pt idx="214">
                  <c:v>4</c:v>
                </c:pt>
                <c:pt idx="215">
                  <c:v>5</c:v>
                </c:pt>
                <c:pt idx="216">
                  <c:v>5</c:v>
                </c:pt>
                <c:pt idx="217">
                  <c:v>7</c:v>
                </c:pt>
                <c:pt idx="218">
                  <c:v>5</c:v>
                </c:pt>
                <c:pt idx="219">
                  <c:v>5</c:v>
                </c:pt>
                <c:pt idx="220">
                  <c:v>6</c:v>
                </c:pt>
                <c:pt idx="221">
                  <c:v>9</c:v>
                </c:pt>
                <c:pt idx="222">
                  <c:v>6</c:v>
                </c:pt>
                <c:pt idx="223">
                  <c:v>7</c:v>
                </c:pt>
                <c:pt idx="224">
                  <c:v>6</c:v>
                </c:pt>
                <c:pt idx="225">
                  <c:v>3</c:v>
                </c:pt>
                <c:pt idx="226">
                  <c:v>4</c:v>
                </c:pt>
                <c:pt idx="227">
                  <c:v>5</c:v>
                </c:pt>
                <c:pt idx="228">
                  <c:v>4</c:v>
                </c:pt>
                <c:pt idx="229">
                  <c:v>6</c:v>
                </c:pt>
                <c:pt idx="230">
                  <c:v>9</c:v>
                </c:pt>
                <c:pt idx="231">
                  <c:v>5</c:v>
                </c:pt>
                <c:pt idx="232">
                  <c:v>6</c:v>
                </c:pt>
                <c:pt idx="233">
                  <c:v>4</c:v>
                </c:pt>
                <c:pt idx="234">
                  <c:v>4</c:v>
                </c:pt>
                <c:pt idx="235">
                  <c:v>7</c:v>
                </c:pt>
                <c:pt idx="236">
                  <c:v>6</c:v>
                </c:pt>
                <c:pt idx="237">
                  <c:v>7</c:v>
                </c:pt>
                <c:pt idx="238">
                  <c:v>6</c:v>
                </c:pt>
                <c:pt idx="239">
                  <c:v>5</c:v>
                </c:pt>
                <c:pt idx="240">
                  <c:v>7</c:v>
                </c:pt>
                <c:pt idx="241">
                  <c:v>7</c:v>
                </c:pt>
                <c:pt idx="242">
                  <c:v>7</c:v>
                </c:pt>
                <c:pt idx="243">
                  <c:v>6</c:v>
                </c:pt>
                <c:pt idx="244">
                  <c:v>7</c:v>
                </c:pt>
                <c:pt idx="245">
                  <c:v>7</c:v>
                </c:pt>
                <c:pt idx="246">
                  <c:v>5</c:v>
                </c:pt>
                <c:pt idx="247">
                  <c:v>6</c:v>
                </c:pt>
                <c:pt idx="248">
                  <c:v>5</c:v>
                </c:pt>
                <c:pt idx="249">
                  <c:v>5</c:v>
                </c:pt>
                <c:pt idx="250">
                  <c:v>8</c:v>
                </c:pt>
                <c:pt idx="251">
                  <c:v>7</c:v>
                </c:pt>
                <c:pt idx="252">
                  <c:v>6</c:v>
                </c:pt>
                <c:pt idx="253">
                  <c:v>7</c:v>
                </c:pt>
                <c:pt idx="254">
                  <c:v>5</c:v>
                </c:pt>
                <c:pt idx="255">
                  <c:v>6</c:v>
                </c:pt>
                <c:pt idx="256">
                  <c:v>7</c:v>
                </c:pt>
                <c:pt idx="257">
                  <c:v>6</c:v>
                </c:pt>
                <c:pt idx="258">
                  <c:v>5</c:v>
                </c:pt>
                <c:pt idx="259">
                  <c:v>7</c:v>
                </c:pt>
                <c:pt idx="260">
                  <c:v>4</c:v>
                </c:pt>
                <c:pt idx="261">
                  <c:v>3</c:v>
                </c:pt>
                <c:pt idx="262">
                  <c:v>5</c:v>
                </c:pt>
                <c:pt idx="263">
                  <c:v>7</c:v>
                </c:pt>
                <c:pt idx="264">
                  <c:v>6</c:v>
                </c:pt>
                <c:pt idx="265">
                  <c:v>8</c:v>
                </c:pt>
                <c:pt idx="266">
                  <c:v>8</c:v>
                </c:pt>
                <c:pt idx="267">
                  <c:v>5</c:v>
                </c:pt>
                <c:pt idx="268">
                  <c:v>6</c:v>
                </c:pt>
                <c:pt idx="269">
                  <c:v>5</c:v>
                </c:pt>
                <c:pt idx="270">
                  <c:v>4</c:v>
                </c:pt>
                <c:pt idx="271">
                  <c:v>5</c:v>
                </c:pt>
                <c:pt idx="272">
                  <c:v>4</c:v>
                </c:pt>
                <c:pt idx="273">
                  <c:v>6</c:v>
                </c:pt>
                <c:pt idx="274">
                  <c:v>6</c:v>
                </c:pt>
                <c:pt idx="275">
                  <c:v>6</c:v>
                </c:pt>
                <c:pt idx="276">
                  <c:v>6</c:v>
                </c:pt>
                <c:pt idx="277">
                  <c:v>6</c:v>
                </c:pt>
                <c:pt idx="278">
                  <c:v>6</c:v>
                </c:pt>
                <c:pt idx="279">
                  <c:v>6</c:v>
                </c:pt>
                <c:pt idx="280">
                  <c:v>7</c:v>
                </c:pt>
                <c:pt idx="281">
                  <c:v>6</c:v>
                </c:pt>
                <c:pt idx="282">
                  <c:v>6</c:v>
                </c:pt>
                <c:pt idx="283">
                  <c:v>6</c:v>
                </c:pt>
                <c:pt idx="284">
                  <c:v>5</c:v>
                </c:pt>
                <c:pt idx="285">
                  <c:v>4</c:v>
                </c:pt>
                <c:pt idx="286">
                  <c:v>4</c:v>
                </c:pt>
                <c:pt idx="287">
                  <c:v>2</c:v>
                </c:pt>
                <c:pt idx="288">
                  <c:v>3</c:v>
                </c:pt>
                <c:pt idx="289">
                  <c:v>3</c:v>
                </c:pt>
                <c:pt idx="290">
                  <c:v>4</c:v>
                </c:pt>
                <c:pt idx="291">
                  <c:v>4</c:v>
                </c:pt>
                <c:pt idx="292">
                  <c:v>4</c:v>
                </c:pt>
                <c:pt idx="293">
                  <c:v>3</c:v>
                </c:pt>
                <c:pt idx="294">
                  <c:v>4</c:v>
                </c:pt>
                <c:pt idx="295">
                  <c:v>6</c:v>
                </c:pt>
                <c:pt idx="296">
                  <c:v>6</c:v>
                </c:pt>
                <c:pt idx="297">
                  <c:v>6</c:v>
                </c:pt>
                <c:pt idx="298">
                  <c:v>6</c:v>
                </c:pt>
                <c:pt idx="299">
                  <c:v>5</c:v>
                </c:pt>
                <c:pt idx="300">
                  <c:v>4</c:v>
                </c:pt>
                <c:pt idx="301">
                  <c:v>6</c:v>
                </c:pt>
                <c:pt idx="302">
                  <c:v>5</c:v>
                </c:pt>
                <c:pt idx="303">
                  <c:v>6</c:v>
                </c:pt>
                <c:pt idx="304">
                  <c:v>6</c:v>
                </c:pt>
                <c:pt idx="305">
                  <c:v>5</c:v>
                </c:pt>
                <c:pt idx="306">
                  <c:v>6</c:v>
                </c:pt>
                <c:pt idx="307">
                  <c:v>8</c:v>
                </c:pt>
                <c:pt idx="308">
                  <c:v>7</c:v>
                </c:pt>
                <c:pt idx="309">
                  <c:v>6</c:v>
                </c:pt>
                <c:pt idx="310">
                  <c:v>7</c:v>
                </c:pt>
                <c:pt idx="311">
                  <c:v>6</c:v>
                </c:pt>
                <c:pt idx="312">
                  <c:v>5</c:v>
                </c:pt>
                <c:pt idx="313">
                  <c:v>5</c:v>
                </c:pt>
                <c:pt idx="314">
                  <c:v>5</c:v>
                </c:pt>
                <c:pt idx="315">
                  <c:v>5</c:v>
                </c:pt>
                <c:pt idx="316">
                  <c:v>6</c:v>
                </c:pt>
                <c:pt idx="317">
                  <c:v>6</c:v>
                </c:pt>
                <c:pt idx="318">
                  <c:v>5</c:v>
                </c:pt>
                <c:pt idx="319">
                  <c:v>6</c:v>
                </c:pt>
                <c:pt idx="320">
                  <c:v>6</c:v>
                </c:pt>
                <c:pt idx="321">
                  <c:v>5</c:v>
                </c:pt>
                <c:pt idx="322">
                  <c:v>6</c:v>
                </c:pt>
                <c:pt idx="323">
                  <c:v>6</c:v>
                </c:pt>
                <c:pt idx="324">
                  <c:v>6</c:v>
                </c:pt>
                <c:pt idx="325">
                  <c:v>5</c:v>
                </c:pt>
                <c:pt idx="326">
                  <c:v>6</c:v>
                </c:pt>
                <c:pt idx="327">
                  <c:v>5</c:v>
                </c:pt>
                <c:pt idx="328">
                  <c:v>5</c:v>
                </c:pt>
                <c:pt idx="329">
                  <c:v>4</c:v>
                </c:pt>
                <c:pt idx="330">
                  <c:v>5</c:v>
                </c:pt>
                <c:pt idx="331">
                  <c:v>7</c:v>
                </c:pt>
                <c:pt idx="332">
                  <c:v>5</c:v>
                </c:pt>
                <c:pt idx="333">
                  <c:v>4</c:v>
                </c:pt>
                <c:pt idx="334">
                  <c:v>6</c:v>
                </c:pt>
                <c:pt idx="335">
                  <c:v>5</c:v>
                </c:pt>
                <c:pt idx="336">
                  <c:v>3</c:v>
                </c:pt>
                <c:pt idx="337">
                  <c:v>5</c:v>
                </c:pt>
                <c:pt idx="338">
                  <c:v>5</c:v>
                </c:pt>
                <c:pt idx="339">
                  <c:v>11</c:v>
                </c:pt>
                <c:pt idx="340">
                  <c:v>9</c:v>
                </c:pt>
                <c:pt idx="341">
                  <c:v>9</c:v>
                </c:pt>
                <c:pt idx="342">
                  <c:v>3</c:v>
                </c:pt>
                <c:pt idx="343">
                  <c:v>7</c:v>
                </c:pt>
                <c:pt idx="344">
                  <c:v>5</c:v>
                </c:pt>
                <c:pt idx="345">
                  <c:v>2</c:v>
                </c:pt>
                <c:pt idx="346">
                  <c:v>3</c:v>
                </c:pt>
                <c:pt idx="347">
                  <c:v>5</c:v>
                </c:pt>
                <c:pt idx="348">
                  <c:v>6</c:v>
                </c:pt>
                <c:pt idx="349">
                  <c:v>4</c:v>
                </c:pt>
                <c:pt idx="350">
                  <c:v>4</c:v>
                </c:pt>
                <c:pt idx="351">
                  <c:v>8</c:v>
                </c:pt>
                <c:pt idx="352">
                  <c:v>8</c:v>
                </c:pt>
                <c:pt idx="353">
                  <c:v>5</c:v>
                </c:pt>
                <c:pt idx="354">
                  <c:v>6</c:v>
                </c:pt>
                <c:pt idx="355">
                  <c:v>7</c:v>
                </c:pt>
                <c:pt idx="356">
                  <c:v>7</c:v>
                </c:pt>
                <c:pt idx="357">
                  <c:v>7</c:v>
                </c:pt>
                <c:pt idx="358">
                  <c:v>8</c:v>
                </c:pt>
                <c:pt idx="359">
                  <c:v>6</c:v>
                </c:pt>
                <c:pt idx="360">
                  <c:v>8</c:v>
                </c:pt>
                <c:pt idx="361">
                  <c:v>8</c:v>
                </c:pt>
                <c:pt idx="362">
                  <c:v>5</c:v>
                </c:pt>
                <c:pt idx="363">
                  <c:v>5</c:v>
                </c:pt>
                <c:pt idx="364">
                  <c:v>5</c:v>
                </c:pt>
                <c:pt idx="365">
                  <c:v>6</c:v>
                </c:pt>
                <c:pt idx="366">
                  <c:v>5</c:v>
                </c:pt>
                <c:pt idx="367">
                  <c:v>6</c:v>
                </c:pt>
                <c:pt idx="368">
                  <c:v>5</c:v>
                </c:pt>
                <c:pt idx="369">
                  <c:v>6</c:v>
                </c:pt>
                <c:pt idx="370">
                  <c:v>8</c:v>
                </c:pt>
                <c:pt idx="371">
                  <c:v>6</c:v>
                </c:pt>
                <c:pt idx="372">
                  <c:v>6</c:v>
                </c:pt>
                <c:pt idx="373">
                  <c:v>3</c:v>
                </c:pt>
                <c:pt idx="374">
                  <c:v>4</c:v>
                </c:pt>
                <c:pt idx="375">
                  <c:v>4</c:v>
                </c:pt>
                <c:pt idx="376">
                  <c:v>2</c:v>
                </c:pt>
                <c:pt idx="377">
                  <c:v>3</c:v>
                </c:pt>
                <c:pt idx="378">
                  <c:v>10</c:v>
                </c:pt>
                <c:pt idx="379">
                  <c:v>6</c:v>
                </c:pt>
                <c:pt idx="380">
                  <c:v>4</c:v>
                </c:pt>
                <c:pt idx="381">
                  <c:v>3</c:v>
                </c:pt>
                <c:pt idx="382">
                  <c:v>5</c:v>
                </c:pt>
                <c:pt idx="383">
                  <c:v>5</c:v>
                </c:pt>
                <c:pt idx="384">
                  <c:v>6</c:v>
                </c:pt>
                <c:pt idx="385">
                  <c:v>7</c:v>
                </c:pt>
                <c:pt idx="386">
                  <c:v>5</c:v>
                </c:pt>
                <c:pt idx="387">
                  <c:v>5</c:v>
                </c:pt>
                <c:pt idx="388">
                  <c:v>5</c:v>
                </c:pt>
                <c:pt idx="389">
                  <c:v>5</c:v>
                </c:pt>
                <c:pt idx="390">
                  <c:v>6</c:v>
                </c:pt>
                <c:pt idx="391">
                  <c:v>6</c:v>
                </c:pt>
                <c:pt idx="392">
                  <c:v>6</c:v>
                </c:pt>
                <c:pt idx="393">
                  <c:v>5</c:v>
                </c:pt>
                <c:pt idx="394">
                  <c:v>5</c:v>
                </c:pt>
                <c:pt idx="395">
                  <c:v>6</c:v>
                </c:pt>
                <c:pt idx="396">
                  <c:v>6</c:v>
                </c:pt>
                <c:pt idx="397">
                  <c:v>6</c:v>
                </c:pt>
                <c:pt idx="398">
                  <c:v>5</c:v>
                </c:pt>
                <c:pt idx="399">
                  <c:v>3</c:v>
                </c:pt>
                <c:pt idx="400">
                  <c:v>5</c:v>
                </c:pt>
                <c:pt idx="401">
                  <c:v>5</c:v>
                </c:pt>
                <c:pt idx="402">
                  <c:v>5</c:v>
                </c:pt>
                <c:pt idx="403">
                  <c:v>5</c:v>
                </c:pt>
                <c:pt idx="404">
                  <c:v>4</c:v>
                </c:pt>
                <c:pt idx="405">
                  <c:v>4</c:v>
                </c:pt>
                <c:pt idx="406">
                  <c:v>5</c:v>
                </c:pt>
                <c:pt idx="407">
                  <c:v>4</c:v>
                </c:pt>
                <c:pt idx="408">
                  <c:v>4</c:v>
                </c:pt>
                <c:pt idx="409">
                  <c:v>5</c:v>
                </c:pt>
                <c:pt idx="410">
                  <c:v>6</c:v>
                </c:pt>
                <c:pt idx="411">
                  <c:v>7</c:v>
                </c:pt>
                <c:pt idx="412">
                  <c:v>6</c:v>
                </c:pt>
                <c:pt idx="413">
                  <c:v>5</c:v>
                </c:pt>
                <c:pt idx="414">
                  <c:v>4</c:v>
                </c:pt>
                <c:pt idx="415">
                  <c:v>5</c:v>
                </c:pt>
                <c:pt idx="416">
                  <c:v>6</c:v>
                </c:pt>
                <c:pt idx="417">
                  <c:v>5</c:v>
                </c:pt>
                <c:pt idx="418">
                  <c:v>6</c:v>
                </c:pt>
                <c:pt idx="419">
                  <c:v>5</c:v>
                </c:pt>
                <c:pt idx="420">
                  <c:v>5</c:v>
                </c:pt>
                <c:pt idx="421">
                  <c:v>5</c:v>
                </c:pt>
                <c:pt idx="422">
                  <c:v>6</c:v>
                </c:pt>
                <c:pt idx="423">
                  <c:v>5</c:v>
                </c:pt>
                <c:pt idx="424">
                  <c:v>6</c:v>
                </c:pt>
                <c:pt idx="425">
                  <c:v>5</c:v>
                </c:pt>
                <c:pt idx="426">
                  <c:v>6</c:v>
                </c:pt>
                <c:pt idx="427">
                  <c:v>6</c:v>
                </c:pt>
                <c:pt idx="428">
                  <c:v>5</c:v>
                </c:pt>
                <c:pt idx="429">
                  <c:v>4</c:v>
                </c:pt>
                <c:pt idx="430">
                  <c:v>5</c:v>
                </c:pt>
                <c:pt idx="431">
                  <c:v>5</c:v>
                </c:pt>
                <c:pt idx="432">
                  <c:v>5</c:v>
                </c:pt>
                <c:pt idx="433">
                  <c:v>4</c:v>
                </c:pt>
                <c:pt idx="434">
                  <c:v>5</c:v>
                </c:pt>
                <c:pt idx="435">
                  <c:v>4</c:v>
                </c:pt>
                <c:pt idx="436">
                  <c:v>6</c:v>
                </c:pt>
                <c:pt idx="437">
                  <c:v>5</c:v>
                </c:pt>
                <c:pt idx="438">
                  <c:v>5</c:v>
                </c:pt>
                <c:pt idx="439">
                  <c:v>6</c:v>
                </c:pt>
                <c:pt idx="440">
                  <c:v>6</c:v>
                </c:pt>
                <c:pt idx="441">
                  <c:v>6</c:v>
                </c:pt>
                <c:pt idx="442">
                  <c:v>5</c:v>
                </c:pt>
                <c:pt idx="443">
                  <c:v>6</c:v>
                </c:pt>
                <c:pt idx="444">
                  <c:v>5</c:v>
                </c:pt>
                <c:pt idx="445">
                  <c:v>6</c:v>
                </c:pt>
                <c:pt idx="446">
                  <c:v>6</c:v>
                </c:pt>
                <c:pt idx="447">
                  <c:v>4</c:v>
                </c:pt>
                <c:pt idx="448">
                  <c:v>6</c:v>
                </c:pt>
                <c:pt idx="449">
                  <c:v>5</c:v>
                </c:pt>
                <c:pt idx="450">
                  <c:v>4</c:v>
                </c:pt>
                <c:pt idx="451">
                  <c:v>1</c:v>
                </c:pt>
                <c:pt idx="452">
                  <c:v>2</c:v>
                </c:pt>
                <c:pt idx="453">
                  <c:v>5</c:v>
                </c:pt>
                <c:pt idx="454">
                  <c:v>9</c:v>
                </c:pt>
                <c:pt idx="455">
                  <c:v>6</c:v>
                </c:pt>
                <c:pt idx="456">
                  <c:v>5</c:v>
                </c:pt>
                <c:pt idx="457">
                  <c:v>4</c:v>
                </c:pt>
                <c:pt idx="458">
                  <c:v>4</c:v>
                </c:pt>
                <c:pt idx="459">
                  <c:v>3</c:v>
                </c:pt>
                <c:pt idx="460">
                  <c:v>9</c:v>
                </c:pt>
                <c:pt idx="461">
                  <c:v>7</c:v>
                </c:pt>
                <c:pt idx="462">
                  <c:v>6</c:v>
                </c:pt>
                <c:pt idx="463">
                  <c:v>7</c:v>
                </c:pt>
                <c:pt idx="464">
                  <c:v>7</c:v>
                </c:pt>
                <c:pt idx="465">
                  <c:v>6</c:v>
                </c:pt>
                <c:pt idx="466">
                  <c:v>4</c:v>
                </c:pt>
                <c:pt idx="467">
                  <c:v>5</c:v>
                </c:pt>
                <c:pt idx="468">
                  <c:v>8</c:v>
                </c:pt>
                <c:pt idx="469">
                  <c:v>15</c:v>
                </c:pt>
                <c:pt idx="470">
                  <c:v>12</c:v>
                </c:pt>
                <c:pt idx="471">
                  <c:v>5</c:v>
                </c:pt>
                <c:pt idx="472">
                  <c:v>8</c:v>
                </c:pt>
                <c:pt idx="473">
                  <c:v>5</c:v>
                </c:pt>
                <c:pt idx="474">
                  <c:v>6</c:v>
                </c:pt>
                <c:pt idx="475">
                  <c:v>7</c:v>
                </c:pt>
                <c:pt idx="476">
                  <c:v>5</c:v>
                </c:pt>
                <c:pt idx="477">
                  <c:v>6</c:v>
                </c:pt>
                <c:pt idx="478">
                  <c:v>6</c:v>
                </c:pt>
                <c:pt idx="479">
                  <c:v>5</c:v>
                </c:pt>
                <c:pt idx="480">
                  <c:v>5</c:v>
                </c:pt>
                <c:pt idx="481">
                  <c:v>6</c:v>
                </c:pt>
                <c:pt idx="482">
                  <c:v>4</c:v>
                </c:pt>
                <c:pt idx="483">
                  <c:v>7</c:v>
                </c:pt>
                <c:pt idx="484">
                  <c:v>6</c:v>
                </c:pt>
                <c:pt idx="485">
                  <c:v>5</c:v>
                </c:pt>
                <c:pt idx="486">
                  <c:v>4</c:v>
                </c:pt>
                <c:pt idx="487">
                  <c:v>4</c:v>
                </c:pt>
                <c:pt idx="488">
                  <c:v>4</c:v>
                </c:pt>
                <c:pt idx="489">
                  <c:v>2</c:v>
                </c:pt>
                <c:pt idx="490">
                  <c:v>2</c:v>
                </c:pt>
                <c:pt idx="491">
                  <c:v>4</c:v>
                </c:pt>
                <c:pt idx="492">
                  <c:v>4</c:v>
                </c:pt>
                <c:pt idx="493">
                  <c:v>3</c:v>
                </c:pt>
                <c:pt idx="494">
                  <c:v>3</c:v>
                </c:pt>
                <c:pt idx="495">
                  <c:v>4</c:v>
                </c:pt>
                <c:pt idx="496">
                  <c:v>5</c:v>
                </c:pt>
                <c:pt idx="497">
                  <c:v>4</c:v>
                </c:pt>
                <c:pt idx="498">
                  <c:v>5</c:v>
                </c:pt>
                <c:pt idx="499">
                  <c:v>5</c:v>
                </c:pt>
                <c:pt idx="500">
                  <c:v>6</c:v>
                </c:pt>
                <c:pt idx="501">
                  <c:v>5</c:v>
                </c:pt>
                <c:pt idx="502">
                  <c:v>5</c:v>
                </c:pt>
                <c:pt idx="503">
                  <c:v>6</c:v>
                </c:pt>
                <c:pt idx="504">
                  <c:v>5</c:v>
                </c:pt>
                <c:pt idx="505">
                  <c:v>6</c:v>
                </c:pt>
                <c:pt idx="506">
                  <c:v>5</c:v>
                </c:pt>
                <c:pt idx="507">
                  <c:v>5</c:v>
                </c:pt>
                <c:pt idx="508">
                  <c:v>8</c:v>
                </c:pt>
                <c:pt idx="509">
                  <c:v>7</c:v>
                </c:pt>
                <c:pt idx="510">
                  <c:v>5</c:v>
                </c:pt>
                <c:pt idx="511">
                  <c:v>7</c:v>
                </c:pt>
                <c:pt idx="512">
                  <c:v>3</c:v>
                </c:pt>
                <c:pt idx="513">
                  <c:v>4</c:v>
                </c:pt>
                <c:pt idx="514">
                  <c:v>4</c:v>
                </c:pt>
                <c:pt idx="515">
                  <c:v>4</c:v>
                </c:pt>
                <c:pt idx="516">
                  <c:v>4</c:v>
                </c:pt>
                <c:pt idx="517">
                  <c:v>5</c:v>
                </c:pt>
                <c:pt idx="518">
                  <c:v>4</c:v>
                </c:pt>
                <c:pt idx="519">
                  <c:v>4</c:v>
                </c:pt>
                <c:pt idx="520">
                  <c:v>4</c:v>
                </c:pt>
                <c:pt idx="521">
                  <c:v>3</c:v>
                </c:pt>
                <c:pt idx="522">
                  <c:v>5</c:v>
                </c:pt>
                <c:pt idx="523">
                  <c:v>6</c:v>
                </c:pt>
                <c:pt idx="524">
                  <c:v>5</c:v>
                </c:pt>
                <c:pt idx="525">
                  <c:v>5</c:v>
                </c:pt>
                <c:pt idx="526">
                  <c:v>5</c:v>
                </c:pt>
                <c:pt idx="527">
                  <c:v>5</c:v>
                </c:pt>
                <c:pt idx="528">
                  <c:v>6</c:v>
                </c:pt>
                <c:pt idx="529">
                  <c:v>3</c:v>
                </c:pt>
                <c:pt idx="530">
                  <c:v>5</c:v>
                </c:pt>
                <c:pt idx="531">
                  <c:v>5</c:v>
                </c:pt>
                <c:pt idx="532">
                  <c:v>5</c:v>
                </c:pt>
                <c:pt idx="533">
                  <c:v>6</c:v>
                </c:pt>
                <c:pt idx="534">
                  <c:v>6</c:v>
                </c:pt>
                <c:pt idx="535">
                  <c:v>6</c:v>
                </c:pt>
                <c:pt idx="536">
                  <c:v>6</c:v>
                </c:pt>
                <c:pt idx="537">
                  <c:v>5</c:v>
                </c:pt>
                <c:pt idx="538">
                  <c:v>5</c:v>
                </c:pt>
                <c:pt idx="539">
                  <c:v>5</c:v>
                </c:pt>
                <c:pt idx="540">
                  <c:v>6</c:v>
                </c:pt>
                <c:pt idx="541">
                  <c:v>6</c:v>
                </c:pt>
                <c:pt idx="542">
                  <c:v>5</c:v>
                </c:pt>
                <c:pt idx="543">
                  <c:v>4</c:v>
                </c:pt>
                <c:pt idx="544">
                  <c:v>5</c:v>
                </c:pt>
                <c:pt idx="545">
                  <c:v>5</c:v>
                </c:pt>
                <c:pt idx="546">
                  <c:v>5</c:v>
                </c:pt>
                <c:pt idx="547">
                  <c:v>5</c:v>
                </c:pt>
                <c:pt idx="548">
                  <c:v>5</c:v>
                </c:pt>
                <c:pt idx="549">
                  <c:v>5</c:v>
                </c:pt>
                <c:pt idx="550">
                  <c:v>3</c:v>
                </c:pt>
                <c:pt idx="551">
                  <c:v>4</c:v>
                </c:pt>
                <c:pt idx="552">
                  <c:v>5</c:v>
                </c:pt>
                <c:pt idx="553">
                  <c:v>5</c:v>
                </c:pt>
                <c:pt idx="554">
                  <c:v>1</c:v>
                </c:pt>
                <c:pt idx="555">
                  <c:v>5</c:v>
                </c:pt>
                <c:pt idx="556">
                  <c:v>6</c:v>
                </c:pt>
                <c:pt idx="557">
                  <c:v>6</c:v>
                </c:pt>
                <c:pt idx="558">
                  <c:v>4</c:v>
                </c:pt>
                <c:pt idx="559">
                  <c:v>4</c:v>
                </c:pt>
                <c:pt idx="560">
                  <c:v>6</c:v>
                </c:pt>
                <c:pt idx="561">
                  <c:v>6</c:v>
                </c:pt>
                <c:pt idx="562">
                  <c:v>10</c:v>
                </c:pt>
                <c:pt idx="563">
                  <c:v>10</c:v>
                </c:pt>
                <c:pt idx="564">
                  <c:v>5</c:v>
                </c:pt>
                <c:pt idx="565">
                  <c:v>5</c:v>
                </c:pt>
                <c:pt idx="566">
                  <c:v>4</c:v>
                </c:pt>
                <c:pt idx="567">
                  <c:v>3</c:v>
                </c:pt>
                <c:pt idx="568">
                  <c:v>4</c:v>
                </c:pt>
                <c:pt idx="569">
                  <c:v>4</c:v>
                </c:pt>
                <c:pt idx="570">
                  <c:v>6</c:v>
                </c:pt>
                <c:pt idx="571">
                  <c:v>6</c:v>
                </c:pt>
                <c:pt idx="572">
                  <c:v>6</c:v>
                </c:pt>
                <c:pt idx="573">
                  <c:v>5</c:v>
                </c:pt>
                <c:pt idx="574">
                  <c:v>5</c:v>
                </c:pt>
                <c:pt idx="575">
                  <c:v>4</c:v>
                </c:pt>
                <c:pt idx="576">
                  <c:v>5</c:v>
                </c:pt>
                <c:pt idx="577">
                  <c:v>5</c:v>
                </c:pt>
                <c:pt idx="578">
                  <c:v>6</c:v>
                </c:pt>
                <c:pt idx="579">
                  <c:v>4</c:v>
                </c:pt>
                <c:pt idx="580">
                  <c:v>5</c:v>
                </c:pt>
                <c:pt idx="581">
                  <c:v>4</c:v>
                </c:pt>
                <c:pt idx="582">
                  <c:v>4</c:v>
                </c:pt>
                <c:pt idx="583">
                  <c:v>2</c:v>
                </c:pt>
                <c:pt idx="584">
                  <c:v>4</c:v>
                </c:pt>
                <c:pt idx="585">
                  <c:v>7</c:v>
                </c:pt>
                <c:pt idx="586">
                  <c:v>7</c:v>
                </c:pt>
                <c:pt idx="587">
                  <c:v>5</c:v>
                </c:pt>
                <c:pt idx="588">
                  <c:v>4</c:v>
                </c:pt>
                <c:pt idx="589">
                  <c:v>6</c:v>
                </c:pt>
                <c:pt idx="590">
                  <c:v>6</c:v>
                </c:pt>
                <c:pt idx="591">
                  <c:v>5</c:v>
                </c:pt>
                <c:pt idx="592">
                  <c:v>7</c:v>
                </c:pt>
                <c:pt idx="593">
                  <c:v>5</c:v>
                </c:pt>
                <c:pt idx="594">
                  <c:v>4</c:v>
                </c:pt>
                <c:pt idx="595">
                  <c:v>7</c:v>
                </c:pt>
                <c:pt idx="596">
                  <c:v>4</c:v>
                </c:pt>
                <c:pt idx="597">
                  <c:v>5</c:v>
                </c:pt>
                <c:pt idx="598">
                  <c:v>8</c:v>
                </c:pt>
                <c:pt idx="599">
                  <c:v>8</c:v>
                </c:pt>
                <c:pt idx="600">
                  <c:v>5</c:v>
                </c:pt>
                <c:pt idx="601">
                  <c:v>4</c:v>
                </c:pt>
                <c:pt idx="602">
                  <c:v>5</c:v>
                </c:pt>
                <c:pt idx="603">
                  <c:v>5</c:v>
                </c:pt>
                <c:pt idx="604">
                  <c:v>6</c:v>
                </c:pt>
                <c:pt idx="605">
                  <c:v>5</c:v>
                </c:pt>
                <c:pt idx="606">
                  <c:v>5</c:v>
                </c:pt>
                <c:pt idx="607">
                  <c:v>6</c:v>
                </c:pt>
                <c:pt idx="608">
                  <c:v>5</c:v>
                </c:pt>
                <c:pt idx="609">
                  <c:v>6</c:v>
                </c:pt>
                <c:pt idx="610">
                  <c:v>8</c:v>
                </c:pt>
                <c:pt idx="611">
                  <c:v>6</c:v>
                </c:pt>
                <c:pt idx="612">
                  <c:v>4</c:v>
                </c:pt>
                <c:pt idx="613">
                  <c:v>6</c:v>
                </c:pt>
                <c:pt idx="614">
                  <c:v>5</c:v>
                </c:pt>
                <c:pt idx="615">
                  <c:v>5</c:v>
                </c:pt>
                <c:pt idx="616">
                  <c:v>9</c:v>
                </c:pt>
                <c:pt idx="617">
                  <c:v>5</c:v>
                </c:pt>
                <c:pt idx="618">
                  <c:v>5</c:v>
                </c:pt>
                <c:pt idx="619">
                  <c:v>4</c:v>
                </c:pt>
                <c:pt idx="620">
                  <c:v>5</c:v>
                </c:pt>
                <c:pt idx="621">
                  <c:v>11</c:v>
                </c:pt>
                <c:pt idx="622">
                  <c:v>13</c:v>
                </c:pt>
                <c:pt idx="623">
                  <c:v>5</c:v>
                </c:pt>
                <c:pt idx="624">
                  <c:v>5</c:v>
                </c:pt>
                <c:pt idx="625">
                  <c:v>5</c:v>
                </c:pt>
                <c:pt idx="626">
                  <c:v>6</c:v>
                </c:pt>
                <c:pt idx="627">
                  <c:v>6</c:v>
                </c:pt>
                <c:pt idx="628">
                  <c:v>6</c:v>
                </c:pt>
                <c:pt idx="629">
                  <c:v>5</c:v>
                </c:pt>
                <c:pt idx="630">
                  <c:v>5</c:v>
                </c:pt>
                <c:pt idx="631">
                  <c:v>2</c:v>
                </c:pt>
                <c:pt idx="632">
                  <c:v>1</c:v>
                </c:pt>
                <c:pt idx="633">
                  <c:v>3</c:v>
                </c:pt>
                <c:pt idx="634">
                  <c:v>3</c:v>
                </c:pt>
                <c:pt idx="635">
                  <c:v>3</c:v>
                </c:pt>
                <c:pt idx="636">
                  <c:v>3</c:v>
                </c:pt>
                <c:pt idx="637">
                  <c:v>7</c:v>
                </c:pt>
                <c:pt idx="638">
                  <c:v>5</c:v>
                </c:pt>
                <c:pt idx="639">
                  <c:v>5</c:v>
                </c:pt>
                <c:pt idx="640">
                  <c:v>7</c:v>
                </c:pt>
                <c:pt idx="641">
                  <c:v>5</c:v>
                </c:pt>
                <c:pt idx="642">
                  <c:v>5</c:v>
                </c:pt>
                <c:pt idx="643">
                  <c:v>7</c:v>
                </c:pt>
                <c:pt idx="644">
                  <c:v>6</c:v>
                </c:pt>
                <c:pt idx="645">
                  <c:v>5</c:v>
                </c:pt>
                <c:pt idx="646">
                  <c:v>6</c:v>
                </c:pt>
                <c:pt idx="647">
                  <c:v>5</c:v>
                </c:pt>
                <c:pt idx="648">
                  <c:v>5</c:v>
                </c:pt>
                <c:pt idx="649">
                  <c:v>6</c:v>
                </c:pt>
                <c:pt idx="650">
                  <c:v>6</c:v>
                </c:pt>
                <c:pt idx="651">
                  <c:v>3</c:v>
                </c:pt>
                <c:pt idx="652">
                  <c:v>4</c:v>
                </c:pt>
                <c:pt idx="653">
                  <c:v>3</c:v>
                </c:pt>
                <c:pt idx="654">
                  <c:v>4</c:v>
                </c:pt>
                <c:pt idx="655">
                  <c:v>5</c:v>
                </c:pt>
                <c:pt idx="656">
                  <c:v>6</c:v>
                </c:pt>
                <c:pt idx="657">
                  <c:v>5</c:v>
                </c:pt>
                <c:pt idx="658">
                  <c:v>5</c:v>
                </c:pt>
                <c:pt idx="659">
                  <c:v>7</c:v>
                </c:pt>
                <c:pt idx="660">
                  <c:v>6</c:v>
                </c:pt>
                <c:pt idx="661">
                  <c:v>7</c:v>
                </c:pt>
                <c:pt idx="662">
                  <c:v>7</c:v>
                </c:pt>
                <c:pt idx="663">
                  <c:v>6</c:v>
                </c:pt>
                <c:pt idx="664">
                  <c:v>6</c:v>
                </c:pt>
                <c:pt idx="665">
                  <c:v>6</c:v>
                </c:pt>
                <c:pt idx="666">
                  <c:v>5</c:v>
                </c:pt>
                <c:pt idx="667">
                  <c:v>5</c:v>
                </c:pt>
                <c:pt idx="668">
                  <c:v>6</c:v>
                </c:pt>
                <c:pt idx="669">
                  <c:v>6</c:v>
                </c:pt>
                <c:pt idx="670">
                  <c:v>5</c:v>
                </c:pt>
                <c:pt idx="671">
                  <c:v>4</c:v>
                </c:pt>
                <c:pt idx="672">
                  <c:v>3</c:v>
                </c:pt>
                <c:pt idx="673">
                  <c:v>5</c:v>
                </c:pt>
                <c:pt idx="674">
                  <c:v>4</c:v>
                </c:pt>
                <c:pt idx="675">
                  <c:v>4</c:v>
                </c:pt>
                <c:pt idx="676">
                  <c:v>4</c:v>
                </c:pt>
                <c:pt idx="677">
                  <c:v>6</c:v>
                </c:pt>
                <c:pt idx="678">
                  <c:v>6</c:v>
                </c:pt>
                <c:pt idx="679">
                  <c:v>4</c:v>
                </c:pt>
                <c:pt idx="680">
                  <c:v>3</c:v>
                </c:pt>
                <c:pt idx="681">
                  <c:v>5</c:v>
                </c:pt>
                <c:pt idx="682">
                  <c:v>3</c:v>
                </c:pt>
                <c:pt idx="683">
                  <c:v>5</c:v>
                </c:pt>
                <c:pt idx="684">
                  <c:v>7</c:v>
                </c:pt>
                <c:pt idx="685">
                  <c:v>6</c:v>
                </c:pt>
                <c:pt idx="686">
                  <c:v>6</c:v>
                </c:pt>
                <c:pt idx="687">
                  <c:v>5</c:v>
                </c:pt>
                <c:pt idx="688">
                  <c:v>5</c:v>
                </c:pt>
                <c:pt idx="689">
                  <c:v>5</c:v>
                </c:pt>
                <c:pt idx="690">
                  <c:v>5</c:v>
                </c:pt>
                <c:pt idx="691">
                  <c:v>5</c:v>
                </c:pt>
                <c:pt idx="692">
                  <c:v>5</c:v>
                </c:pt>
                <c:pt idx="693">
                  <c:v>4</c:v>
                </c:pt>
                <c:pt idx="694">
                  <c:v>4</c:v>
                </c:pt>
                <c:pt idx="695">
                  <c:v>7</c:v>
                </c:pt>
                <c:pt idx="696">
                  <c:v>4</c:v>
                </c:pt>
                <c:pt idx="697">
                  <c:v>4</c:v>
                </c:pt>
                <c:pt idx="698">
                  <c:v>4</c:v>
                </c:pt>
                <c:pt idx="699">
                  <c:v>4</c:v>
                </c:pt>
                <c:pt idx="700">
                  <c:v>6</c:v>
                </c:pt>
                <c:pt idx="701">
                  <c:v>5</c:v>
                </c:pt>
                <c:pt idx="702">
                  <c:v>5</c:v>
                </c:pt>
                <c:pt idx="703">
                  <c:v>7</c:v>
                </c:pt>
                <c:pt idx="704">
                  <c:v>5</c:v>
                </c:pt>
                <c:pt idx="705">
                  <c:v>4</c:v>
                </c:pt>
                <c:pt idx="706">
                  <c:v>5</c:v>
                </c:pt>
                <c:pt idx="707">
                  <c:v>6</c:v>
                </c:pt>
                <c:pt idx="708">
                  <c:v>6</c:v>
                </c:pt>
                <c:pt idx="709">
                  <c:v>6</c:v>
                </c:pt>
                <c:pt idx="710">
                  <c:v>4</c:v>
                </c:pt>
                <c:pt idx="711">
                  <c:v>4</c:v>
                </c:pt>
                <c:pt idx="712">
                  <c:v>5</c:v>
                </c:pt>
                <c:pt idx="713">
                  <c:v>6</c:v>
                </c:pt>
                <c:pt idx="714">
                  <c:v>5</c:v>
                </c:pt>
                <c:pt idx="715">
                  <c:v>6</c:v>
                </c:pt>
                <c:pt idx="716">
                  <c:v>5</c:v>
                </c:pt>
                <c:pt idx="717">
                  <c:v>4</c:v>
                </c:pt>
                <c:pt idx="718">
                  <c:v>5</c:v>
                </c:pt>
                <c:pt idx="719">
                  <c:v>6</c:v>
                </c:pt>
                <c:pt idx="720">
                  <c:v>5</c:v>
                </c:pt>
                <c:pt idx="721">
                  <c:v>6</c:v>
                </c:pt>
                <c:pt idx="722">
                  <c:v>5</c:v>
                </c:pt>
                <c:pt idx="723">
                  <c:v>5</c:v>
                </c:pt>
                <c:pt idx="724">
                  <c:v>7</c:v>
                </c:pt>
                <c:pt idx="725">
                  <c:v>4</c:v>
                </c:pt>
                <c:pt idx="726">
                  <c:v>5</c:v>
                </c:pt>
                <c:pt idx="727">
                  <c:v>6</c:v>
                </c:pt>
                <c:pt idx="728">
                  <c:v>5</c:v>
                </c:pt>
                <c:pt idx="729">
                  <c:v>5</c:v>
                </c:pt>
                <c:pt idx="730">
                  <c:v>5</c:v>
                </c:pt>
                <c:pt idx="731">
                  <c:v>5</c:v>
                </c:pt>
                <c:pt idx="732">
                  <c:v>6</c:v>
                </c:pt>
                <c:pt idx="733">
                  <c:v>7</c:v>
                </c:pt>
                <c:pt idx="734">
                  <c:v>5</c:v>
                </c:pt>
                <c:pt idx="735">
                  <c:v>5</c:v>
                </c:pt>
                <c:pt idx="736">
                  <c:v>4</c:v>
                </c:pt>
                <c:pt idx="737">
                  <c:v>4</c:v>
                </c:pt>
                <c:pt idx="738">
                  <c:v>4</c:v>
                </c:pt>
                <c:pt idx="739">
                  <c:v>5</c:v>
                </c:pt>
                <c:pt idx="740">
                  <c:v>5</c:v>
                </c:pt>
                <c:pt idx="741">
                  <c:v>4</c:v>
                </c:pt>
                <c:pt idx="742">
                  <c:v>5</c:v>
                </c:pt>
                <c:pt idx="743">
                  <c:v>5</c:v>
                </c:pt>
                <c:pt idx="744">
                  <c:v>5</c:v>
                </c:pt>
                <c:pt idx="745">
                  <c:v>6</c:v>
                </c:pt>
                <c:pt idx="746">
                  <c:v>6</c:v>
                </c:pt>
                <c:pt idx="747">
                  <c:v>5</c:v>
                </c:pt>
                <c:pt idx="748">
                  <c:v>6</c:v>
                </c:pt>
                <c:pt idx="749">
                  <c:v>5</c:v>
                </c:pt>
                <c:pt idx="750">
                  <c:v>5</c:v>
                </c:pt>
                <c:pt idx="751">
                  <c:v>5</c:v>
                </c:pt>
                <c:pt idx="752">
                  <c:v>5</c:v>
                </c:pt>
                <c:pt idx="753">
                  <c:v>5</c:v>
                </c:pt>
                <c:pt idx="754">
                  <c:v>5</c:v>
                </c:pt>
                <c:pt idx="755">
                  <c:v>5</c:v>
                </c:pt>
                <c:pt idx="756">
                  <c:v>4</c:v>
                </c:pt>
                <c:pt idx="757">
                  <c:v>6</c:v>
                </c:pt>
                <c:pt idx="758">
                  <c:v>6</c:v>
                </c:pt>
                <c:pt idx="759">
                  <c:v>6</c:v>
                </c:pt>
                <c:pt idx="760">
                  <c:v>6</c:v>
                </c:pt>
                <c:pt idx="761">
                  <c:v>6</c:v>
                </c:pt>
                <c:pt idx="762">
                  <c:v>6</c:v>
                </c:pt>
                <c:pt idx="763">
                  <c:v>6</c:v>
                </c:pt>
                <c:pt idx="764">
                  <c:v>5</c:v>
                </c:pt>
                <c:pt idx="765">
                  <c:v>5</c:v>
                </c:pt>
                <c:pt idx="766">
                  <c:v>6</c:v>
                </c:pt>
                <c:pt idx="767">
                  <c:v>5</c:v>
                </c:pt>
                <c:pt idx="768">
                  <c:v>5</c:v>
                </c:pt>
                <c:pt idx="769">
                  <c:v>5</c:v>
                </c:pt>
                <c:pt idx="770">
                  <c:v>5</c:v>
                </c:pt>
                <c:pt idx="771">
                  <c:v>5</c:v>
                </c:pt>
                <c:pt idx="772">
                  <c:v>6</c:v>
                </c:pt>
                <c:pt idx="773">
                  <c:v>6</c:v>
                </c:pt>
                <c:pt idx="774">
                  <c:v>6</c:v>
                </c:pt>
                <c:pt idx="775">
                  <c:v>5</c:v>
                </c:pt>
                <c:pt idx="776">
                  <c:v>5</c:v>
                </c:pt>
                <c:pt idx="777">
                  <c:v>5</c:v>
                </c:pt>
                <c:pt idx="778">
                  <c:v>6</c:v>
                </c:pt>
                <c:pt idx="779">
                  <c:v>5</c:v>
                </c:pt>
                <c:pt idx="780">
                  <c:v>6</c:v>
                </c:pt>
                <c:pt idx="781">
                  <c:v>6</c:v>
                </c:pt>
                <c:pt idx="782">
                  <c:v>6</c:v>
                </c:pt>
                <c:pt idx="783">
                  <c:v>5</c:v>
                </c:pt>
                <c:pt idx="784">
                  <c:v>6</c:v>
                </c:pt>
                <c:pt idx="785">
                  <c:v>5</c:v>
                </c:pt>
                <c:pt idx="786">
                  <c:v>5</c:v>
                </c:pt>
                <c:pt idx="787">
                  <c:v>5</c:v>
                </c:pt>
                <c:pt idx="788">
                  <c:v>5</c:v>
                </c:pt>
                <c:pt idx="789">
                  <c:v>4</c:v>
                </c:pt>
                <c:pt idx="790">
                  <c:v>5</c:v>
                </c:pt>
                <c:pt idx="791">
                  <c:v>5</c:v>
                </c:pt>
                <c:pt idx="792">
                  <c:v>5</c:v>
                </c:pt>
                <c:pt idx="793">
                  <c:v>5</c:v>
                </c:pt>
                <c:pt idx="794">
                  <c:v>5</c:v>
                </c:pt>
                <c:pt idx="795">
                  <c:v>6</c:v>
                </c:pt>
                <c:pt idx="796">
                  <c:v>6</c:v>
                </c:pt>
                <c:pt idx="797">
                  <c:v>5</c:v>
                </c:pt>
                <c:pt idx="798">
                  <c:v>6</c:v>
                </c:pt>
                <c:pt idx="799">
                  <c:v>6</c:v>
                </c:pt>
                <c:pt idx="800">
                  <c:v>6</c:v>
                </c:pt>
                <c:pt idx="801">
                  <c:v>6</c:v>
                </c:pt>
                <c:pt idx="802">
                  <c:v>6</c:v>
                </c:pt>
                <c:pt idx="803">
                  <c:v>6</c:v>
                </c:pt>
                <c:pt idx="804">
                  <c:v>5</c:v>
                </c:pt>
                <c:pt idx="805">
                  <c:v>6</c:v>
                </c:pt>
                <c:pt idx="806">
                  <c:v>6</c:v>
                </c:pt>
                <c:pt idx="807">
                  <c:v>5</c:v>
                </c:pt>
                <c:pt idx="808">
                  <c:v>6</c:v>
                </c:pt>
                <c:pt idx="809">
                  <c:v>6</c:v>
                </c:pt>
                <c:pt idx="810">
                  <c:v>7</c:v>
                </c:pt>
                <c:pt idx="811">
                  <c:v>5</c:v>
                </c:pt>
                <c:pt idx="812">
                  <c:v>6</c:v>
                </c:pt>
                <c:pt idx="813">
                  <c:v>5</c:v>
                </c:pt>
                <c:pt idx="814">
                  <c:v>6</c:v>
                </c:pt>
                <c:pt idx="815">
                  <c:v>5</c:v>
                </c:pt>
                <c:pt idx="816">
                  <c:v>5</c:v>
                </c:pt>
                <c:pt idx="817">
                  <c:v>6</c:v>
                </c:pt>
                <c:pt idx="818">
                  <c:v>6</c:v>
                </c:pt>
                <c:pt idx="819">
                  <c:v>6</c:v>
                </c:pt>
                <c:pt idx="820">
                  <c:v>6</c:v>
                </c:pt>
                <c:pt idx="821">
                  <c:v>6</c:v>
                </c:pt>
                <c:pt idx="822">
                  <c:v>6</c:v>
                </c:pt>
                <c:pt idx="823">
                  <c:v>6</c:v>
                </c:pt>
                <c:pt idx="824">
                  <c:v>6</c:v>
                </c:pt>
                <c:pt idx="825">
                  <c:v>6</c:v>
                </c:pt>
                <c:pt idx="826">
                  <c:v>6</c:v>
                </c:pt>
                <c:pt idx="827">
                  <c:v>6</c:v>
                </c:pt>
                <c:pt idx="828">
                  <c:v>6</c:v>
                </c:pt>
                <c:pt idx="829">
                  <c:v>5</c:v>
                </c:pt>
                <c:pt idx="830">
                  <c:v>5</c:v>
                </c:pt>
                <c:pt idx="831">
                  <c:v>5</c:v>
                </c:pt>
                <c:pt idx="832">
                  <c:v>6</c:v>
                </c:pt>
                <c:pt idx="833">
                  <c:v>6</c:v>
                </c:pt>
                <c:pt idx="834">
                  <c:v>5</c:v>
                </c:pt>
                <c:pt idx="835">
                  <c:v>6</c:v>
                </c:pt>
                <c:pt idx="836">
                  <c:v>6</c:v>
                </c:pt>
                <c:pt idx="837">
                  <c:v>5</c:v>
                </c:pt>
                <c:pt idx="838">
                  <c:v>6</c:v>
                </c:pt>
                <c:pt idx="839">
                  <c:v>5</c:v>
                </c:pt>
                <c:pt idx="840">
                  <c:v>5</c:v>
                </c:pt>
                <c:pt idx="841">
                  <c:v>6</c:v>
                </c:pt>
                <c:pt idx="842">
                  <c:v>6</c:v>
                </c:pt>
                <c:pt idx="843">
                  <c:v>6</c:v>
                </c:pt>
                <c:pt idx="844">
                  <c:v>6</c:v>
                </c:pt>
                <c:pt idx="845">
                  <c:v>6</c:v>
                </c:pt>
                <c:pt idx="846">
                  <c:v>5</c:v>
                </c:pt>
                <c:pt idx="847">
                  <c:v>6</c:v>
                </c:pt>
                <c:pt idx="848">
                  <c:v>5</c:v>
                </c:pt>
                <c:pt idx="849">
                  <c:v>5</c:v>
                </c:pt>
                <c:pt idx="850">
                  <c:v>6</c:v>
                </c:pt>
                <c:pt idx="851">
                  <c:v>5</c:v>
                </c:pt>
                <c:pt idx="852">
                  <c:v>5</c:v>
                </c:pt>
                <c:pt idx="853">
                  <c:v>6</c:v>
                </c:pt>
                <c:pt idx="854">
                  <c:v>6</c:v>
                </c:pt>
                <c:pt idx="855">
                  <c:v>5</c:v>
                </c:pt>
                <c:pt idx="856">
                  <c:v>6</c:v>
                </c:pt>
                <c:pt idx="857">
                  <c:v>5</c:v>
                </c:pt>
                <c:pt idx="858">
                  <c:v>4</c:v>
                </c:pt>
                <c:pt idx="859">
                  <c:v>4</c:v>
                </c:pt>
                <c:pt idx="860">
                  <c:v>6</c:v>
                </c:pt>
                <c:pt idx="861">
                  <c:v>5</c:v>
                </c:pt>
                <c:pt idx="862">
                  <c:v>6</c:v>
                </c:pt>
                <c:pt idx="863">
                  <c:v>5</c:v>
                </c:pt>
                <c:pt idx="864">
                  <c:v>5</c:v>
                </c:pt>
                <c:pt idx="865">
                  <c:v>5</c:v>
                </c:pt>
                <c:pt idx="866">
                  <c:v>5</c:v>
                </c:pt>
                <c:pt idx="867">
                  <c:v>5</c:v>
                </c:pt>
                <c:pt idx="868">
                  <c:v>5</c:v>
                </c:pt>
                <c:pt idx="869">
                  <c:v>4</c:v>
                </c:pt>
                <c:pt idx="870">
                  <c:v>5</c:v>
                </c:pt>
                <c:pt idx="871">
                  <c:v>6</c:v>
                </c:pt>
                <c:pt idx="872">
                  <c:v>5</c:v>
                </c:pt>
                <c:pt idx="873">
                  <c:v>4</c:v>
                </c:pt>
                <c:pt idx="874">
                  <c:v>6</c:v>
                </c:pt>
                <c:pt idx="875">
                  <c:v>6</c:v>
                </c:pt>
                <c:pt idx="876">
                  <c:v>5</c:v>
                </c:pt>
                <c:pt idx="877">
                  <c:v>6</c:v>
                </c:pt>
                <c:pt idx="878">
                  <c:v>6</c:v>
                </c:pt>
                <c:pt idx="879">
                  <c:v>5</c:v>
                </c:pt>
                <c:pt idx="880">
                  <c:v>6</c:v>
                </c:pt>
                <c:pt idx="881">
                  <c:v>6</c:v>
                </c:pt>
                <c:pt idx="882">
                  <c:v>5</c:v>
                </c:pt>
                <c:pt idx="883">
                  <c:v>6</c:v>
                </c:pt>
                <c:pt idx="884">
                  <c:v>6</c:v>
                </c:pt>
                <c:pt idx="885">
                  <c:v>5</c:v>
                </c:pt>
                <c:pt idx="886">
                  <c:v>5</c:v>
                </c:pt>
                <c:pt idx="887">
                  <c:v>5</c:v>
                </c:pt>
                <c:pt idx="888">
                  <c:v>4</c:v>
                </c:pt>
                <c:pt idx="889">
                  <c:v>5</c:v>
                </c:pt>
                <c:pt idx="890">
                  <c:v>6</c:v>
                </c:pt>
                <c:pt idx="891">
                  <c:v>5</c:v>
                </c:pt>
                <c:pt idx="892">
                  <c:v>6</c:v>
                </c:pt>
                <c:pt idx="893">
                  <c:v>6</c:v>
                </c:pt>
                <c:pt idx="894">
                  <c:v>5</c:v>
                </c:pt>
                <c:pt idx="895">
                  <c:v>5</c:v>
                </c:pt>
                <c:pt idx="896">
                  <c:v>5</c:v>
                </c:pt>
                <c:pt idx="897">
                  <c:v>5</c:v>
                </c:pt>
                <c:pt idx="898">
                  <c:v>6</c:v>
                </c:pt>
                <c:pt idx="899">
                  <c:v>5</c:v>
                </c:pt>
                <c:pt idx="900">
                  <c:v>5</c:v>
                </c:pt>
                <c:pt idx="901">
                  <c:v>5</c:v>
                </c:pt>
                <c:pt idx="902">
                  <c:v>6</c:v>
                </c:pt>
                <c:pt idx="903">
                  <c:v>5</c:v>
                </c:pt>
                <c:pt idx="904">
                  <c:v>6</c:v>
                </c:pt>
                <c:pt idx="905">
                  <c:v>6</c:v>
                </c:pt>
                <c:pt idx="906">
                  <c:v>5</c:v>
                </c:pt>
                <c:pt idx="907">
                  <c:v>5</c:v>
                </c:pt>
                <c:pt idx="908">
                  <c:v>5</c:v>
                </c:pt>
                <c:pt idx="909">
                  <c:v>5</c:v>
                </c:pt>
                <c:pt idx="910">
                  <c:v>5</c:v>
                </c:pt>
                <c:pt idx="911">
                  <c:v>5</c:v>
                </c:pt>
                <c:pt idx="912">
                  <c:v>5</c:v>
                </c:pt>
                <c:pt idx="913">
                  <c:v>6</c:v>
                </c:pt>
                <c:pt idx="914">
                  <c:v>4</c:v>
                </c:pt>
                <c:pt idx="915">
                  <c:v>5</c:v>
                </c:pt>
                <c:pt idx="916">
                  <c:v>5</c:v>
                </c:pt>
                <c:pt idx="917">
                  <c:v>5</c:v>
                </c:pt>
                <c:pt idx="918">
                  <c:v>5</c:v>
                </c:pt>
                <c:pt idx="919">
                  <c:v>6</c:v>
                </c:pt>
                <c:pt idx="920">
                  <c:v>6</c:v>
                </c:pt>
                <c:pt idx="921">
                  <c:v>5</c:v>
                </c:pt>
                <c:pt idx="922">
                  <c:v>7</c:v>
                </c:pt>
                <c:pt idx="923">
                  <c:v>7</c:v>
                </c:pt>
                <c:pt idx="924">
                  <c:v>5</c:v>
                </c:pt>
                <c:pt idx="925">
                  <c:v>5</c:v>
                </c:pt>
                <c:pt idx="926">
                  <c:v>5</c:v>
                </c:pt>
                <c:pt idx="927">
                  <c:v>5</c:v>
                </c:pt>
                <c:pt idx="928">
                  <c:v>5</c:v>
                </c:pt>
                <c:pt idx="929">
                  <c:v>6</c:v>
                </c:pt>
                <c:pt idx="930">
                  <c:v>5</c:v>
                </c:pt>
                <c:pt idx="931">
                  <c:v>5</c:v>
                </c:pt>
                <c:pt idx="932">
                  <c:v>5</c:v>
                </c:pt>
                <c:pt idx="933">
                  <c:v>5</c:v>
                </c:pt>
                <c:pt idx="934">
                  <c:v>5</c:v>
                </c:pt>
                <c:pt idx="935">
                  <c:v>6</c:v>
                </c:pt>
                <c:pt idx="936">
                  <c:v>5</c:v>
                </c:pt>
                <c:pt idx="937">
                  <c:v>6</c:v>
                </c:pt>
                <c:pt idx="938">
                  <c:v>5</c:v>
                </c:pt>
                <c:pt idx="939">
                  <c:v>4</c:v>
                </c:pt>
                <c:pt idx="940">
                  <c:v>6</c:v>
                </c:pt>
                <c:pt idx="941">
                  <c:v>6</c:v>
                </c:pt>
                <c:pt idx="942">
                  <c:v>6</c:v>
                </c:pt>
                <c:pt idx="943">
                  <c:v>7</c:v>
                </c:pt>
                <c:pt idx="944">
                  <c:v>8</c:v>
                </c:pt>
                <c:pt idx="945">
                  <c:v>5</c:v>
                </c:pt>
                <c:pt idx="946">
                  <c:v>7</c:v>
                </c:pt>
                <c:pt idx="947">
                  <c:v>16</c:v>
                </c:pt>
                <c:pt idx="948">
                  <c:v>8</c:v>
                </c:pt>
                <c:pt idx="949">
                  <c:v>6</c:v>
                </c:pt>
                <c:pt idx="950">
                  <c:v>3</c:v>
                </c:pt>
                <c:pt idx="951">
                  <c:v>5</c:v>
                </c:pt>
                <c:pt idx="952">
                  <c:v>6</c:v>
                </c:pt>
                <c:pt idx="953">
                  <c:v>3</c:v>
                </c:pt>
                <c:pt idx="954">
                  <c:v>3</c:v>
                </c:pt>
                <c:pt idx="955">
                  <c:v>11</c:v>
                </c:pt>
                <c:pt idx="956">
                  <c:v>10</c:v>
                </c:pt>
                <c:pt idx="957">
                  <c:v>2</c:v>
                </c:pt>
                <c:pt idx="958">
                  <c:v>4</c:v>
                </c:pt>
                <c:pt idx="959">
                  <c:v>4</c:v>
                </c:pt>
                <c:pt idx="960">
                  <c:v>3</c:v>
                </c:pt>
                <c:pt idx="961">
                  <c:v>13</c:v>
                </c:pt>
                <c:pt idx="962">
                  <c:v>4</c:v>
                </c:pt>
                <c:pt idx="963">
                  <c:v>3</c:v>
                </c:pt>
                <c:pt idx="964">
                  <c:v>4</c:v>
                </c:pt>
                <c:pt idx="965">
                  <c:v>6</c:v>
                </c:pt>
                <c:pt idx="966">
                  <c:v>5</c:v>
                </c:pt>
                <c:pt idx="967">
                  <c:v>5</c:v>
                </c:pt>
                <c:pt idx="968">
                  <c:v>7</c:v>
                </c:pt>
                <c:pt idx="969">
                  <c:v>7</c:v>
                </c:pt>
                <c:pt idx="970">
                  <c:v>3</c:v>
                </c:pt>
                <c:pt idx="971">
                  <c:v>4</c:v>
                </c:pt>
                <c:pt idx="972">
                  <c:v>5</c:v>
                </c:pt>
                <c:pt idx="973">
                  <c:v>7</c:v>
                </c:pt>
                <c:pt idx="974">
                  <c:v>7</c:v>
                </c:pt>
                <c:pt idx="975">
                  <c:v>5</c:v>
                </c:pt>
                <c:pt idx="976">
                  <c:v>7</c:v>
                </c:pt>
                <c:pt idx="977">
                  <c:v>3</c:v>
                </c:pt>
                <c:pt idx="978">
                  <c:v>1</c:v>
                </c:pt>
                <c:pt idx="979">
                  <c:v>3</c:v>
                </c:pt>
                <c:pt idx="980">
                  <c:v>4</c:v>
                </c:pt>
                <c:pt idx="981">
                  <c:v>4</c:v>
                </c:pt>
                <c:pt idx="982">
                  <c:v>4</c:v>
                </c:pt>
                <c:pt idx="983">
                  <c:v>6</c:v>
                </c:pt>
                <c:pt idx="984">
                  <c:v>7</c:v>
                </c:pt>
                <c:pt idx="985">
                  <c:v>4</c:v>
                </c:pt>
                <c:pt idx="986">
                  <c:v>5</c:v>
                </c:pt>
                <c:pt idx="987">
                  <c:v>4</c:v>
                </c:pt>
                <c:pt idx="988">
                  <c:v>4</c:v>
                </c:pt>
                <c:pt idx="989">
                  <c:v>5</c:v>
                </c:pt>
                <c:pt idx="990">
                  <c:v>5</c:v>
                </c:pt>
                <c:pt idx="991">
                  <c:v>5</c:v>
                </c:pt>
                <c:pt idx="992">
                  <c:v>5</c:v>
                </c:pt>
                <c:pt idx="993">
                  <c:v>5</c:v>
                </c:pt>
                <c:pt idx="994">
                  <c:v>6</c:v>
                </c:pt>
                <c:pt idx="995">
                  <c:v>5</c:v>
                </c:pt>
                <c:pt idx="996">
                  <c:v>6</c:v>
                </c:pt>
                <c:pt idx="997">
                  <c:v>6</c:v>
                </c:pt>
                <c:pt idx="998">
                  <c:v>6</c:v>
                </c:pt>
                <c:pt idx="999">
                  <c:v>6</c:v>
                </c:pt>
                <c:pt idx="1000">
                  <c:v>5</c:v>
                </c:pt>
                <c:pt idx="1001">
                  <c:v>5</c:v>
                </c:pt>
                <c:pt idx="1002">
                  <c:v>5</c:v>
                </c:pt>
                <c:pt idx="1003">
                  <c:v>6</c:v>
                </c:pt>
                <c:pt idx="1004">
                  <c:v>5</c:v>
                </c:pt>
                <c:pt idx="1005">
                  <c:v>5</c:v>
                </c:pt>
                <c:pt idx="1006">
                  <c:v>6</c:v>
                </c:pt>
                <c:pt idx="1007">
                  <c:v>6</c:v>
                </c:pt>
                <c:pt idx="1008">
                  <c:v>5</c:v>
                </c:pt>
                <c:pt idx="1009">
                  <c:v>5</c:v>
                </c:pt>
                <c:pt idx="1010">
                  <c:v>5</c:v>
                </c:pt>
                <c:pt idx="1011">
                  <c:v>6</c:v>
                </c:pt>
                <c:pt idx="1012">
                  <c:v>6</c:v>
                </c:pt>
                <c:pt idx="1013">
                  <c:v>6</c:v>
                </c:pt>
                <c:pt idx="1014">
                  <c:v>5</c:v>
                </c:pt>
                <c:pt idx="1015">
                  <c:v>6</c:v>
                </c:pt>
                <c:pt idx="1016">
                  <c:v>6</c:v>
                </c:pt>
                <c:pt idx="1017">
                  <c:v>5</c:v>
                </c:pt>
                <c:pt idx="1018">
                  <c:v>5</c:v>
                </c:pt>
                <c:pt idx="1019">
                  <c:v>6</c:v>
                </c:pt>
                <c:pt idx="1020">
                  <c:v>5</c:v>
                </c:pt>
                <c:pt idx="1021">
                  <c:v>5</c:v>
                </c:pt>
                <c:pt idx="1022">
                  <c:v>5</c:v>
                </c:pt>
                <c:pt idx="1023">
                  <c:v>5</c:v>
                </c:pt>
                <c:pt idx="1024">
                  <c:v>5</c:v>
                </c:pt>
                <c:pt idx="1025">
                  <c:v>5</c:v>
                </c:pt>
                <c:pt idx="1026">
                  <c:v>5</c:v>
                </c:pt>
                <c:pt idx="1027">
                  <c:v>6</c:v>
                </c:pt>
                <c:pt idx="1028">
                  <c:v>6</c:v>
                </c:pt>
                <c:pt idx="1029">
                  <c:v>6</c:v>
                </c:pt>
                <c:pt idx="1030">
                  <c:v>6</c:v>
                </c:pt>
                <c:pt idx="1031">
                  <c:v>5</c:v>
                </c:pt>
                <c:pt idx="1032">
                  <c:v>6</c:v>
                </c:pt>
                <c:pt idx="1033">
                  <c:v>7</c:v>
                </c:pt>
                <c:pt idx="1034">
                  <c:v>6</c:v>
                </c:pt>
                <c:pt idx="1035">
                  <c:v>6</c:v>
                </c:pt>
                <c:pt idx="1036">
                  <c:v>6</c:v>
                </c:pt>
                <c:pt idx="1037">
                  <c:v>6</c:v>
                </c:pt>
                <c:pt idx="1038">
                  <c:v>4</c:v>
                </c:pt>
                <c:pt idx="1039">
                  <c:v>3</c:v>
                </c:pt>
                <c:pt idx="1040">
                  <c:v>5</c:v>
                </c:pt>
                <c:pt idx="1041">
                  <c:v>4</c:v>
                </c:pt>
                <c:pt idx="1042">
                  <c:v>4</c:v>
                </c:pt>
                <c:pt idx="1043">
                  <c:v>5</c:v>
                </c:pt>
                <c:pt idx="1044">
                  <c:v>5</c:v>
                </c:pt>
                <c:pt idx="1045">
                  <c:v>4</c:v>
                </c:pt>
                <c:pt idx="1046">
                  <c:v>4</c:v>
                </c:pt>
                <c:pt idx="1047">
                  <c:v>5</c:v>
                </c:pt>
                <c:pt idx="1048">
                  <c:v>6</c:v>
                </c:pt>
                <c:pt idx="1049">
                  <c:v>4</c:v>
                </c:pt>
                <c:pt idx="1050">
                  <c:v>4</c:v>
                </c:pt>
                <c:pt idx="1051">
                  <c:v>7</c:v>
                </c:pt>
                <c:pt idx="1052">
                  <c:v>7</c:v>
                </c:pt>
                <c:pt idx="1053">
                  <c:v>5</c:v>
                </c:pt>
                <c:pt idx="1054">
                  <c:v>5</c:v>
                </c:pt>
                <c:pt idx="1055">
                  <c:v>5</c:v>
                </c:pt>
                <c:pt idx="1056">
                  <c:v>6</c:v>
                </c:pt>
                <c:pt idx="1057">
                  <c:v>6</c:v>
                </c:pt>
                <c:pt idx="1058">
                  <c:v>5</c:v>
                </c:pt>
                <c:pt idx="1059">
                  <c:v>5</c:v>
                </c:pt>
                <c:pt idx="1060">
                  <c:v>5</c:v>
                </c:pt>
                <c:pt idx="1061">
                  <c:v>5</c:v>
                </c:pt>
                <c:pt idx="1062">
                  <c:v>5</c:v>
                </c:pt>
                <c:pt idx="1063">
                  <c:v>6</c:v>
                </c:pt>
                <c:pt idx="1064">
                  <c:v>5</c:v>
                </c:pt>
                <c:pt idx="1065">
                  <c:v>4</c:v>
                </c:pt>
                <c:pt idx="1066">
                  <c:v>5</c:v>
                </c:pt>
                <c:pt idx="1067">
                  <c:v>5</c:v>
                </c:pt>
                <c:pt idx="1068">
                  <c:v>7</c:v>
                </c:pt>
                <c:pt idx="1069">
                  <c:v>8</c:v>
                </c:pt>
                <c:pt idx="1070">
                  <c:v>4</c:v>
                </c:pt>
                <c:pt idx="1071">
                  <c:v>5</c:v>
                </c:pt>
                <c:pt idx="1072">
                  <c:v>7</c:v>
                </c:pt>
                <c:pt idx="1073">
                  <c:v>6</c:v>
                </c:pt>
                <c:pt idx="1074">
                  <c:v>5</c:v>
                </c:pt>
                <c:pt idx="1075">
                  <c:v>11</c:v>
                </c:pt>
                <c:pt idx="1076">
                  <c:v>7</c:v>
                </c:pt>
                <c:pt idx="1077">
                  <c:v>3</c:v>
                </c:pt>
                <c:pt idx="1078">
                  <c:v>5</c:v>
                </c:pt>
                <c:pt idx="1079">
                  <c:v>5</c:v>
                </c:pt>
                <c:pt idx="1080">
                  <c:v>5</c:v>
                </c:pt>
                <c:pt idx="1081">
                  <c:v>5</c:v>
                </c:pt>
                <c:pt idx="1082">
                  <c:v>7</c:v>
                </c:pt>
                <c:pt idx="1083">
                  <c:v>4</c:v>
                </c:pt>
                <c:pt idx="1084">
                  <c:v>4</c:v>
                </c:pt>
                <c:pt idx="1085">
                  <c:v>3</c:v>
                </c:pt>
                <c:pt idx="1086">
                  <c:v>4</c:v>
                </c:pt>
                <c:pt idx="1087">
                  <c:v>7</c:v>
                </c:pt>
                <c:pt idx="1088">
                  <c:v>4</c:v>
                </c:pt>
                <c:pt idx="1089">
                  <c:v>6</c:v>
                </c:pt>
                <c:pt idx="1090">
                  <c:v>7</c:v>
                </c:pt>
                <c:pt idx="1091">
                  <c:v>6</c:v>
                </c:pt>
                <c:pt idx="1092">
                  <c:v>6</c:v>
                </c:pt>
                <c:pt idx="1093">
                  <c:v>6</c:v>
                </c:pt>
                <c:pt idx="1094">
                  <c:v>6</c:v>
                </c:pt>
                <c:pt idx="1095">
                  <c:v>6</c:v>
                </c:pt>
                <c:pt idx="1096">
                  <c:v>6</c:v>
                </c:pt>
                <c:pt idx="1097">
                  <c:v>8</c:v>
                </c:pt>
              </c:numCache>
            </c:numRef>
          </c:val>
        </c:ser>
        <c:ser>
          <c:idx val="1"/>
          <c:order val="1"/>
          <c:tx>
            <c:strRef>
              <c:f>Sheet1!$J$1</c:f>
              <c:strCache>
                <c:ptCount val="1"/>
                <c:pt idx="0">
                  <c:v>Predicted Pen-Bin</c:v>
                </c:pt>
              </c:strCache>
            </c:strRef>
          </c:tx>
          <c:spPr>
            <a:ln w="19050">
              <a:solidFill>
                <a:srgbClr val="FF0000"/>
              </a:solidFill>
            </a:ln>
          </c:spPr>
          <c:marker>
            <c:symbol val="none"/>
          </c:marker>
          <c:val>
            <c:numRef>
              <c:f>Sheet1!$J$2:$J$1099</c:f>
              <c:numCache>
                <c:formatCode>General</c:formatCode>
                <c:ptCount val="1098"/>
                <c:pt idx="0">
                  <c:v>5</c:v>
                </c:pt>
                <c:pt idx="1">
                  <c:v>6</c:v>
                </c:pt>
                <c:pt idx="2">
                  <c:v>5</c:v>
                </c:pt>
                <c:pt idx="3">
                  <c:v>5</c:v>
                </c:pt>
                <c:pt idx="4">
                  <c:v>6</c:v>
                </c:pt>
                <c:pt idx="5">
                  <c:v>5</c:v>
                </c:pt>
                <c:pt idx="6">
                  <c:v>5</c:v>
                </c:pt>
                <c:pt idx="7">
                  <c:v>6</c:v>
                </c:pt>
                <c:pt idx="8">
                  <c:v>5</c:v>
                </c:pt>
                <c:pt idx="9">
                  <c:v>5</c:v>
                </c:pt>
                <c:pt idx="10">
                  <c:v>5</c:v>
                </c:pt>
                <c:pt idx="11">
                  <c:v>6</c:v>
                </c:pt>
                <c:pt idx="12">
                  <c:v>6</c:v>
                </c:pt>
                <c:pt idx="13">
                  <c:v>6</c:v>
                </c:pt>
                <c:pt idx="14">
                  <c:v>7</c:v>
                </c:pt>
                <c:pt idx="15">
                  <c:v>5</c:v>
                </c:pt>
                <c:pt idx="16">
                  <c:v>7</c:v>
                </c:pt>
                <c:pt idx="17">
                  <c:v>6</c:v>
                </c:pt>
                <c:pt idx="18">
                  <c:v>6</c:v>
                </c:pt>
                <c:pt idx="19">
                  <c:v>6</c:v>
                </c:pt>
                <c:pt idx="20">
                  <c:v>6</c:v>
                </c:pt>
                <c:pt idx="21">
                  <c:v>5</c:v>
                </c:pt>
                <c:pt idx="22">
                  <c:v>6</c:v>
                </c:pt>
                <c:pt idx="23">
                  <c:v>6</c:v>
                </c:pt>
                <c:pt idx="24">
                  <c:v>5</c:v>
                </c:pt>
                <c:pt idx="25">
                  <c:v>5</c:v>
                </c:pt>
                <c:pt idx="26">
                  <c:v>5</c:v>
                </c:pt>
                <c:pt idx="27">
                  <c:v>5</c:v>
                </c:pt>
                <c:pt idx="28">
                  <c:v>6</c:v>
                </c:pt>
                <c:pt idx="29">
                  <c:v>4</c:v>
                </c:pt>
                <c:pt idx="30">
                  <c:v>5</c:v>
                </c:pt>
                <c:pt idx="31">
                  <c:v>6</c:v>
                </c:pt>
                <c:pt idx="32">
                  <c:v>4</c:v>
                </c:pt>
                <c:pt idx="33">
                  <c:v>4</c:v>
                </c:pt>
                <c:pt idx="34">
                  <c:v>4</c:v>
                </c:pt>
                <c:pt idx="35">
                  <c:v>6</c:v>
                </c:pt>
                <c:pt idx="36">
                  <c:v>6</c:v>
                </c:pt>
                <c:pt idx="37">
                  <c:v>4</c:v>
                </c:pt>
                <c:pt idx="38">
                  <c:v>4</c:v>
                </c:pt>
                <c:pt idx="39">
                  <c:v>5</c:v>
                </c:pt>
                <c:pt idx="40">
                  <c:v>5</c:v>
                </c:pt>
                <c:pt idx="41">
                  <c:v>5</c:v>
                </c:pt>
                <c:pt idx="42">
                  <c:v>5</c:v>
                </c:pt>
                <c:pt idx="43">
                  <c:v>6</c:v>
                </c:pt>
                <c:pt idx="44">
                  <c:v>5</c:v>
                </c:pt>
                <c:pt idx="45">
                  <c:v>5</c:v>
                </c:pt>
                <c:pt idx="46">
                  <c:v>6</c:v>
                </c:pt>
                <c:pt idx="47">
                  <c:v>4</c:v>
                </c:pt>
                <c:pt idx="48">
                  <c:v>5</c:v>
                </c:pt>
                <c:pt idx="49">
                  <c:v>6</c:v>
                </c:pt>
                <c:pt idx="50">
                  <c:v>5</c:v>
                </c:pt>
                <c:pt idx="51">
                  <c:v>5</c:v>
                </c:pt>
                <c:pt idx="52">
                  <c:v>5</c:v>
                </c:pt>
                <c:pt idx="53">
                  <c:v>5</c:v>
                </c:pt>
                <c:pt idx="54">
                  <c:v>5</c:v>
                </c:pt>
                <c:pt idx="55">
                  <c:v>6</c:v>
                </c:pt>
                <c:pt idx="56">
                  <c:v>5</c:v>
                </c:pt>
                <c:pt idx="57">
                  <c:v>5</c:v>
                </c:pt>
                <c:pt idx="58">
                  <c:v>7</c:v>
                </c:pt>
                <c:pt idx="59">
                  <c:v>4</c:v>
                </c:pt>
                <c:pt idx="60">
                  <c:v>4</c:v>
                </c:pt>
                <c:pt idx="61">
                  <c:v>5</c:v>
                </c:pt>
                <c:pt idx="62">
                  <c:v>5</c:v>
                </c:pt>
                <c:pt idx="63">
                  <c:v>4</c:v>
                </c:pt>
                <c:pt idx="64">
                  <c:v>7</c:v>
                </c:pt>
                <c:pt idx="65">
                  <c:v>6</c:v>
                </c:pt>
                <c:pt idx="66">
                  <c:v>6</c:v>
                </c:pt>
                <c:pt idx="67">
                  <c:v>5</c:v>
                </c:pt>
                <c:pt idx="68">
                  <c:v>5</c:v>
                </c:pt>
                <c:pt idx="69">
                  <c:v>5</c:v>
                </c:pt>
                <c:pt idx="70">
                  <c:v>6</c:v>
                </c:pt>
                <c:pt idx="71">
                  <c:v>5</c:v>
                </c:pt>
                <c:pt idx="72">
                  <c:v>5</c:v>
                </c:pt>
                <c:pt idx="73">
                  <c:v>5</c:v>
                </c:pt>
                <c:pt idx="74">
                  <c:v>6</c:v>
                </c:pt>
                <c:pt idx="75">
                  <c:v>5</c:v>
                </c:pt>
                <c:pt idx="76">
                  <c:v>5</c:v>
                </c:pt>
                <c:pt idx="77">
                  <c:v>5</c:v>
                </c:pt>
                <c:pt idx="78">
                  <c:v>5</c:v>
                </c:pt>
                <c:pt idx="79">
                  <c:v>6</c:v>
                </c:pt>
                <c:pt idx="80">
                  <c:v>6</c:v>
                </c:pt>
                <c:pt idx="81">
                  <c:v>5</c:v>
                </c:pt>
                <c:pt idx="82">
                  <c:v>5</c:v>
                </c:pt>
                <c:pt idx="83">
                  <c:v>5</c:v>
                </c:pt>
                <c:pt idx="84">
                  <c:v>5</c:v>
                </c:pt>
                <c:pt idx="85">
                  <c:v>6</c:v>
                </c:pt>
                <c:pt idx="86">
                  <c:v>6</c:v>
                </c:pt>
                <c:pt idx="87">
                  <c:v>5</c:v>
                </c:pt>
                <c:pt idx="88">
                  <c:v>5</c:v>
                </c:pt>
                <c:pt idx="89">
                  <c:v>5</c:v>
                </c:pt>
                <c:pt idx="90">
                  <c:v>6</c:v>
                </c:pt>
                <c:pt idx="91">
                  <c:v>5</c:v>
                </c:pt>
                <c:pt idx="92">
                  <c:v>5</c:v>
                </c:pt>
                <c:pt idx="93">
                  <c:v>5</c:v>
                </c:pt>
                <c:pt idx="94">
                  <c:v>5</c:v>
                </c:pt>
                <c:pt idx="95">
                  <c:v>5</c:v>
                </c:pt>
                <c:pt idx="96">
                  <c:v>5</c:v>
                </c:pt>
                <c:pt idx="97">
                  <c:v>5</c:v>
                </c:pt>
                <c:pt idx="98">
                  <c:v>5</c:v>
                </c:pt>
                <c:pt idx="99">
                  <c:v>6</c:v>
                </c:pt>
                <c:pt idx="100">
                  <c:v>6</c:v>
                </c:pt>
                <c:pt idx="101">
                  <c:v>6</c:v>
                </c:pt>
                <c:pt idx="102">
                  <c:v>5</c:v>
                </c:pt>
                <c:pt idx="103">
                  <c:v>6</c:v>
                </c:pt>
                <c:pt idx="104">
                  <c:v>5</c:v>
                </c:pt>
                <c:pt idx="105">
                  <c:v>5</c:v>
                </c:pt>
                <c:pt idx="106">
                  <c:v>5</c:v>
                </c:pt>
                <c:pt idx="107">
                  <c:v>5</c:v>
                </c:pt>
                <c:pt idx="108">
                  <c:v>5</c:v>
                </c:pt>
                <c:pt idx="109">
                  <c:v>5</c:v>
                </c:pt>
                <c:pt idx="110">
                  <c:v>5</c:v>
                </c:pt>
                <c:pt idx="111">
                  <c:v>5</c:v>
                </c:pt>
                <c:pt idx="112">
                  <c:v>5</c:v>
                </c:pt>
                <c:pt idx="113">
                  <c:v>5</c:v>
                </c:pt>
                <c:pt idx="114">
                  <c:v>5</c:v>
                </c:pt>
                <c:pt idx="115">
                  <c:v>7</c:v>
                </c:pt>
                <c:pt idx="116">
                  <c:v>6</c:v>
                </c:pt>
                <c:pt idx="117">
                  <c:v>5</c:v>
                </c:pt>
                <c:pt idx="118">
                  <c:v>5</c:v>
                </c:pt>
                <c:pt idx="119">
                  <c:v>5</c:v>
                </c:pt>
                <c:pt idx="120">
                  <c:v>6</c:v>
                </c:pt>
                <c:pt idx="121">
                  <c:v>6</c:v>
                </c:pt>
                <c:pt idx="122">
                  <c:v>6</c:v>
                </c:pt>
                <c:pt idx="123">
                  <c:v>6</c:v>
                </c:pt>
                <c:pt idx="124">
                  <c:v>6</c:v>
                </c:pt>
                <c:pt idx="125">
                  <c:v>6</c:v>
                </c:pt>
                <c:pt idx="126">
                  <c:v>6</c:v>
                </c:pt>
                <c:pt idx="127">
                  <c:v>5</c:v>
                </c:pt>
                <c:pt idx="128">
                  <c:v>5</c:v>
                </c:pt>
                <c:pt idx="129">
                  <c:v>5</c:v>
                </c:pt>
                <c:pt idx="130">
                  <c:v>5</c:v>
                </c:pt>
                <c:pt idx="131">
                  <c:v>5</c:v>
                </c:pt>
                <c:pt idx="132">
                  <c:v>5</c:v>
                </c:pt>
                <c:pt idx="133">
                  <c:v>5</c:v>
                </c:pt>
                <c:pt idx="134">
                  <c:v>6</c:v>
                </c:pt>
                <c:pt idx="135">
                  <c:v>5</c:v>
                </c:pt>
                <c:pt idx="136">
                  <c:v>6</c:v>
                </c:pt>
                <c:pt idx="137">
                  <c:v>6</c:v>
                </c:pt>
                <c:pt idx="138">
                  <c:v>6</c:v>
                </c:pt>
                <c:pt idx="139">
                  <c:v>6</c:v>
                </c:pt>
                <c:pt idx="140">
                  <c:v>6</c:v>
                </c:pt>
                <c:pt idx="141">
                  <c:v>5</c:v>
                </c:pt>
                <c:pt idx="142">
                  <c:v>5</c:v>
                </c:pt>
                <c:pt idx="143">
                  <c:v>7</c:v>
                </c:pt>
                <c:pt idx="144">
                  <c:v>5</c:v>
                </c:pt>
                <c:pt idx="145">
                  <c:v>5</c:v>
                </c:pt>
                <c:pt idx="146">
                  <c:v>5</c:v>
                </c:pt>
                <c:pt idx="147">
                  <c:v>6</c:v>
                </c:pt>
                <c:pt idx="148">
                  <c:v>6</c:v>
                </c:pt>
                <c:pt idx="149">
                  <c:v>6</c:v>
                </c:pt>
                <c:pt idx="150">
                  <c:v>5</c:v>
                </c:pt>
                <c:pt idx="151">
                  <c:v>5</c:v>
                </c:pt>
                <c:pt idx="152">
                  <c:v>6</c:v>
                </c:pt>
                <c:pt idx="153">
                  <c:v>6</c:v>
                </c:pt>
                <c:pt idx="154">
                  <c:v>6</c:v>
                </c:pt>
                <c:pt idx="155">
                  <c:v>5</c:v>
                </c:pt>
                <c:pt idx="156">
                  <c:v>4</c:v>
                </c:pt>
                <c:pt idx="157">
                  <c:v>5</c:v>
                </c:pt>
                <c:pt idx="158">
                  <c:v>5</c:v>
                </c:pt>
                <c:pt idx="159">
                  <c:v>5</c:v>
                </c:pt>
                <c:pt idx="160">
                  <c:v>5</c:v>
                </c:pt>
                <c:pt idx="161">
                  <c:v>5</c:v>
                </c:pt>
                <c:pt idx="162">
                  <c:v>5</c:v>
                </c:pt>
                <c:pt idx="163">
                  <c:v>4</c:v>
                </c:pt>
                <c:pt idx="164">
                  <c:v>5</c:v>
                </c:pt>
                <c:pt idx="165">
                  <c:v>5</c:v>
                </c:pt>
                <c:pt idx="166">
                  <c:v>5</c:v>
                </c:pt>
                <c:pt idx="167">
                  <c:v>5</c:v>
                </c:pt>
                <c:pt idx="168">
                  <c:v>5</c:v>
                </c:pt>
                <c:pt idx="169">
                  <c:v>5</c:v>
                </c:pt>
                <c:pt idx="170">
                  <c:v>5</c:v>
                </c:pt>
                <c:pt idx="171">
                  <c:v>4</c:v>
                </c:pt>
                <c:pt idx="172">
                  <c:v>4</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3</c:v>
                </c:pt>
                <c:pt idx="191">
                  <c:v>3</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6</c:v>
                </c:pt>
                <c:pt idx="211">
                  <c:v>6</c:v>
                </c:pt>
                <c:pt idx="212">
                  <c:v>6</c:v>
                </c:pt>
                <c:pt idx="213">
                  <c:v>5</c:v>
                </c:pt>
                <c:pt idx="214">
                  <c:v>5</c:v>
                </c:pt>
                <c:pt idx="215">
                  <c:v>5</c:v>
                </c:pt>
                <c:pt idx="216">
                  <c:v>5</c:v>
                </c:pt>
                <c:pt idx="217">
                  <c:v>4</c:v>
                </c:pt>
                <c:pt idx="218">
                  <c:v>5</c:v>
                </c:pt>
                <c:pt idx="219">
                  <c:v>5</c:v>
                </c:pt>
                <c:pt idx="220">
                  <c:v>6</c:v>
                </c:pt>
                <c:pt idx="221">
                  <c:v>6</c:v>
                </c:pt>
                <c:pt idx="222">
                  <c:v>6</c:v>
                </c:pt>
                <c:pt idx="223">
                  <c:v>7</c:v>
                </c:pt>
                <c:pt idx="224">
                  <c:v>6</c:v>
                </c:pt>
                <c:pt idx="225">
                  <c:v>5</c:v>
                </c:pt>
                <c:pt idx="226">
                  <c:v>5</c:v>
                </c:pt>
                <c:pt idx="227">
                  <c:v>5</c:v>
                </c:pt>
                <c:pt idx="228">
                  <c:v>5</c:v>
                </c:pt>
                <c:pt idx="229">
                  <c:v>6</c:v>
                </c:pt>
                <c:pt idx="230">
                  <c:v>9</c:v>
                </c:pt>
                <c:pt idx="231">
                  <c:v>6</c:v>
                </c:pt>
                <c:pt idx="232">
                  <c:v>6</c:v>
                </c:pt>
                <c:pt idx="233">
                  <c:v>6</c:v>
                </c:pt>
                <c:pt idx="234">
                  <c:v>5</c:v>
                </c:pt>
                <c:pt idx="235">
                  <c:v>7</c:v>
                </c:pt>
                <c:pt idx="236">
                  <c:v>5</c:v>
                </c:pt>
                <c:pt idx="237">
                  <c:v>7</c:v>
                </c:pt>
                <c:pt idx="238">
                  <c:v>6</c:v>
                </c:pt>
                <c:pt idx="239">
                  <c:v>5</c:v>
                </c:pt>
                <c:pt idx="240">
                  <c:v>7</c:v>
                </c:pt>
                <c:pt idx="241">
                  <c:v>7</c:v>
                </c:pt>
                <c:pt idx="242">
                  <c:v>7</c:v>
                </c:pt>
                <c:pt idx="243">
                  <c:v>6</c:v>
                </c:pt>
                <c:pt idx="244">
                  <c:v>7</c:v>
                </c:pt>
                <c:pt idx="245">
                  <c:v>6</c:v>
                </c:pt>
                <c:pt idx="246">
                  <c:v>6</c:v>
                </c:pt>
                <c:pt idx="247">
                  <c:v>6</c:v>
                </c:pt>
                <c:pt idx="248">
                  <c:v>6</c:v>
                </c:pt>
                <c:pt idx="249">
                  <c:v>5</c:v>
                </c:pt>
                <c:pt idx="250">
                  <c:v>8</c:v>
                </c:pt>
                <c:pt idx="251">
                  <c:v>7</c:v>
                </c:pt>
                <c:pt idx="252">
                  <c:v>6</c:v>
                </c:pt>
                <c:pt idx="253">
                  <c:v>6</c:v>
                </c:pt>
                <c:pt idx="254">
                  <c:v>5</c:v>
                </c:pt>
                <c:pt idx="255">
                  <c:v>5</c:v>
                </c:pt>
                <c:pt idx="256">
                  <c:v>6</c:v>
                </c:pt>
                <c:pt idx="257">
                  <c:v>6</c:v>
                </c:pt>
                <c:pt idx="258">
                  <c:v>5</c:v>
                </c:pt>
                <c:pt idx="259">
                  <c:v>6</c:v>
                </c:pt>
                <c:pt idx="260">
                  <c:v>6</c:v>
                </c:pt>
                <c:pt idx="261">
                  <c:v>6</c:v>
                </c:pt>
                <c:pt idx="262">
                  <c:v>6</c:v>
                </c:pt>
                <c:pt idx="263">
                  <c:v>6</c:v>
                </c:pt>
                <c:pt idx="264">
                  <c:v>6</c:v>
                </c:pt>
                <c:pt idx="265">
                  <c:v>6</c:v>
                </c:pt>
                <c:pt idx="266">
                  <c:v>5</c:v>
                </c:pt>
                <c:pt idx="267">
                  <c:v>5</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2</c:v>
                </c:pt>
                <c:pt idx="285">
                  <c:v>4</c:v>
                </c:pt>
                <c:pt idx="286">
                  <c:v>6</c:v>
                </c:pt>
                <c:pt idx="287">
                  <c:v>2</c:v>
                </c:pt>
                <c:pt idx="288">
                  <c:v>6</c:v>
                </c:pt>
                <c:pt idx="289">
                  <c:v>3</c:v>
                </c:pt>
                <c:pt idx="290">
                  <c:v>5</c:v>
                </c:pt>
                <c:pt idx="291">
                  <c:v>5</c:v>
                </c:pt>
                <c:pt idx="292">
                  <c:v>4</c:v>
                </c:pt>
                <c:pt idx="293">
                  <c:v>5</c:v>
                </c:pt>
                <c:pt idx="294">
                  <c:v>4</c:v>
                </c:pt>
                <c:pt idx="295">
                  <c:v>3</c:v>
                </c:pt>
                <c:pt idx="296">
                  <c:v>5</c:v>
                </c:pt>
                <c:pt idx="297">
                  <c:v>5</c:v>
                </c:pt>
                <c:pt idx="298">
                  <c:v>6</c:v>
                </c:pt>
                <c:pt idx="299">
                  <c:v>5</c:v>
                </c:pt>
                <c:pt idx="300">
                  <c:v>5</c:v>
                </c:pt>
                <c:pt idx="301">
                  <c:v>5</c:v>
                </c:pt>
                <c:pt idx="302">
                  <c:v>5</c:v>
                </c:pt>
                <c:pt idx="303">
                  <c:v>5</c:v>
                </c:pt>
                <c:pt idx="304">
                  <c:v>5</c:v>
                </c:pt>
                <c:pt idx="305">
                  <c:v>5</c:v>
                </c:pt>
                <c:pt idx="306">
                  <c:v>5</c:v>
                </c:pt>
                <c:pt idx="307">
                  <c:v>5</c:v>
                </c:pt>
                <c:pt idx="308">
                  <c:v>5</c:v>
                </c:pt>
                <c:pt idx="309">
                  <c:v>5</c:v>
                </c:pt>
                <c:pt idx="310">
                  <c:v>5</c:v>
                </c:pt>
                <c:pt idx="311">
                  <c:v>5</c:v>
                </c:pt>
                <c:pt idx="312">
                  <c:v>5</c:v>
                </c:pt>
                <c:pt idx="313">
                  <c:v>5</c:v>
                </c:pt>
                <c:pt idx="314">
                  <c:v>5</c:v>
                </c:pt>
                <c:pt idx="315">
                  <c:v>5</c:v>
                </c:pt>
                <c:pt idx="316">
                  <c:v>6</c:v>
                </c:pt>
                <c:pt idx="317">
                  <c:v>6</c:v>
                </c:pt>
                <c:pt idx="318">
                  <c:v>5</c:v>
                </c:pt>
                <c:pt idx="319">
                  <c:v>6</c:v>
                </c:pt>
                <c:pt idx="320">
                  <c:v>5</c:v>
                </c:pt>
                <c:pt idx="321">
                  <c:v>5</c:v>
                </c:pt>
                <c:pt idx="322">
                  <c:v>6</c:v>
                </c:pt>
                <c:pt idx="323">
                  <c:v>6</c:v>
                </c:pt>
                <c:pt idx="324">
                  <c:v>3</c:v>
                </c:pt>
                <c:pt idx="325">
                  <c:v>5</c:v>
                </c:pt>
                <c:pt idx="326">
                  <c:v>7</c:v>
                </c:pt>
                <c:pt idx="327">
                  <c:v>5</c:v>
                </c:pt>
                <c:pt idx="328">
                  <c:v>6</c:v>
                </c:pt>
                <c:pt idx="329">
                  <c:v>5</c:v>
                </c:pt>
                <c:pt idx="330">
                  <c:v>3</c:v>
                </c:pt>
                <c:pt idx="331">
                  <c:v>7</c:v>
                </c:pt>
                <c:pt idx="332">
                  <c:v>5</c:v>
                </c:pt>
                <c:pt idx="333">
                  <c:v>4</c:v>
                </c:pt>
                <c:pt idx="334">
                  <c:v>4</c:v>
                </c:pt>
                <c:pt idx="335">
                  <c:v>5</c:v>
                </c:pt>
                <c:pt idx="336">
                  <c:v>3</c:v>
                </c:pt>
                <c:pt idx="337">
                  <c:v>5</c:v>
                </c:pt>
                <c:pt idx="338">
                  <c:v>6</c:v>
                </c:pt>
                <c:pt idx="339">
                  <c:v>6</c:v>
                </c:pt>
                <c:pt idx="340">
                  <c:v>5</c:v>
                </c:pt>
                <c:pt idx="341">
                  <c:v>3</c:v>
                </c:pt>
                <c:pt idx="342">
                  <c:v>3</c:v>
                </c:pt>
                <c:pt idx="343">
                  <c:v>5</c:v>
                </c:pt>
                <c:pt idx="344">
                  <c:v>6</c:v>
                </c:pt>
                <c:pt idx="345">
                  <c:v>6</c:v>
                </c:pt>
                <c:pt idx="346">
                  <c:v>6</c:v>
                </c:pt>
                <c:pt idx="347">
                  <c:v>5</c:v>
                </c:pt>
                <c:pt idx="348">
                  <c:v>6</c:v>
                </c:pt>
                <c:pt idx="349">
                  <c:v>5</c:v>
                </c:pt>
                <c:pt idx="350">
                  <c:v>5</c:v>
                </c:pt>
                <c:pt idx="351">
                  <c:v>5</c:v>
                </c:pt>
                <c:pt idx="352">
                  <c:v>8</c:v>
                </c:pt>
                <c:pt idx="353">
                  <c:v>5</c:v>
                </c:pt>
                <c:pt idx="354">
                  <c:v>6</c:v>
                </c:pt>
                <c:pt idx="355">
                  <c:v>7</c:v>
                </c:pt>
                <c:pt idx="356">
                  <c:v>7</c:v>
                </c:pt>
                <c:pt idx="357">
                  <c:v>7</c:v>
                </c:pt>
                <c:pt idx="358">
                  <c:v>8</c:v>
                </c:pt>
                <c:pt idx="359">
                  <c:v>6</c:v>
                </c:pt>
                <c:pt idx="360">
                  <c:v>6</c:v>
                </c:pt>
                <c:pt idx="361">
                  <c:v>8</c:v>
                </c:pt>
                <c:pt idx="362">
                  <c:v>5</c:v>
                </c:pt>
                <c:pt idx="363">
                  <c:v>5</c:v>
                </c:pt>
                <c:pt idx="364">
                  <c:v>8</c:v>
                </c:pt>
                <c:pt idx="365">
                  <c:v>6</c:v>
                </c:pt>
                <c:pt idx="366">
                  <c:v>5</c:v>
                </c:pt>
                <c:pt idx="367">
                  <c:v>5</c:v>
                </c:pt>
                <c:pt idx="368">
                  <c:v>5</c:v>
                </c:pt>
                <c:pt idx="369">
                  <c:v>5</c:v>
                </c:pt>
                <c:pt idx="370">
                  <c:v>8</c:v>
                </c:pt>
                <c:pt idx="371">
                  <c:v>6</c:v>
                </c:pt>
                <c:pt idx="372">
                  <c:v>4</c:v>
                </c:pt>
                <c:pt idx="373">
                  <c:v>6</c:v>
                </c:pt>
                <c:pt idx="374">
                  <c:v>4</c:v>
                </c:pt>
                <c:pt idx="375">
                  <c:v>4</c:v>
                </c:pt>
                <c:pt idx="376">
                  <c:v>2</c:v>
                </c:pt>
                <c:pt idx="377">
                  <c:v>3</c:v>
                </c:pt>
                <c:pt idx="378">
                  <c:v>10</c:v>
                </c:pt>
                <c:pt idx="379">
                  <c:v>5</c:v>
                </c:pt>
                <c:pt idx="380">
                  <c:v>4</c:v>
                </c:pt>
                <c:pt idx="381">
                  <c:v>5</c:v>
                </c:pt>
                <c:pt idx="382">
                  <c:v>5</c:v>
                </c:pt>
                <c:pt idx="383">
                  <c:v>5</c:v>
                </c:pt>
                <c:pt idx="384">
                  <c:v>5</c:v>
                </c:pt>
                <c:pt idx="385">
                  <c:v>5</c:v>
                </c:pt>
                <c:pt idx="386">
                  <c:v>5</c:v>
                </c:pt>
                <c:pt idx="387">
                  <c:v>6</c:v>
                </c:pt>
                <c:pt idx="388">
                  <c:v>5</c:v>
                </c:pt>
                <c:pt idx="389">
                  <c:v>5</c:v>
                </c:pt>
                <c:pt idx="390">
                  <c:v>6</c:v>
                </c:pt>
                <c:pt idx="391">
                  <c:v>6</c:v>
                </c:pt>
                <c:pt idx="392">
                  <c:v>6</c:v>
                </c:pt>
                <c:pt idx="393">
                  <c:v>6</c:v>
                </c:pt>
                <c:pt idx="394">
                  <c:v>5</c:v>
                </c:pt>
                <c:pt idx="395">
                  <c:v>6</c:v>
                </c:pt>
                <c:pt idx="396">
                  <c:v>6</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6</c:v>
                </c:pt>
                <c:pt idx="413">
                  <c:v>5</c:v>
                </c:pt>
                <c:pt idx="414">
                  <c:v>5</c:v>
                </c:pt>
                <c:pt idx="415">
                  <c:v>5</c:v>
                </c:pt>
                <c:pt idx="416">
                  <c:v>6</c:v>
                </c:pt>
                <c:pt idx="417">
                  <c:v>5</c:v>
                </c:pt>
                <c:pt idx="418">
                  <c:v>6</c:v>
                </c:pt>
                <c:pt idx="419">
                  <c:v>5</c:v>
                </c:pt>
                <c:pt idx="420">
                  <c:v>5</c:v>
                </c:pt>
                <c:pt idx="421">
                  <c:v>5</c:v>
                </c:pt>
                <c:pt idx="422">
                  <c:v>5</c:v>
                </c:pt>
                <c:pt idx="423">
                  <c:v>5</c:v>
                </c:pt>
                <c:pt idx="424">
                  <c:v>6</c:v>
                </c:pt>
                <c:pt idx="425">
                  <c:v>5</c:v>
                </c:pt>
                <c:pt idx="426">
                  <c:v>5</c:v>
                </c:pt>
                <c:pt idx="427">
                  <c:v>6</c:v>
                </c:pt>
                <c:pt idx="428">
                  <c:v>5</c:v>
                </c:pt>
                <c:pt idx="429">
                  <c:v>4</c:v>
                </c:pt>
                <c:pt idx="430">
                  <c:v>5</c:v>
                </c:pt>
                <c:pt idx="431">
                  <c:v>5</c:v>
                </c:pt>
                <c:pt idx="432">
                  <c:v>5</c:v>
                </c:pt>
                <c:pt idx="433">
                  <c:v>6</c:v>
                </c:pt>
                <c:pt idx="434">
                  <c:v>5</c:v>
                </c:pt>
                <c:pt idx="435">
                  <c:v>5</c:v>
                </c:pt>
                <c:pt idx="436">
                  <c:v>6</c:v>
                </c:pt>
                <c:pt idx="437">
                  <c:v>5</c:v>
                </c:pt>
                <c:pt idx="438">
                  <c:v>5</c:v>
                </c:pt>
                <c:pt idx="439">
                  <c:v>5</c:v>
                </c:pt>
                <c:pt idx="440">
                  <c:v>5</c:v>
                </c:pt>
                <c:pt idx="441">
                  <c:v>5</c:v>
                </c:pt>
                <c:pt idx="442">
                  <c:v>5</c:v>
                </c:pt>
                <c:pt idx="443">
                  <c:v>6</c:v>
                </c:pt>
                <c:pt idx="444">
                  <c:v>6</c:v>
                </c:pt>
                <c:pt idx="445">
                  <c:v>6</c:v>
                </c:pt>
                <c:pt idx="446">
                  <c:v>5</c:v>
                </c:pt>
                <c:pt idx="447">
                  <c:v>5</c:v>
                </c:pt>
                <c:pt idx="448">
                  <c:v>6</c:v>
                </c:pt>
                <c:pt idx="449">
                  <c:v>5</c:v>
                </c:pt>
                <c:pt idx="450">
                  <c:v>5</c:v>
                </c:pt>
                <c:pt idx="451">
                  <c:v>1</c:v>
                </c:pt>
                <c:pt idx="452">
                  <c:v>5</c:v>
                </c:pt>
                <c:pt idx="453">
                  <c:v>5</c:v>
                </c:pt>
                <c:pt idx="454">
                  <c:v>8</c:v>
                </c:pt>
                <c:pt idx="455">
                  <c:v>5</c:v>
                </c:pt>
                <c:pt idx="456">
                  <c:v>5</c:v>
                </c:pt>
                <c:pt idx="457">
                  <c:v>2</c:v>
                </c:pt>
                <c:pt idx="458">
                  <c:v>5</c:v>
                </c:pt>
                <c:pt idx="459">
                  <c:v>5</c:v>
                </c:pt>
                <c:pt idx="460">
                  <c:v>5</c:v>
                </c:pt>
                <c:pt idx="461">
                  <c:v>6</c:v>
                </c:pt>
                <c:pt idx="462">
                  <c:v>6</c:v>
                </c:pt>
                <c:pt idx="463">
                  <c:v>7</c:v>
                </c:pt>
                <c:pt idx="464">
                  <c:v>5</c:v>
                </c:pt>
                <c:pt idx="465">
                  <c:v>6</c:v>
                </c:pt>
                <c:pt idx="466">
                  <c:v>5</c:v>
                </c:pt>
                <c:pt idx="467">
                  <c:v>4</c:v>
                </c:pt>
                <c:pt idx="468">
                  <c:v>6</c:v>
                </c:pt>
                <c:pt idx="469">
                  <c:v>12</c:v>
                </c:pt>
                <c:pt idx="470">
                  <c:v>12</c:v>
                </c:pt>
                <c:pt idx="471">
                  <c:v>5</c:v>
                </c:pt>
                <c:pt idx="472">
                  <c:v>5</c:v>
                </c:pt>
                <c:pt idx="473">
                  <c:v>5</c:v>
                </c:pt>
                <c:pt idx="474">
                  <c:v>6</c:v>
                </c:pt>
                <c:pt idx="475">
                  <c:v>6</c:v>
                </c:pt>
                <c:pt idx="476">
                  <c:v>5</c:v>
                </c:pt>
                <c:pt idx="477">
                  <c:v>6</c:v>
                </c:pt>
                <c:pt idx="478">
                  <c:v>6</c:v>
                </c:pt>
                <c:pt idx="479">
                  <c:v>5</c:v>
                </c:pt>
                <c:pt idx="480">
                  <c:v>5</c:v>
                </c:pt>
                <c:pt idx="481">
                  <c:v>5</c:v>
                </c:pt>
                <c:pt idx="482">
                  <c:v>5</c:v>
                </c:pt>
                <c:pt idx="483">
                  <c:v>5</c:v>
                </c:pt>
                <c:pt idx="484">
                  <c:v>5</c:v>
                </c:pt>
                <c:pt idx="485">
                  <c:v>5</c:v>
                </c:pt>
                <c:pt idx="486">
                  <c:v>4</c:v>
                </c:pt>
                <c:pt idx="487">
                  <c:v>4</c:v>
                </c:pt>
                <c:pt idx="488">
                  <c:v>4</c:v>
                </c:pt>
                <c:pt idx="489">
                  <c:v>2</c:v>
                </c:pt>
                <c:pt idx="490">
                  <c:v>6</c:v>
                </c:pt>
                <c:pt idx="491">
                  <c:v>6</c:v>
                </c:pt>
                <c:pt idx="492">
                  <c:v>6</c:v>
                </c:pt>
                <c:pt idx="493">
                  <c:v>6</c:v>
                </c:pt>
                <c:pt idx="494">
                  <c:v>5</c:v>
                </c:pt>
                <c:pt idx="495">
                  <c:v>5</c:v>
                </c:pt>
                <c:pt idx="496">
                  <c:v>5</c:v>
                </c:pt>
                <c:pt idx="497">
                  <c:v>5</c:v>
                </c:pt>
                <c:pt idx="498">
                  <c:v>5</c:v>
                </c:pt>
                <c:pt idx="499">
                  <c:v>6</c:v>
                </c:pt>
                <c:pt idx="500">
                  <c:v>5</c:v>
                </c:pt>
                <c:pt idx="501">
                  <c:v>5</c:v>
                </c:pt>
                <c:pt idx="502">
                  <c:v>6</c:v>
                </c:pt>
                <c:pt idx="503">
                  <c:v>6</c:v>
                </c:pt>
                <c:pt idx="504">
                  <c:v>5</c:v>
                </c:pt>
                <c:pt idx="505">
                  <c:v>6</c:v>
                </c:pt>
                <c:pt idx="506">
                  <c:v>5</c:v>
                </c:pt>
                <c:pt idx="507">
                  <c:v>5</c:v>
                </c:pt>
                <c:pt idx="508">
                  <c:v>5</c:v>
                </c:pt>
                <c:pt idx="509">
                  <c:v>5</c:v>
                </c:pt>
                <c:pt idx="510">
                  <c:v>6</c:v>
                </c:pt>
                <c:pt idx="511">
                  <c:v>7</c:v>
                </c:pt>
                <c:pt idx="512">
                  <c:v>3</c:v>
                </c:pt>
                <c:pt idx="513">
                  <c:v>4</c:v>
                </c:pt>
                <c:pt idx="514">
                  <c:v>4</c:v>
                </c:pt>
                <c:pt idx="515">
                  <c:v>4</c:v>
                </c:pt>
                <c:pt idx="516">
                  <c:v>5</c:v>
                </c:pt>
                <c:pt idx="517">
                  <c:v>5</c:v>
                </c:pt>
                <c:pt idx="518">
                  <c:v>5</c:v>
                </c:pt>
                <c:pt idx="519">
                  <c:v>5</c:v>
                </c:pt>
                <c:pt idx="520">
                  <c:v>4</c:v>
                </c:pt>
                <c:pt idx="521">
                  <c:v>5</c:v>
                </c:pt>
                <c:pt idx="522">
                  <c:v>5</c:v>
                </c:pt>
                <c:pt idx="523">
                  <c:v>6</c:v>
                </c:pt>
                <c:pt idx="524">
                  <c:v>5</c:v>
                </c:pt>
                <c:pt idx="525">
                  <c:v>5</c:v>
                </c:pt>
                <c:pt idx="526">
                  <c:v>5</c:v>
                </c:pt>
                <c:pt idx="527">
                  <c:v>6</c:v>
                </c:pt>
                <c:pt idx="528">
                  <c:v>5</c:v>
                </c:pt>
                <c:pt idx="529">
                  <c:v>5</c:v>
                </c:pt>
                <c:pt idx="530">
                  <c:v>5</c:v>
                </c:pt>
                <c:pt idx="531">
                  <c:v>5</c:v>
                </c:pt>
                <c:pt idx="532">
                  <c:v>5</c:v>
                </c:pt>
                <c:pt idx="533">
                  <c:v>6</c:v>
                </c:pt>
                <c:pt idx="534">
                  <c:v>6</c:v>
                </c:pt>
                <c:pt idx="535">
                  <c:v>6</c:v>
                </c:pt>
                <c:pt idx="536">
                  <c:v>6</c:v>
                </c:pt>
                <c:pt idx="537">
                  <c:v>5</c:v>
                </c:pt>
                <c:pt idx="538">
                  <c:v>5</c:v>
                </c:pt>
                <c:pt idx="539">
                  <c:v>5</c:v>
                </c:pt>
                <c:pt idx="540">
                  <c:v>6</c:v>
                </c:pt>
                <c:pt idx="541">
                  <c:v>6</c:v>
                </c:pt>
                <c:pt idx="542">
                  <c:v>5</c:v>
                </c:pt>
                <c:pt idx="543">
                  <c:v>5</c:v>
                </c:pt>
                <c:pt idx="544">
                  <c:v>5</c:v>
                </c:pt>
                <c:pt idx="545">
                  <c:v>5</c:v>
                </c:pt>
                <c:pt idx="546">
                  <c:v>5</c:v>
                </c:pt>
                <c:pt idx="547">
                  <c:v>5</c:v>
                </c:pt>
                <c:pt idx="548">
                  <c:v>5</c:v>
                </c:pt>
                <c:pt idx="549">
                  <c:v>5</c:v>
                </c:pt>
                <c:pt idx="550">
                  <c:v>5</c:v>
                </c:pt>
                <c:pt idx="551">
                  <c:v>5</c:v>
                </c:pt>
                <c:pt idx="552">
                  <c:v>5</c:v>
                </c:pt>
                <c:pt idx="553">
                  <c:v>5</c:v>
                </c:pt>
                <c:pt idx="554">
                  <c:v>6</c:v>
                </c:pt>
                <c:pt idx="555">
                  <c:v>6</c:v>
                </c:pt>
                <c:pt idx="556">
                  <c:v>5</c:v>
                </c:pt>
                <c:pt idx="557">
                  <c:v>6</c:v>
                </c:pt>
                <c:pt idx="558">
                  <c:v>5</c:v>
                </c:pt>
                <c:pt idx="559">
                  <c:v>5</c:v>
                </c:pt>
                <c:pt idx="560">
                  <c:v>6</c:v>
                </c:pt>
                <c:pt idx="561">
                  <c:v>6</c:v>
                </c:pt>
                <c:pt idx="562">
                  <c:v>10</c:v>
                </c:pt>
                <c:pt idx="563">
                  <c:v>10</c:v>
                </c:pt>
                <c:pt idx="564">
                  <c:v>6</c:v>
                </c:pt>
                <c:pt idx="565">
                  <c:v>5</c:v>
                </c:pt>
                <c:pt idx="566">
                  <c:v>5</c:v>
                </c:pt>
                <c:pt idx="567">
                  <c:v>4</c:v>
                </c:pt>
                <c:pt idx="568">
                  <c:v>4</c:v>
                </c:pt>
                <c:pt idx="569">
                  <c:v>4</c:v>
                </c:pt>
                <c:pt idx="570">
                  <c:v>5</c:v>
                </c:pt>
                <c:pt idx="571">
                  <c:v>4</c:v>
                </c:pt>
                <c:pt idx="572">
                  <c:v>6</c:v>
                </c:pt>
                <c:pt idx="573">
                  <c:v>5</c:v>
                </c:pt>
                <c:pt idx="574">
                  <c:v>5</c:v>
                </c:pt>
                <c:pt idx="575">
                  <c:v>5</c:v>
                </c:pt>
                <c:pt idx="576">
                  <c:v>5</c:v>
                </c:pt>
                <c:pt idx="577">
                  <c:v>5</c:v>
                </c:pt>
                <c:pt idx="578">
                  <c:v>5</c:v>
                </c:pt>
                <c:pt idx="579">
                  <c:v>5</c:v>
                </c:pt>
                <c:pt idx="580">
                  <c:v>5</c:v>
                </c:pt>
                <c:pt idx="581">
                  <c:v>5</c:v>
                </c:pt>
                <c:pt idx="582">
                  <c:v>4</c:v>
                </c:pt>
                <c:pt idx="583">
                  <c:v>5</c:v>
                </c:pt>
                <c:pt idx="584">
                  <c:v>5</c:v>
                </c:pt>
                <c:pt idx="585">
                  <c:v>5</c:v>
                </c:pt>
                <c:pt idx="586">
                  <c:v>5</c:v>
                </c:pt>
                <c:pt idx="587">
                  <c:v>5</c:v>
                </c:pt>
                <c:pt idx="588">
                  <c:v>5</c:v>
                </c:pt>
                <c:pt idx="589">
                  <c:v>5</c:v>
                </c:pt>
                <c:pt idx="590">
                  <c:v>5</c:v>
                </c:pt>
                <c:pt idx="591">
                  <c:v>5</c:v>
                </c:pt>
                <c:pt idx="592">
                  <c:v>5</c:v>
                </c:pt>
                <c:pt idx="593">
                  <c:v>5</c:v>
                </c:pt>
                <c:pt idx="594">
                  <c:v>5</c:v>
                </c:pt>
                <c:pt idx="595">
                  <c:v>5</c:v>
                </c:pt>
                <c:pt idx="596">
                  <c:v>5</c:v>
                </c:pt>
                <c:pt idx="597">
                  <c:v>5</c:v>
                </c:pt>
                <c:pt idx="598">
                  <c:v>8</c:v>
                </c:pt>
                <c:pt idx="599">
                  <c:v>8</c:v>
                </c:pt>
                <c:pt idx="600">
                  <c:v>5</c:v>
                </c:pt>
                <c:pt idx="601">
                  <c:v>5</c:v>
                </c:pt>
                <c:pt idx="602">
                  <c:v>5</c:v>
                </c:pt>
                <c:pt idx="603">
                  <c:v>5</c:v>
                </c:pt>
                <c:pt idx="604">
                  <c:v>5</c:v>
                </c:pt>
                <c:pt idx="605">
                  <c:v>5</c:v>
                </c:pt>
                <c:pt idx="606">
                  <c:v>5</c:v>
                </c:pt>
                <c:pt idx="607">
                  <c:v>5</c:v>
                </c:pt>
                <c:pt idx="608">
                  <c:v>4</c:v>
                </c:pt>
                <c:pt idx="609">
                  <c:v>4</c:v>
                </c:pt>
                <c:pt idx="610">
                  <c:v>4</c:v>
                </c:pt>
                <c:pt idx="611">
                  <c:v>5</c:v>
                </c:pt>
                <c:pt idx="612">
                  <c:v>5</c:v>
                </c:pt>
                <c:pt idx="613">
                  <c:v>6</c:v>
                </c:pt>
                <c:pt idx="614">
                  <c:v>5</c:v>
                </c:pt>
                <c:pt idx="615">
                  <c:v>5</c:v>
                </c:pt>
                <c:pt idx="616">
                  <c:v>9</c:v>
                </c:pt>
                <c:pt idx="617">
                  <c:v>5</c:v>
                </c:pt>
                <c:pt idx="618">
                  <c:v>5</c:v>
                </c:pt>
                <c:pt idx="619">
                  <c:v>4</c:v>
                </c:pt>
                <c:pt idx="620">
                  <c:v>5</c:v>
                </c:pt>
                <c:pt idx="621">
                  <c:v>7</c:v>
                </c:pt>
                <c:pt idx="622">
                  <c:v>5</c:v>
                </c:pt>
                <c:pt idx="623">
                  <c:v>5</c:v>
                </c:pt>
                <c:pt idx="624">
                  <c:v>5</c:v>
                </c:pt>
                <c:pt idx="625">
                  <c:v>5</c:v>
                </c:pt>
                <c:pt idx="626">
                  <c:v>5</c:v>
                </c:pt>
                <c:pt idx="627">
                  <c:v>5</c:v>
                </c:pt>
                <c:pt idx="628">
                  <c:v>5</c:v>
                </c:pt>
                <c:pt idx="629">
                  <c:v>5</c:v>
                </c:pt>
                <c:pt idx="630">
                  <c:v>5</c:v>
                </c:pt>
                <c:pt idx="631">
                  <c:v>1</c:v>
                </c:pt>
                <c:pt idx="632">
                  <c:v>1</c:v>
                </c:pt>
                <c:pt idx="633">
                  <c:v>3</c:v>
                </c:pt>
                <c:pt idx="634">
                  <c:v>3</c:v>
                </c:pt>
                <c:pt idx="635">
                  <c:v>3</c:v>
                </c:pt>
                <c:pt idx="636">
                  <c:v>5</c:v>
                </c:pt>
                <c:pt idx="637">
                  <c:v>5</c:v>
                </c:pt>
                <c:pt idx="638">
                  <c:v>5</c:v>
                </c:pt>
                <c:pt idx="639">
                  <c:v>5</c:v>
                </c:pt>
                <c:pt idx="640">
                  <c:v>5</c:v>
                </c:pt>
                <c:pt idx="641">
                  <c:v>5</c:v>
                </c:pt>
                <c:pt idx="642">
                  <c:v>5</c:v>
                </c:pt>
                <c:pt idx="643">
                  <c:v>5</c:v>
                </c:pt>
                <c:pt idx="644">
                  <c:v>5</c:v>
                </c:pt>
                <c:pt idx="645">
                  <c:v>5</c:v>
                </c:pt>
                <c:pt idx="646">
                  <c:v>5</c:v>
                </c:pt>
                <c:pt idx="647">
                  <c:v>5</c:v>
                </c:pt>
                <c:pt idx="648">
                  <c:v>5</c:v>
                </c:pt>
                <c:pt idx="649">
                  <c:v>6</c:v>
                </c:pt>
                <c:pt idx="650">
                  <c:v>6</c:v>
                </c:pt>
                <c:pt idx="651">
                  <c:v>6</c:v>
                </c:pt>
                <c:pt idx="652">
                  <c:v>5</c:v>
                </c:pt>
                <c:pt idx="653">
                  <c:v>5</c:v>
                </c:pt>
                <c:pt idx="654">
                  <c:v>5</c:v>
                </c:pt>
                <c:pt idx="655">
                  <c:v>5</c:v>
                </c:pt>
                <c:pt idx="656">
                  <c:v>6</c:v>
                </c:pt>
                <c:pt idx="657">
                  <c:v>5</c:v>
                </c:pt>
                <c:pt idx="658">
                  <c:v>6</c:v>
                </c:pt>
                <c:pt idx="659">
                  <c:v>7</c:v>
                </c:pt>
                <c:pt idx="660">
                  <c:v>6</c:v>
                </c:pt>
                <c:pt idx="661">
                  <c:v>7</c:v>
                </c:pt>
                <c:pt idx="662">
                  <c:v>7</c:v>
                </c:pt>
                <c:pt idx="663">
                  <c:v>6</c:v>
                </c:pt>
                <c:pt idx="664">
                  <c:v>6</c:v>
                </c:pt>
                <c:pt idx="665">
                  <c:v>6</c:v>
                </c:pt>
                <c:pt idx="666">
                  <c:v>5</c:v>
                </c:pt>
                <c:pt idx="667">
                  <c:v>5</c:v>
                </c:pt>
                <c:pt idx="668">
                  <c:v>4</c:v>
                </c:pt>
                <c:pt idx="669">
                  <c:v>6</c:v>
                </c:pt>
                <c:pt idx="670">
                  <c:v>5</c:v>
                </c:pt>
                <c:pt idx="671">
                  <c:v>4</c:v>
                </c:pt>
                <c:pt idx="672">
                  <c:v>5</c:v>
                </c:pt>
                <c:pt idx="673">
                  <c:v>6</c:v>
                </c:pt>
                <c:pt idx="674">
                  <c:v>6</c:v>
                </c:pt>
                <c:pt idx="675">
                  <c:v>6</c:v>
                </c:pt>
                <c:pt idx="676">
                  <c:v>4</c:v>
                </c:pt>
                <c:pt idx="677">
                  <c:v>4</c:v>
                </c:pt>
                <c:pt idx="678">
                  <c:v>6</c:v>
                </c:pt>
                <c:pt idx="679">
                  <c:v>5</c:v>
                </c:pt>
                <c:pt idx="680">
                  <c:v>5</c:v>
                </c:pt>
                <c:pt idx="681">
                  <c:v>5</c:v>
                </c:pt>
                <c:pt idx="682">
                  <c:v>5</c:v>
                </c:pt>
                <c:pt idx="683">
                  <c:v>5</c:v>
                </c:pt>
                <c:pt idx="684">
                  <c:v>6</c:v>
                </c:pt>
                <c:pt idx="685">
                  <c:v>6</c:v>
                </c:pt>
                <c:pt idx="686">
                  <c:v>6</c:v>
                </c:pt>
                <c:pt idx="687">
                  <c:v>5</c:v>
                </c:pt>
                <c:pt idx="688">
                  <c:v>5</c:v>
                </c:pt>
                <c:pt idx="689">
                  <c:v>5</c:v>
                </c:pt>
                <c:pt idx="690">
                  <c:v>5</c:v>
                </c:pt>
                <c:pt idx="691">
                  <c:v>5</c:v>
                </c:pt>
                <c:pt idx="692">
                  <c:v>5</c:v>
                </c:pt>
                <c:pt idx="693">
                  <c:v>5</c:v>
                </c:pt>
                <c:pt idx="694">
                  <c:v>4</c:v>
                </c:pt>
                <c:pt idx="695">
                  <c:v>5</c:v>
                </c:pt>
                <c:pt idx="696">
                  <c:v>4</c:v>
                </c:pt>
                <c:pt idx="697">
                  <c:v>4</c:v>
                </c:pt>
                <c:pt idx="698">
                  <c:v>4</c:v>
                </c:pt>
                <c:pt idx="699">
                  <c:v>4</c:v>
                </c:pt>
                <c:pt idx="700">
                  <c:v>4</c:v>
                </c:pt>
                <c:pt idx="701">
                  <c:v>5</c:v>
                </c:pt>
                <c:pt idx="702">
                  <c:v>5</c:v>
                </c:pt>
                <c:pt idx="703">
                  <c:v>5</c:v>
                </c:pt>
                <c:pt idx="704">
                  <c:v>5</c:v>
                </c:pt>
                <c:pt idx="705">
                  <c:v>6</c:v>
                </c:pt>
                <c:pt idx="706">
                  <c:v>5</c:v>
                </c:pt>
                <c:pt idx="707">
                  <c:v>6</c:v>
                </c:pt>
                <c:pt idx="708">
                  <c:v>6</c:v>
                </c:pt>
                <c:pt idx="709">
                  <c:v>6</c:v>
                </c:pt>
                <c:pt idx="710">
                  <c:v>4</c:v>
                </c:pt>
                <c:pt idx="711">
                  <c:v>5</c:v>
                </c:pt>
                <c:pt idx="712">
                  <c:v>5</c:v>
                </c:pt>
                <c:pt idx="713">
                  <c:v>5</c:v>
                </c:pt>
                <c:pt idx="714">
                  <c:v>5</c:v>
                </c:pt>
                <c:pt idx="715">
                  <c:v>5</c:v>
                </c:pt>
                <c:pt idx="716">
                  <c:v>5</c:v>
                </c:pt>
                <c:pt idx="717">
                  <c:v>5</c:v>
                </c:pt>
                <c:pt idx="718">
                  <c:v>5</c:v>
                </c:pt>
                <c:pt idx="719">
                  <c:v>5</c:v>
                </c:pt>
                <c:pt idx="720">
                  <c:v>5</c:v>
                </c:pt>
                <c:pt idx="721">
                  <c:v>5</c:v>
                </c:pt>
                <c:pt idx="722">
                  <c:v>5</c:v>
                </c:pt>
                <c:pt idx="723">
                  <c:v>5</c:v>
                </c:pt>
                <c:pt idx="724">
                  <c:v>5</c:v>
                </c:pt>
                <c:pt idx="725">
                  <c:v>5</c:v>
                </c:pt>
                <c:pt idx="726">
                  <c:v>5</c:v>
                </c:pt>
                <c:pt idx="727">
                  <c:v>5</c:v>
                </c:pt>
                <c:pt idx="728">
                  <c:v>5</c:v>
                </c:pt>
                <c:pt idx="729">
                  <c:v>5</c:v>
                </c:pt>
                <c:pt idx="730">
                  <c:v>5</c:v>
                </c:pt>
                <c:pt idx="731">
                  <c:v>5</c:v>
                </c:pt>
                <c:pt idx="732">
                  <c:v>5</c:v>
                </c:pt>
                <c:pt idx="733">
                  <c:v>5</c:v>
                </c:pt>
                <c:pt idx="734">
                  <c:v>5</c:v>
                </c:pt>
                <c:pt idx="735">
                  <c:v>5</c:v>
                </c:pt>
                <c:pt idx="736">
                  <c:v>5</c:v>
                </c:pt>
                <c:pt idx="737">
                  <c:v>5</c:v>
                </c:pt>
                <c:pt idx="738">
                  <c:v>5</c:v>
                </c:pt>
                <c:pt idx="739">
                  <c:v>6</c:v>
                </c:pt>
                <c:pt idx="740">
                  <c:v>5</c:v>
                </c:pt>
                <c:pt idx="741">
                  <c:v>5</c:v>
                </c:pt>
                <c:pt idx="742">
                  <c:v>6</c:v>
                </c:pt>
                <c:pt idx="743">
                  <c:v>6</c:v>
                </c:pt>
                <c:pt idx="744">
                  <c:v>5</c:v>
                </c:pt>
                <c:pt idx="745">
                  <c:v>6</c:v>
                </c:pt>
                <c:pt idx="746">
                  <c:v>6</c:v>
                </c:pt>
                <c:pt idx="747">
                  <c:v>5</c:v>
                </c:pt>
                <c:pt idx="748">
                  <c:v>6</c:v>
                </c:pt>
                <c:pt idx="749">
                  <c:v>5</c:v>
                </c:pt>
                <c:pt idx="750">
                  <c:v>5</c:v>
                </c:pt>
                <c:pt idx="751">
                  <c:v>6</c:v>
                </c:pt>
                <c:pt idx="752">
                  <c:v>5</c:v>
                </c:pt>
                <c:pt idx="753">
                  <c:v>5</c:v>
                </c:pt>
                <c:pt idx="754">
                  <c:v>6</c:v>
                </c:pt>
                <c:pt idx="755">
                  <c:v>5</c:v>
                </c:pt>
                <c:pt idx="756">
                  <c:v>5</c:v>
                </c:pt>
                <c:pt idx="757">
                  <c:v>6</c:v>
                </c:pt>
                <c:pt idx="758">
                  <c:v>5</c:v>
                </c:pt>
                <c:pt idx="759">
                  <c:v>5</c:v>
                </c:pt>
                <c:pt idx="760">
                  <c:v>6</c:v>
                </c:pt>
                <c:pt idx="761">
                  <c:v>6</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5</c:v>
                </c:pt>
                <c:pt idx="784">
                  <c:v>5</c:v>
                </c:pt>
                <c:pt idx="785">
                  <c:v>5</c:v>
                </c:pt>
                <c:pt idx="786">
                  <c:v>5</c:v>
                </c:pt>
                <c:pt idx="787">
                  <c:v>5</c:v>
                </c:pt>
                <c:pt idx="788">
                  <c:v>5</c:v>
                </c:pt>
                <c:pt idx="789">
                  <c:v>5</c:v>
                </c:pt>
                <c:pt idx="790">
                  <c:v>5</c:v>
                </c:pt>
                <c:pt idx="791">
                  <c:v>5</c:v>
                </c:pt>
                <c:pt idx="792">
                  <c:v>5</c:v>
                </c:pt>
                <c:pt idx="793">
                  <c:v>5</c:v>
                </c:pt>
                <c:pt idx="794">
                  <c:v>5</c:v>
                </c:pt>
                <c:pt idx="795">
                  <c:v>6</c:v>
                </c:pt>
                <c:pt idx="796">
                  <c:v>6</c:v>
                </c:pt>
                <c:pt idx="797">
                  <c:v>5</c:v>
                </c:pt>
                <c:pt idx="798">
                  <c:v>5</c:v>
                </c:pt>
                <c:pt idx="799">
                  <c:v>6</c:v>
                </c:pt>
                <c:pt idx="800">
                  <c:v>6</c:v>
                </c:pt>
                <c:pt idx="801">
                  <c:v>5</c:v>
                </c:pt>
                <c:pt idx="802">
                  <c:v>6</c:v>
                </c:pt>
                <c:pt idx="803">
                  <c:v>6</c:v>
                </c:pt>
                <c:pt idx="804">
                  <c:v>5</c:v>
                </c:pt>
                <c:pt idx="805">
                  <c:v>6</c:v>
                </c:pt>
                <c:pt idx="806">
                  <c:v>6</c:v>
                </c:pt>
                <c:pt idx="807">
                  <c:v>5</c:v>
                </c:pt>
                <c:pt idx="808">
                  <c:v>6</c:v>
                </c:pt>
                <c:pt idx="809">
                  <c:v>6</c:v>
                </c:pt>
                <c:pt idx="810">
                  <c:v>6</c:v>
                </c:pt>
                <c:pt idx="811">
                  <c:v>6</c:v>
                </c:pt>
                <c:pt idx="812">
                  <c:v>6</c:v>
                </c:pt>
                <c:pt idx="813">
                  <c:v>5</c:v>
                </c:pt>
                <c:pt idx="814">
                  <c:v>6</c:v>
                </c:pt>
                <c:pt idx="815">
                  <c:v>5</c:v>
                </c:pt>
                <c:pt idx="816">
                  <c:v>6</c:v>
                </c:pt>
                <c:pt idx="817">
                  <c:v>6</c:v>
                </c:pt>
                <c:pt idx="818">
                  <c:v>6</c:v>
                </c:pt>
                <c:pt idx="819">
                  <c:v>6</c:v>
                </c:pt>
                <c:pt idx="820">
                  <c:v>6</c:v>
                </c:pt>
                <c:pt idx="821">
                  <c:v>6</c:v>
                </c:pt>
                <c:pt idx="822">
                  <c:v>6</c:v>
                </c:pt>
                <c:pt idx="823">
                  <c:v>6</c:v>
                </c:pt>
                <c:pt idx="824">
                  <c:v>6</c:v>
                </c:pt>
                <c:pt idx="825">
                  <c:v>5</c:v>
                </c:pt>
                <c:pt idx="826">
                  <c:v>6</c:v>
                </c:pt>
                <c:pt idx="827">
                  <c:v>6</c:v>
                </c:pt>
                <c:pt idx="828">
                  <c:v>6</c:v>
                </c:pt>
                <c:pt idx="829">
                  <c:v>6</c:v>
                </c:pt>
                <c:pt idx="830">
                  <c:v>5</c:v>
                </c:pt>
                <c:pt idx="831">
                  <c:v>5</c:v>
                </c:pt>
                <c:pt idx="832">
                  <c:v>6</c:v>
                </c:pt>
                <c:pt idx="833">
                  <c:v>5</c:v>
                </c:pt>
                <c:pt idx="834">
                  <c:v>5</c:v>
                </c:pt>
                <c:pt idx="835">
                  <c:v>6</c:v>
                </c:pt>
                <c:pt idx="836">
                  <c:v>6</c:v>
                </c:pt>
                <c:pt idx="837">
                  <c:v>5</c:v>
                </c:pt>
                <c:pt idx="838">
                  <c:v>6</c:v>
                </c:pt>
                <c:pt idx="839">
                  <c:v>5</c:v>
                </c:pt>
                <c:pt idx="840">
                  <c:v>5</c:v>
                </c:pt>
                <c:pt idx="841">
                  <c:v>6</c:v>
                </c:pt>
                <c:pt idx="842">
                  <c:v>6</c:v>
                </c:pt>
                <c:pt idx="843">
                  <c:v>5</c:v>
                </c:pt>
                <c:pt idx="844">
                  <c:v>6</c:v>
                </c:pt>
                <c:pt idx="845">
                  <c:v>5</c:v>
                </c:pt>
                <c:pt idx="846">
                  <c:v>5</c:v>
                </c:pt>
                <c:pt idx="847">
                  <c:v>6</c:v>
                </c:pt>
                <c:pt idx="848">
                  <c:v>5</c:v>
                </c:pt>
                <c:pt idx="849">
                  <c:v>5</c:v>
                </c:pt>
                <c:pt idx="850">
                  <c:v>6</c:v>
                </c:pt>
                <c:pt idx="851">
                  <c:v>6</c:v>
                </c:pt>
                <c:pt idx="852">
                  <c:v>5</c:v>
                </c:pt>
                <c:pt idx="853">
                  <c:v>6</c:v>
                </c:pt>
                <c:pt idx="854">
                  <c:v>5</c:v>
                </c:pt>
                <c:pt idx="855">
                  <c:v>5</c:v>
                </c:pt>
                <c:pt idx="856">
                  <c:v>6</c:v>
                </c:pt>
                <c:pt idx="857">
                  <c:v>5</c:v>
                </c:pt>
                <c:pt idx="858">
                  <c:v>5</c:v>
                </c:pt>
                <c:pt idx="859">
                  <c:v>6</c:v>
                </c:pt>
                <c:pt idx="860">
                  <c:v>5</c:v>
                </c:pt>
                <c:pt idx="861">
                  <c:v>5</c:v>
                </c:pt>
                <c:pt idx="862">
                  <c:v>6</c:v>
                </c:pt>
                <c:pt idx="863">
                  <c:v>6</c:v>
                </c:pt>
                <c:pt idx="864">
                  <c:v>5</c:v>
                </c:pt>
                <c:pt idx="865">
                  <c:v>6</c:v>
                </c:pt>
                <c:pt idx="866">
                  <c:v>5</c:v>
                </c:pt>
                <c:pt idx="867">
                  <c:v>5</c:v>
                </c:pt>
                <c:pt idx="868">
                  <c:v>5</c:v>
                </c:pt>
                <c:pt idx="869">
                  <c:v>5</c:v>
                </c:pt>
                <c:pt idx="870">
                  <c:v>5</c:v>
                </c:pt>
                <c:pt idx="871">
                  <c:v>5</c:v>
                </c:pt>
                <c:pt idx="872">
                  <c:v>5</c:v>
                </c:pt>
                <c:pt idx="873">
                  <c:v>5</c:v>
                </c:pt>
                <c:pt idx="874">
                  <c:v>5</c:v>
                </c:pt>
                <c:pt idx="875">
                  <c:v>5</c:v>
                </c:pt>
                <c:pt idx="876">
                  <c:v>5</c:v>
                </c:pt>
                <c:pt idx="877">
                  <c:v>6</c:v>
                </c:pt>
                <c:pt idx="878">
                  <c:v>6</c:v>
                </c:pt>
                <c:pt idx="879">
                  <c:v>5</c:v>
                </c:pt>
                <c:pt idx="880">
                  <c:v>6</c:v>
                </c:pt>
                <c:pt idx="881">
                  <c:v>6</c:v>
                </c:pt>
                <c:pt idx="882">
                  <c:v>5</c:v>
                </c:pt>
                <c:pt idx="883">
                  <c:v>6</c:v>
                </c:pt>
                <c:pt idx="884">
                  <c:v>6</c:v>
                </c:pt>
                <c:pt idx="885">
                  <c:v>5</c:v>
                </c:pt>
                <c:pt idx="886">
                  <c:v>5</c:v>
                </c:pt>
                <c:pt idx="887">
                  <c:v>5</c:v>
                </c:pt>
                <c:pt idx="888">
                  <c:v>5</c:v>
                </c:pt>
                <c:pt idx="889">
                  <c:v>5</c:v>
                </c:pt>
                <c:pt idx="890">
                  <c:v>5</c:v>
                </c:pt>
                <c:pt idx="891">
                  <c:v>5</c:v>
                </c:pt>
                <c:pt idx="892">
                  <c:v>6</c:v>
                </c:pt>
                <c:pt idx="893">
                  <c:v>5</c:v>
                </c:pt>
                <c:pt idx="894">
                  <c:v>5</c:v>
                </c:pt>
                <c:pt idx="895">
                  <c:v>6</c:v>
                </c:pt>
                <c:pt idx="896">
                  <c:v>5</c:v>
                </c:pt>
                <c:pt idx="897">
                  <c:v>5</c:v>
                </c:pt>
                <c:pt idx="898">
                  <c:v>5</c:v>
                </c:pt>
                <c:pt idx="899">
                  <c:v>5</c:v>
                </c:pt>
                <c:pt idx="900">
                  <c:v>5</c:v>
                </c:pt>
                <c:pt idx="901">
                  <c:v>5</c:v>
                </c:pt>
                <c:pt idx="902">
                  <c:v>5</c:v>
                </c:pt>
                <c:pt idx="903">
                  <c:v>5</c:v>
                </c:pt>
                <c:pt idx="904">
                  <c:v>6</c:v>
                </c:pt>
                <c:pt idx="905">
                  <c:v>6</c:v>
                </c:pt>
                <c:pt idx="906">
                  <c:v>5</c:v>
                </c:pt>
                <c:pt idx="907">
                  <c:v>5</c:v>
                </c:pt>
                <c:pt idx="908">
                  <c:v>5</c:v>
                </c:pt>
                <c:pt idx="909">
                  <c:v>5</c:v>
                </c:pt>
                <c:pt idx="910">
                  <c:v>5</c:v>
                </c:pt>
                <c:pt idx="911">
                  <c:v>5</c:v>
                </c:pt>
                <c:pt idx="912">
                  <c:v>5</c:v>
                </c:pt>
                <c:pt idx="913">
                  <c:v>6</c:v>
                </c:pt>
                <c:pt idx="914">
                  <c:v>5</c:v>
                </c:pt>
                <c:pt idx="915">
                  <c:v>5</c:v>
                </c:pt>
                <c:pt idx="916">
                  <c:v>6</c:v>
                </c:pt>
                <c:pt idx="917">
                  <c:v>5</c:v>
                </c:pt>
                <c:pt idx="918">
                  <c:v>5</c:v>
                </c:pt>
                <c:pt idx="919">
                  <c:v>6</c:v>
                </c:pt>
                <c:pt idx="920">
                  <c:v>6</c:v>
                </c:pt>
                <c:pt idx="921">
                  <c:v>5</c:v>
                </c:pt>
                <c:pt idx="922">
                  <c:v>7</c:v>
                </c:pt>
                <c:pt idx="923">
                  <c:v>5</c:v>
                </c:pt>
                <c:pt idx="924">
                  <c:v>5</c:v>
                </c:pt>
                <c:pt idx="925">
                  <c:v>5</c:v>
                </c:pt>
                <c:pt idx="926">
                  <c:v>5</c:v>
                </c:pt>
                <c:pt idx="927">
                  <c:v>5</c:v>
                </c:pt>
                <c:pt idx="928">
                  <c:v>5</c:v>
                </c:pt>
                <c:pt idx="929">
                  <c:v>5</c:v>
                </c:pt>
                <c:pt idx="930">
                  <c:v>5</c:v>
                </c:pt>
                <c:pt idx="931">
                  <c:v>5</c:v>
                </c:pt>
                <c:pt idx="932">
                  <c:v>5</c:v>
                </c:pt>
                <c:pt idx="933">
                  <c:v>5</c:v>
                </c:pt>
                <c:pt idx="934">
                  <c:v>5</c:v>
                </c:pt>
                <c:pt idx="935">
                  <c:v>5</c:v>
                </c:pt>
                <c:pt idx="936">
                  <c:v>5</c:v>
                </c:pt>
                <c:pt idx="937">
                  <c:v>6</c:v>
                </c:pt>
                <c:pt idx="938">
                  <c:v>5</c:v>
                </c:pt>
                <c:pt idx="939">
                  <c:v>5</c:v>
                </c:pt>
                <c:pt idx="940">
                  <c:v>6</c:v>
                </c:pt>
                <c:pt idx="941">
                  <c:v>6</c:v>
                </c:pt>
                <c:pt idx="942">
                  <c:v>6</c:v>
                </c:pt>
                <c:pt idx="943">
                  <c:v>5</c:v>
                </c:pt>
                <c:pt idx="944">
                  <c:v>5</c:v>
                </c:pt>
                <c:pt idx="945">
                  <c:v>5</c:v>
                </c:pt>
                <c:pt idx="946">
                  <c:v>5</c:v>
                </c:pt>
                <c:pt idx="947">
                  <c:v>4</c:v>
                </c:pt>
                <c:pt idx="948">
                  <c:v>4</c:v>
                </c:pt>
                <c:pt idx="949">
                  <c:v>5</c:v>
                </c:pt>
                <c:pt idx="950">
                  <c:v>5</c:v>
                </c:pt>
                <c:pt idx="951">
                  <c:v>5</c:v>
                </c:pt>
                <c:pt idx="952">
                  <c:v>5</c:v>
                </c:pt>
                <c:pt idx="953">
                  <c:v>6</c:v>
                </c:pt>
                <c:pt idx="954">
                  <c:v>3</c:v>
                </c:pt>
                <c:pt idx="955">
                  <c:v>3</c:v>
                </c:pt>
                <c:pt idx="956">
                  <c:v>6</c:v>
                </c:pt>
                <c:pt idx="957">
                  <c:v>2</c:v>
                </c:pt>
                <c:pt idx="958">
                  <c:v>4</c:v>
                </c:pt>
                <c:pt idx="959">
                  <c:v>4</c:v>
                </c:pt>
                <c:pt idx="960">
                  <c:v>4</c:v>
                </c:pt>
                <c:pt idx="961">
                  <c:v>7</c:v>
                </c:pt>
                <c:pt idx="962">
                  <c:v>7</c:v>
                </c:pt>
                <c:pt idx="963">
                  <c:v>6</c:v>
                </c:pt>
                <c:pt idx="964">
                  <c:v>5</c:v>
                </c:pt>
                <c:pt idx="965">
                  <c:v>6</c:v>
                </c:pt>
                <c:pt idx="966">
                  <c:v>3</c:v>
                </c:pt>
                <c:pt idx="967">
                  <c:v>5</c:v>
                </c:pt>
                <c:pt idx="968">
                  <c:v>5</c:v>
                </c:pt>
                <c:pt idx="969">
                  <c:v>6</c:v>
                </c:pt>
                <c:pt idx="970">
                  <c:v>3</c:v>
                </c:pt>
                <c:pt idx="971">
                  <c:v>3</c:v>
                </c:pt>
                <c:pt idx="972">
                  <c:v>5</c:v>
                </c:pt>
                <c:pt idx="973">
                  <c:v>7</c:v>
                </c:pt>
                <c:pt idx="974">
                  <c:v>7</c:v>
                </c:pt>
                <c:pt idx="975">
                  <c:v>5</c:v>
                </c:pt>
                <c:pt idx="976">
                  <c:v>7</c:v>
                </c:pt>
                <c:pt idx="977">
                  <c:v>7</c:v>
                </c:pt>
                <c:pt idx="978">
                  <c:v>5</c:v>
                </c:pt>
                <c:pt idx="979">
                  <c:v>5</c:v>
                </c:pt>
                <c:pt idx="980">
                  <c:v>5</c:v>
                </c:pt>
                <c:pt idx="981">
                  <c:v>4</c:v>
                </c:pt>
                <c:pt idx="982">
                  <c:v>4</c:v>
                </c:pt>
                <c:pt idx="983">
                  <c:v>4</c:v>
                </c:pt>
                <c:pt idx="984">
                  <c:v>5</c:v>
                </c:pt>
                <c:pt idx="985">
                  <c:v>5</c:v>
                </c:pt>
                <c:pt idx="986">
                  <c:v>5</c:v>
                </c:pt>
                <c:pt idx="987">
                  <c:v>4</c:v>
                </c:pt>
                <c:pt idx="988">
                  <c:v>4</c:v>
                </c:pt>
                <c:pt idx="989">
                  <c:v>4</c:v>
                </c:pt>
                <c:pt idx="990">
                  <c:v>4</c:v>
                </c:pt>
                <c:pt idx="991">
                  <c:v>6</c:v>
                </c:pt>
                <c:pt idx="992">
                  <c:v>5</c:v>
                </c:pt>
                <c:pt idx="993">
                  <c:v>5</c:v>
                </c:pt>
                <c:pt idx="994">
                  <c:v>6</c:v>
                </c:pt>
                <c:pt idx="995">
                  <c:v>5</c:v>
                </c:pt>
                <c:pt idx="996">
                  <c:v>5</c:v>
                </c:pt>
                <c:pt idx="997">
                  <c:v>6</c:v>
                </c:pt>
                <c:pt idx="998">
                  <c:v>5</c:v>
                </c:pt>
                <c:pt idx="999">
                  <c:v>5</c:v>
                </c:pt>
                <c:pt idx="1000">
                  <c:v>6</c:v>
                </c:pt>
                <c:pt idx="1001">
                  <c:v>5</c:v>
                </c:pt>
                <c:pt idx="1002">
                  <c:v>5</c:v>
                </c:pt>
                <c:pt idx="1003">
                  <c:v>6</c:v>
                </c:pt>
                <c:pt idx="1004">
                  <c:v>5</c:v>
                </c:pt>
                <c:pt idx="1005">
                  <c:v>5</c:v>
                </c:pt>
                <c:pt idx="1006">
                  <c:v>6</c:v>
                </c:pt>
                <c:pt idx="1007">
                  <c:v>6</c:v>
                </c:pt>
                <c:pt idx="1008">
                  <c:v>5</c:v>
                </c:pt>
                <c:pt idx="1009">
                  <c:v>5</c:v>
                </c:pt>
                <c:pt idx="1010">
                  <c:v>5</c:v>
                </c:pt>
                <c:pt idx="1011">
                  <c:v>6</c:v>
                </c:pt>
                <c:pt idx="1012">
                  <c:v>5</c:v>
                </c:pt>
                <c:pt idx="1013">
                  <c:v>5</c:v>
                </c:pt>
                <c:pt idx="1014">
                  <c:v>5</c:v>
                </c:pt>
                <c:pt idx="1015">
                  <c:v>6</c:v>
                </c:pt>
                <c:pt idx="1016">
                  <c:v>6</c:v>
                </c:pt>
                <c:pt idx="1017">
                  <c:v>5</c:v>
                </c:pt>
                <c:pt idx="1018">
                  <c:v>5</c:v>
                </c:pt>
                <c:pt idx="1019">
                  <c:v>5</c:v>
                </c:pt>
                <c:pt idx="1020">
                  <c:v>5</c:v>
                </c:pt>
                <c:pt idx="1021">
                  <c:v>5</c:v>
                </c:pt>
                <c:pt idx="1022">
                  <c:v>5</c:v>
                </c:pt>
                <c:pt idx="1023">
                  <c:v>5</c:v>
                </c:pt>
                <c:pt idx="1024">
                  <c:v>5</c:v>
                </c:pt>
                <c:pt idx="1025">
                  <c:v>5</c:v>
                </c:pt>
                <c:pt idx="1026">
                  <c:v>5</c:v>
                </c:pt>
                <c:pt idx="1027">
                  <c:v>5</c:v>
                </c:pt>
                <c:pt idx="1028">
                  <c:v>5</c:v>
                </c:pt>
                <c:pt idx="1029">
                  <c:v>5</c:v>
                </c:pt>
                <c:pt idx="1030">
                  <c:v>5</c:v>
                </c:pt>
                <c:pt idx="1031">
                  <c:v>5</c:v>
                </c:pt>
                <c:pt idx="1032">
                  <c:v>5</c:v>
                </c:pt>
                <c:pt idx="1033">
                  <c:v>5</c:v>
                </c:pt>
                <c:pt idx="1034">
                  <c:v>5</c:v>
                </c:pt>
                <c:pt idx="1035">
                  <c:v>5</c:v>
                </c:pt>
                <c:pt idx="1036">
                  <c:v>5</c:v>
                </c:pt>
                <c:pt idx="1037">
                  <c:v>5</c:v>
                </c:pt>
                <c:pt idx="1038">
                  <c:v>5</c:v>
                </c:pt>
                <c:pt idx="1039">
                  <c:v>5</c:v>
                </c:pt>
                <c:pt idx="1040">
                  <c:v>5</c:v>
                </c:pt>
                <c:pt idx="1041">
                  <c:v>5</c:v>
                </c:pt>
                <c:pt idx="1042">
                  <c:v>6</c:v>
                </c:pt>
                <c:pt idx="1043">
                  <c:v>5</c:v>
                </c:pt>
                <c:pt idx="1044">
                  <c:v>5</c:v>
                </c:pt>
                <c:pt idx="1045">
                  <c:v>6</c:v>
                </c:pt>
                <c:pt idx="1046">
                  <c:v>5</c:v>
                </c:pt>
                <c:pt idx="1047">
                  <c:v>5</c:v>
                </c:pt>
                <c:pt idx="1048">
                  <c:v>5</c:v>
                </c:pt>
                <c:pt idx="1049">
                  <c:v>4</c:v>
                </c:pt>
                <c:pt idx="1050">
                  <c:v>5</c:v>
                </c:pt>
                <c:pt idx="1051">
                  <c:v>5</c:v>
                </c:pt>
                <c:pt idx="1052">
                  <c:v>5</c:v>
                </c:pt>
                <c:pt idx="1053">
                  <c:v>5</c:v>
                </c:pt>
                <c:pt idx="1054">
                  <c:v>5</c:v>
                </c:pt>
                <c:pt idx="1055">
                  <c:v>5</c:v>
                </c:pt>
                <c:pt idx="1056">
                  <c:v>5</c:v>
                </c:pt>
                <c:pt idx="1057">
                  <c:v>5</c:v>
                </c:pt>
                <c:pt idx="1058">
                  <c:v>5</c:v>
                </c:pt>
                <c:pt idx="1059">
                  <c:v>5</c:v>
                </c:pt>
                <c:pt idx="1060">
                  <c:v>5</c:v>
                </c:pt>
                <c:pt idx="1061">
                  <c:v>5</c:v>
                </c:pt>
                <c:pt idx="1062">
                  <c:v>5</c:v>
                </c:pt>
                <c:pt idx="1063">
                  <c:v>5</c:v>
                </c:pt>
                <c:pt idx="1064">
                  <c:v>5</c:v>
                </c:pt>
                <c:pt idx="1065">
                  <c:v>5</c:v>
                </c:pt>
                <c:pt idx="1066">
                  <c:v>5</c:v>
                </c:pt>
                <c:pt idx="1067">
                  <c:v>5</c:v>
                </c:pt>
                <c:pt idx="1068">
                  <c:v>5</c:v>
                </c:pt>
                <c:pt idx="1069">
                  <c:v>5</c:v>
                </c:pt>
                <c:pt idx="1070">
                  <c:v>5</c:v>
                </c:pt>
                <c:pt idx="1071">
                  <c:v>5</c:v>
                </c:pt>
                <c:pt idx="1072">
                  <c:v>6</c:v>
                </c:pt>
                <c:pt idx="1073">
                  <c:v>6</c:v>
                </c:pt>
                <c:pt idx="1074">
                  <c:v>6</c:v>
                </c:pt>
                <c:pt idx="1075">
                  <c:v>4</c:v>
                </c:pt>
                <c:pt idx="1076">
                  <c:v>7</c:v>
                </c:pt>
                <c:pt idx="1077">
                  <c:v>5</c:v>
                </c:pt>
                <c:pt idx="1078">
                  <c:v>5</c:v>
                </c:pt>
                <c:pt idx="1079">
                  <c:v>5</c:v>
                </c:pt>
                <c:pt idx="1080">
                  <c:v>5</c:v>
                </c:pt>
                <c:pt idx="1081">
                  <c:v>5</c:v>
                </c:pt>
                <c:pt idx="1082">
                  <c:v>7</c:v>
                </c:pt>
                <c:pt idx="1083">
                  <c:v>2</c:v>
                </c:pt>
                <c:pt idx="1084">
                  <c:v>4</c:v>
                </c:pt>
                <c:pt idx="1085">
                  <c:v>5</c:v>
                </c:pt>
                <c:pt idx="1086">
                  <c:v>4</c:v>
                </c:pt>
                <c:pt idx="1087">
                  <c:v>5</c:v>
                </c:pt>
                <c:pt idx="1088">
                  <c:v>5</c:v>
                </c:pt>
                <c:pt idx="1089">
                  <c:v>6</c:v>
                </c:pt>
                <c:pt idx="1090">
                  <c:v>7</c:v>
                </c:pt>
                <c:pt idx="1091">
                  <c:v>6</c:v>
                </c:pt>
                <c:pt idx="1092">
                  <c:v>6</c:v>
                </c:pt>
                <c:pt idx="1093">
                  <c:v>6</c:v>
                </c:pt>
                <c:pt idx="1094">
                  <c:v>6</c:v>
                </c:pt>
                <c:pt idx="1095">
                  <c:v>6</c:v>
                </c:pt>
                <c:pt idx="1096">
                  <c:v>6</c:v>
                </c:pt>
                <c:pt idx="1097">
                  <c:v>6</c:v>
                </c:pt>
              </c:numCache>
            </c:numRef>
          </c:val>
        </c:ser>
        <c:marker val="1"/>
        <c:axId val="140566528"/>
        <c:axId val="140568832"/>
      </c:lineChart>
      <c:catAx>
        <c:axId val="140566528"/>
        <c:scaling>
          <c:orientation val="minMax"/>
        </c:scaling>
        <c:axPos val="b"/>
        <c:tickLblPos val="nextTo"/>
        <c:crossAx val="140568832"/>
        <c:crosses val="autoZero"/>
        <c:auto val="1"/>
        <c:lblAlgn val="ctr"/>
        <c:lblOffset val="100"/>
      </c:catAx>
      <c:valAx>
        <c:axId val="140568832"/>
        <c:scaling>
          <c:orientation val="minMax"/>
        </c:scaling>
        <c:axPos val="l"/>
        <c:majorGridlines/>
        <c:numFmt formatCode="General" sourceLinked="1"/>
        <c:tickLblPos val="nextTo"/>
        <c:crossAx val="140566528"/>
        <c:crosses val="autoZero"/>
        <c:crossBetween val="between"/>
      </c:valAx>
    </c:plotArea>
    <c:legend>
      <c:legendPos val="r"/>
      <c:layout/>
    </c:legend>
    <c:plotVisOnly val="1"/>
    <c:dispBlanksAs val="gap"/>
  </c:chart>
  <c:spPr>
    <a:solidFill>
      <a:schemeClr val="bg1"/>
    </a:solidFill>
    <a:ln>
      <a:solidFill>
        <a:srgbClr val="CEB966">
          <a:lumMod val="50000"/>
        </a:srgbClr>
      </a:solid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Sheet1!$J$1</c:f>
              <c:strCache>
                <c:ptCount val="1"/>
                <c:pt idx="0">
                  <c:v>Predicted Pen-Bin</c:v>
                </c:pt>
              </c:strCache>
            </c:strRef>
          </c:tx>
          <c:spPr>
            <a:ln w="28575">
              <a:noFill/>
            </a:ln>
          </c:spPr>
          <c:marker>
            <c:symbol val="diamond"/>
            <c:size val="4"/>
            <c:spPr>
              <a:solidFill>
                <a:schemeClr val="accent4">
                  <a:lumMod val="50000"/>
                </a:schemeClr>
              </a:solidFill>
              <a:ln>
                <a:solidFill>
                  <a:schemeClr val="accent4">
                    <a:lumMod val="50000"/>
                  </a:schemeClr>
                </a:solidFill>
              </a:ln>
            </c:spPr>
          </c:marker>
          <c:trendline>
            <c:trendlineType val="linear"/>
            <c:dispRSqr val="1"/>
            <c:dispEq val="1"/>
            <c:trendlineLbl>
              <c:layout>
                <c:manualLayout>
                  <c:x val="0.41697694200703472"/>
                  <c:y val="-0.13335734792681705"/>
                </c:manualLayout>
              </c:layout>
              <c:numFmt formatCode="General" sourceLinked="0"/>
            </c:trendlineLbl>
          </c:trendline>
          <c:xVal>
            <c:numRef>
              <c:f>Sheet1!$I$2:$I$1099</c:f>
              <c:numCache>
                <c:formatCode>General</c:formatCode>
                <c:ptCount val="1098"/>
                <c:pt idx="0">
                  <c:v>5</c:v>
                </c:pt>
                <c:pt idx="1">
                  <c:v>6</c:v>
                </c:pt>
                <c:pt idx="2">
                  <c:v>5</c:v>
                </c:pt>
                <c:pt idx="3">
                  <c:v>5</c:v>
                </c:pt>
                <c:pt idx="4">
                  <c:v>6</c:v>
                </c:pt>
                <c:pt idx="5">
                  <c:v>7</c:v>
                </c:pt>
                <c:pt idx="6">
                  <c:v>5</c:v>
                </c:pt>
                <c:pt idx="7">
                  <c:v>9</c:v>
                </c:pt>
                <c:pt idx="8">
                  <c:v>5</c:v>
                </c:pt>
                <c:pt idx="9">
                  <c:v>3</c:v>
                </c:pt>
                <c:pt idx="10">
                  <c:v>5</c:v>
                </c:pt>
                <c:pt idx="11">
                  <c:v>6</c:v>
                </c:pt>
                <c:pt idx="12">
                  <c:v>4</c:v>
                </c:pt>
                <c:pt idx="13">
                  <c:v>6</c:v>
                </c:pt>
                <c:pt idx="14">
                  <c:v>6</c:v>
                </c:pt>
                <c:pt idx="15">
                  <c:v>5</c:v>
                </c:pt>
                <c:pt idx="16">
                  <c:v>7</c:v>
                </c:pt>
                <c:pt idx="17">
                  <c:v>6</c:v>
                </c:pt>
                <c:pt idx="18">
                  <c:v>5</c:v>
                </c:pt>
                <c:pt idx="19">
                  <c:v>6</c:v>
                </c:pt>
                <c:pt idx="20">
                  <c:v>6</c:v>
                </c:pt>
                <c:pt idx="21">
                  <c:v>5</c:v>
                </c:pt>
                <c:pt idx="22">
                  <c:v>6</c:v>
                </c:pt>
                <c:pt idx="23">
                  <c:v>8</c:v>
                </c:pt>
                <c:pt idx="24">
                  <c:v>4</c:v>
                </c:pt>
                <c:pt idx="25">
                  <c:v>5</c:v>
                </c:pt>
                <c:pt idx="26">
                  <c:v>5</c:v>
                </c:pt>
                <c:pt idx="27">
                  <c:v>7</c:v>
                </c:pt>
                <c:pt idx="28">
                  <c:v>6</c:v>
                </c:pt>
                <c:pt idx="29">
                  <c:v>4</c:v>
                </c:pt>
                <c:pt idx="30">
                  <c:v>5</c:v>
                </c:pt>
                <c:pt idx="31">
                  <c:v>6</c:v>
                </c:pt>
                <c:pt idx="32">
                  <c:v>4</c:v>
                </c:pt>
                <c:pt idx="33">
                  <c:v>4</c:v>
                </c:pt>
                <c:pt idx="34">
                  <c:v>4</c:v>
                </c:pt>
                <c:pt idx="35">
                  <c:v>6</c:v>
                </c:pt>
                <c:pt idx="36">
                  <c:v>5</c:v>
                </c:pt>
                <c:pt idx="37">
                  <c:v>4</c:v>
                </c:pt>
                <c:pt idx="38">
                  <c:v>4</c:v>
                </c:pt>
                <c:pt idx="39">
                  <c:v>5</c:v>
                </c:pt>
                <c:pt idx="40">
                  <c:v>5</c:v>
                </c:pt>
                <c:pt idx="41">
                  <c:v>4</c:v>
                </c:pt>
                <c:pt idx="42">
                  <c:v>5</c:v>
                </c:pt>
                <c:pt idx="43">
                  <c:v>6</c:v>
                </c:pt>
                <c:pt idx="44">
                  <c:v>6</c:v>
                </c:pt>
                <c:pt idx="45">
                  <c:v>5</c:v>
                </c:pt>
                <c:pt idx="46">
                  <c:v>6</c:v>
                </c:pt>
                <c:pt idx="47">
                  <c:v>6</c:v>
                </c:pt>
                <c:pt idx="48">
                  <c:v>5</c:v>
                </c:pt>
                <c:pt idx="49">
                  <c:v>8</c:v>
                </c:pt>
                <c:pt idx="50">
                  <c:v>6</c:v>
                </c:pt>
                <c:pt idx="51">
                  <c:v>5</c:v>
                </c:pt>
                <c:pt idx="52">
                  <c:v>6</c:v>
                </c:pt>
                <c:pt idx="53">
                  <c:v>5</c:v>
                </c:pt>
                <c:pt idx="54">
                  <c:v>4</c:v>
                </c:pt>
                <c:pt idx="55">
                  <c:v>4</c:v>
                </c:pt>
                <c:pt idx="56">
                  <c:v>7</c:v>
                </c:pt>
                <c:pt idx="57">
                  <c:v>5</c:v>
                </c:pt>
                <c:pt idx="58">
                  <c:v>7</c:v>
                </c:pt>
                <c:pt idx="59">
                  <c:v>4</c:v>
                </c:pt>
                <c:pt idx="60">
                  <c:v>5</c:v>
                </c:pt>
                <c:pt idx="61">
                  <c:v>5</c:v>
                </c:pt>
                <c:pt idx="62">
                  <c:v>6</c:v>
                </c:pt>
                <c:pt idx="63">
                  <c:v>4</c:v>
                </c:pt>
                <c:pt idx="64">
                  <c:v>7</c:v>
                </c:pt>
                <c:pt idx="65">
                  <c:v>7</c:v>
                </c:pt>
                <c:pt idx="66">
                  <c:v>6</c:v>
                </c:pt>
                <c:pt idx="67">
                  <c:v>6</c:v>
                </c:pt>
                <c:pt idx="68">
                  <c:v>5</c:v>
                </c:pt>
                <c:pt idx="69">
                  <c:v>5</c:v>
                </c:pt>
                <c:pt idx="70">
                  <c:v>5</c:v>
                </c:pt>
                <c:pt idx="71">
                  <c:v>5</c:v>
                </c:pt>
                <c:pt idx="72">
                  <c:v>4</c:v>
                </c:pt>
                <c:pt idx="73">
                  <c:v>6</c:v>
                </c:pt>
                <c:pt idx="74">
                  <c:v>7</c:v>
                </c:pt>
                <c:pt idx="75">
                  <c:v>5</c:v>
                </c:pt>
                <c:pt idx="76">
                  <c:v>7</c:v>
                </c:pt>
                <c:pt idx="77">
                  <c:v>5</c:v>
                </c:pt>
                <c:pt idx="78">
                  <c:v>5</c:v>
                </c:pt>
                <c:pt idx="79">
                  <c:v>6</c:v>
                </c:pt>
                <c:pt idx="80">
                  <c:v>6</c:v>
                </c:pt>
                <c:pt idx="81">
                  <c:v>5</c:v>
                </c:pt>
                <c:pt idx="82">
                  <c:v>5</c:v>
                </c:pt>
                <c:pt idx="83">
                  <c:v>4</c:v>
                </c:pt>
                <c:pt idx="84">
                  <c:v>5</c:v>
                </c:pt>
                <c:pt idx="85">
                  <c:v>7</c:v>
                </c:pt>
                <c:pt idx="86">
                  <c:v>6</c:v>
                </c:pt>
                <c:pt idx="87">
                  <c:v>6</c:v>
                </c:pt>
                <c:pt idx="88">
                  <c:v>6</c:v>
                </c:pt>
                <c:pt idx="89">
                  <c:v>5</c:v>
                </c:pt>
                <c:pt idx="90">
                  <c:v>5</c:v>
                </c:pt>
                <c:pt idx="91">
                  <c:v>5</c:v>
                </c:pt>
                <c:pt idx="92">
                  <c:v>5</c:v>
                </c:pt>
                <c:pt idx="93">
                  <c:v>5</c:v>
                </c:pt>
                <c:pt idx="94">
                  <c:v>6</c:v>
                </c:pt>
                <c:pt idx="95">
                  <c:v>4</c:v>
                </c:pt>
                <c:pt idx="96">
                  <c:v>4</c:v>
                </c:pt>
                <c:pt idx="97">
                  <c:v>5</c:v>
                </c:pt>
                <c:pt idx="98">
                  <c:v>5</c:v>
                </c:pt>
                <c:pt idx="99">
                  <c:v>6</c:v>
                </c:pt>
                <c:pt idx="100">
                  <c:v>8</c:v>
                </c:pt>
                <c:pt idx="101">
                  <c:v>6</c:v>
                </c:pt>
                <c:pt idx="102">
                  <c:v>5</c:v>
                </c:pt>
                <c:pt idx="103">
                  <c:v>6</c:v>
                </c:pt>
                <c:pt idx="104">
                  <c:v>5</c:v>
                </c:pt>
                <c:pt idx="105">
                  <c:v>5</c:v>
                </c:pt>
                <c:pt idx="106">
                  <c:v>5</c:v>
                </c:pt>
                <c:pt idx="107">
                  <c:v>6</c:v>
                </c:pt>
                <c:pt idx="108">
                  <c:v>5</c:v>
                </c:pt>
                <c:pt idx="109">
                  <c:v>5</c:v>
                </c:pt>
                <c:pt idx="110">
                  <c:v>5</c:v>
                </c:pt>
                <c:pt idx="111">
                  <c:v>5</c:v>
                </c:pt>
                <c:pt idx="112">
                  <c:v>5</c:v>
                </c:pt>
                <c:pt idx="113">
                  <c:v>6</c:v>
                </c:pt>
                <c:pt idx="114">
                  <c:v>5</c:v>
                </c:pt>
                <c:pt idx="115">
                  <c:v>7</c:v>
                </c:pt>
                <c:pt idx="116">
                  <c:v>7</c:v>
                </c:pt>
                <c:pt idx="117">
                  <c:v>5</c:v>
                </c:pt>
                <c:pt idx="118">
                  <c:v>5</c:v>
                </c:pt>
                <c:pt idx="119">
                  <c:v>5</c:v>
                </c:pt>
                <c:pt idx="120">
                  <c:v>5</c:v>
                </c:pt>
                <c:pt idx="121">
                  <c:v>7</c:v>
                </c:pt>
                <c:pt idx="122">
                  <c:v>6</c:v>
                </c:pt>
                <c:pt idx="123">
                  <c:v>6</c:v>
                </c:pt>
                <c:pt idx="124">
                  <c:v>6</c:v>
                </c:pt>
                <c:pt idx="125">
                  <c:v>6</c:v>
                </c:pt>
                <c:pt idx="126">
                  <c:v>5</c:v>
                </c:pt>
                <c:pt idx="127">
                  <c:v>6</c:v>
                </c:pt>
                <c:pt idx="128">
                  <c:v>5</c:v>
                </c:pt>
                <c:pt idx="129">
                  <c:v>5</c:v>
                </c:pt>
                <c:pt idx="130">
                  <c:v>6</c:v>
                </c:pt>
                <c:pt idx="131">
                  <c:v>5</c:v>
                </c:pt>
                <c:pt idx="132">
                  <c:v>6</c:v>
                </c:pt>
                <c:pt idx="133">
                  <c:v>5</c:v>
                </c:pt>
                <c:pt idx="134">
                  <c:v>5</c:v>
                </c:pt>
                <c:pt idx="135">
                  <c:v>4</c:v>
                </c:pt>
                <c:pt idx="136">
                  <c:v>5</c:v>
                </c:pt>
                <c:pt idx="137">
                  <c:v>6</c:v>
                </c:pt>
                <c:pt idx="138">
                  <c:v>6</c:v>
                </c:pt>
                <c:pt idx="139">
                  <c:v>6</c:v>
                </c:pt>
                <c:pt idx="140">
                  <c:v>6</c:v>
                </c:pt>
                <c:pt idx="141">
                  <c:v>5</c:v>
                </c:pt>
                <c:pt idx="142">
                  <c:v>5</c:v>
                </c:pt>
                <c:pt idx="143">
                  <c:v>7</c:v>
                </c:pt>
                <c:pt idx="144">
                  <c:v>8</c:v>
                </c:pt>
                <c:pt idx="145">
                  <c:v>6</c:v>
                </c:pt>
                <c:pt idx="146">
                  <c:v>5</c:v>
                </c:pt>
                <c:pt idx="147">
                  <c:v>6</c:v>
                </c:pt>
                <c:pt idx="148">
                  <c:v>6</c:v>
                </c:pt>
                <c:pt idx="149">
                  <c:v>6</c:v>
                </c:pt>
                <c:pt idx="150">
                  <c:v>5</c:v>
                </c:pt>
                <c:pt idx="151">
                  <c:v>8</c:v>
                </c:pt>
                <c:pt idx="152">
                  <c:v>6</c:v>
                </c:pt>
                <c:pt idx="153">
                  <c:v>5</c:v>
                </c:pt>
                <c:pt idx="154">
                  <c:v>6</c:v>
                </c:pt>
                <c:pt idx="155">
                  <c:v>5</c:v>
                </c:pt>
                <c:pt idx="156">
                  <c:v>1</c:v>
                </c:pt>
                <c:pt idx="157">
                  <c:v>1</c:v>
                </c:pt>
                <c:pt idx="158">
                  <c:v>2</c:v>
                </c:pt>
                <c:pt idx="159">
                  <c:v>6</c:v>
                </c:pt>
                <c:pt idx="160">
                  <c:v>6</c:v>
                </c:pt>
                <c:pt idx="161">
                  <c:v>7</c:v>
                </c:pt>
                <c:pt idx="162">
                  <c:v>6</c:v>
                </c:pt>
                <c:pt idx="163">
                  <c:v>4</c:v>
                </c:pt>
                <c:pt idx="164">
                  <c:v>5</c:v>
                </c:pt>
                <c:pt idx="165">
                  <c:v>5</c:v>
                </c:pt>
                <c:pt idx="166">
                  <c:v>10</c:v>
                </c:pt>
                <c:pt idx="167">
                  <c:v>5</c:v>
                </c:pt>
                <c:pt idx="168">
                  <c:v>6</c:v>
                </c:pt>
                <c:pt idx="169">
                  <c:v>7</c:v>
                </c:pt>
                <c:pt idx="170">
                  <c:v>5</c:v>
                </c:pt>
                <c:pt idx="171">
                  <c:v>4</c:v>
                </c:pt>
                <c:pt idx="172">
                  <c:v>5</c:v>
                </c:pt>
                <c:pt idx="173">
                  <c:v>5</c:v>
                </c:pt>
                <c:pt idx="174">
                  <c:v>5</c:v>
                </c:pt>
                <c:pt idx="175">
                  <c:v>6</c:v>
                </c:pt>
                <c:pt idx="176">
                  <c:v>5</c:v>
                </c:pt>
                <c:pt idx="177">
                  <c:v>5</c:v>
                </c:pt>
                <c:pt idx="178">
                  <c:v>5</c:v>
                </c:pt>
                <c:pt idx="179">
                  <c:v>4</c:v>
                </c:pt>
                <c:pt idx="180">
                  <c:v>5</c:v>
                </c:pt>
                <c:pt idx="181">
                  <c:v>5</c:v>
                </c:pt>
                <c:pt idx="182">
                  <c:v>5</c:v>
                </c:pt>
                <c:pt idx="183">
                  <c:v>6</c:v>
                </c:pt>
                <c:pt idx="184">
                  <c:v>6</c:v>
                </c:pt>
                <c:pt idx="185">
                  <c:v>6</c:v>
                </c:pt>
                <c:pt idx="186">
                  <c:v>7</c:v>
                </c:pt>
                <c:pt idx="187">
                  <c:v>5</c:v>
                </c:pt>
                <c:pt idx="188">
                  <c:v>5</c:v>
                </c:pt>
                <c:pt idx="189">
                  <c:v>5</c:v>
                </c:pt>
                <c:pt idx="190">
                  <c:v>4</c:v>
                </c:pt>
                <c:pt idx="191">
                  <c:v>3</c:v>
                </c:pt>
                <c:pt idx="192">
                  <c:v>4</c:v>
                </c:pt>
                <c:pt idx="193">
                  <c:v>5</c:v>
                </c:pt>
                <c:pt idx="194">
                  <c:v>5</c:v>
                </c:pt>
                <c:pt idx="195">
                  <c:v>5</c:v>
                </c:pt>
                <c:pt idx="196">
                  <c:v>7</c:v>
                </c:pt>
                <c:pt idx="197">
                  <c:v>6</c:v>
                </c:pt>
                <c:pt idx="198">
                  <c:v>5</c:v>
                </c:pt>
                <c:pt idx="199">
                  <c:v>6</c:v>
                </c:pt>
                <c:pt idx="200">
                  <c:v>5</c:v>
                </c:pt>
                <c:pt idx="201">
                  <c:v>5</c:v>
                </c:pt>
                <c:pt idx="202">
                  <c:v>6</c:v>
                </c:pt>
                <c:pt idx="203">
                  <c:v>4</c:v>
                </c:pt>
                <c:pt idx="204">
                  <c:v>5</c:v>
                </c:pt>
                <c:pt idx="205">
                  <c:v>6</c:v>
                </c:pt>
                <c:pt idx="206">
                  <c:v>5</c:v>
                </c:pt>
                <c:pt idx="207">
                  <c:v>5</c:v>
                </c:pt>
                <c:pt idx="208">
                  <c:v>5</c:v>
                </c:pt>
                <c:pt idx="209">
                  <c:v>5</c:v>
                </c:pt>
                <c:pt idx="210">
                  <c:v>4</c:v>
                </c:pt>
                <c:pt idx="211">
                  <c:v>8</c:v>
                </c:pt>
                <c:pt idx="212">
                  <c:v>4</c:v>
                </c:pt>
                <c:pt idx="213">
                  <c:v>5</c:v>
                </c:pt>
                <c:pt idx="214">
                  <c:v>4</c:v>
                </c:pt>
                <c:pt idx="215">
                  <c:v>5</c:v>
                </c:pt>
                <c:pt idx="216">
                  <c:v>5</c:v>
                </c:pt>
                <c:pt idx="217">
                  <c:v>7</c:v>
                </c:pt>
                <c:pt idx="218">
                  <c:v>5</c:v>
                </c:pt>
                <c:pt idx="219">
                  <c:v>5</c:v>
                </c:pt>
                <c:pt idx="220">
                  <c:v>6</c:v>
                </c:pt>
                <c:pt idx="221">
                  <c:v>9</c:v>
                </c:pt>
                <c:pt idx="222">
                  <c:v>6</c:v>
                </c:pt>
                <c:pt idx="223">
                  <c:v>7</c:v>
                </c:pt>
                <c:pt idx="224">
                  <c:v>6</c:v>
                </c:pt>
                <c:pt idx="225">
                  <c:v>3</c:v>
                </c:pt>
                <c:pt idx="226">
                  <c:v>4</c:v>
                </c:pt>
                <c:pt idx="227">
                  <c:v>5</c:v>
                </c:pt>
                <c:pt idx="228">
                  <c:v>4</c:v>
                </c:pt>
                <c:pt idx="229">
                  <c:v>6</c:v>
                </c:pt>
                <c:pt idx="230">
                  <c:v>9</c:v>
                </c:pt>
                <c:pt idx="231">
                  <c:v>5</c:v>
                </c:pt>
                <c:pt idx="232">
                  <c:v>6</c:v>
                </c:pt>
                <c:pt idx="233">
                  <c:v>4</c:v>
                </c:pt>
                <c:pt idx="234">
                  <c:v>4</c:v>
                </c:pt>
                <c:pt idx="235">
                  <c:v>7</c:v>
                </c:pt>
                <c:pt idx="236">
                  <c:v>6</c:v>
                </c:pt>
                <c:pt idx="237">
                  <c:v>7</c:v>
                </c:pt>
                <c:pt idx="238">
                  <c:v>6</c:v>
                </c:pt>
                <c:pt idx="239">
                  <c:v>5</c:v>
                </c:pt>
                <c:pt idx="240">
                  <c:v>7</c:v>
                </c:pt>
                <c:pt idx="241">
                  <c:v>7</c:v>
                </c:pt>
                <c:pt idx="242">
                  <c:v>7</c:v>
                </c:pt>
                <c:pt idx="243">
                  <c:v>6</c:v>
                </c:pt>
                <c:pt idx="244">
                  <c:v>7</c:v>
                </c:pt>
                <c:pt idx="245">
                  <c:v>7</c:v>
                </c:pt>
                <c:pt idx="246">
                  <c:v>5</c:v>
                </c:pt>
                <c:pt idx="247">
                  <c:v>6</c:v>
                </c:pt>
                <c:pt idx="248">
                  <c:v>5</c:v>
                </c:pt>
                <c:pt idx="249">
                  <c:v>5</c:v>
                </c:pt>
                <c:pt idx="250">
                  <c:v>8</c:v>
                </c:pt>
                <c:pt idx="251">
                  <c:v>7</c:v>
                </c:pt>
                <c:pt idx="252">
                  <c:v>6</c:v>
                </c:pt>
                <c:pt idx="253">
                  <c:v>7</c:v>
                </c:pt>
                <c:pt idx="254">
                  <c:v>5</c:v>
                </c:pt>
                <c:pt idx="255">
                  <c:v>6</c:v>
                </c:pt>
                <c:pt idx="256">
                  <c:v>7</c:v>
                </c:pt>
                <c:pt idx="257">
                  <c:v>6</c:v>
                </c:pt>
                <c:pt idx="258">
                  <c:v>5</c:v>
                </c:pt>
                <c:pt idx="259">
                  <c:v>7</c:v>
                </c:pt>
                <c:pt idx="260">
                  <c:v>4</c:v>
                </c:pt>
                <c:pt idx="261">
                  <c:v>3</c:v>
                </c:pt>
                <c:pt idx="262">
                  <c:v>5</c:v>
                </c:pt>
                <c:pt idx="263">
                  <c:v>7</c:v>
                </c:pt>
                <c:pt idx="264">
                  <c:v>6</c:v>
                </c:pt>
                <c:pt idx="265">
                  <c:v>8</c:v>
                </c:pt>
                <c:pt idx="266">
                  <c:v>8</c:v>
                </c:pt>
                <c:pt idx="267">
                  <c:v>5</c:v>
                </c:pt>
                <c:pt idx="268">
                  <c:v>6</c:v>
                </c:pt>
                <c:pt idx="269">
                  <c:v>5</c:v>
                </c:pt>
                <c:pt idx="270">
                  <c:v>4</c:v>
                </c:pt>
                <c:pt idx="271">
                  <c:v>5</c:v>
                </c:pt>
                <c:pt idx="272">
                  <c:v>4</c:v>
                </c:pt>
                <c:pt idx="273">
                  <c:v>6</c:v>
                </c:pt>
                <c:pt idx="274">
                  <c:v>6</c:v>
                </c:pt>
                <c:pt idx="275">
                  <c:v>6</c:v>
                </c:pt>
                <c:pt idx="276">
                  <c:v>6</c:v>
                </c:pt>
                <c:pt idx="277">
                  <c:v>6</c:v>
                </c:pt>
                <c:pt idx="278">
                  <c:v>6</c:v>
                </c:pt>
                <c:pt idx="279">
                  <c:v>6</c:v>
                </c:pt>
                <c:pt idx="280">
                  <c:v>7</c:v>
                </c:pt>
                <c:pt idx="281">
                  <c:v>6</c:v>
                </c:pt>
                <c:pt idx="282">
                  <c:v>6</c:v>
                </c:pt>
                <c:pt idx="283">
                  <c:v>6</c:v>
                </c:pt>
                <c:pt idx="284">
                  <c:v>5</c:v>
                </c:pt>
                <c:pt idx="285">
                  <c:v>4</c:v>
                </c:pt>
                <c:pt idx="286">
                  <c:v>4</c:v>
                </c:pt>
                <c:pt idx="287">
                  <c:v>2</c:v>
                </c:pt>
                <c:pt idx="288">
                  <c:v>3</c:v>
                </c:pt>
                <c:pt idx="289">
                  <c:v>3</c:v>
                </c:pt>
                <c:pt idx="290">
                  <c:v>4</c:v>
                </c:pt>
                <c:pt idx="291">
                  <c:v>4</c:v>
                </c:pt>
                <c:pt idx="292">
                  <c:v>4</c:v>
                </c:pt>
                <c:pt idx="293">
                  <c:v>3</c:v>
                </c:pt>
                <c:pt idx="294">
                  <c:v>4</c:v>
                </c:pt>
                <c:pt idx="295">
                  <c:v>6</c:v>
                </c:pt>
                <c:pt idx="296">
                  <c:v>6</c:v>
                </c:pt>
                <c:pt idx="297">
                  <c:v>6</c:v>
                </c:pt>
                <c:pt idx="298">
                  <c:v>6</c:v>
                </c:pt>
                <c:pt idx="299">
                  <c:v>5</c:v>
                </c:pt>
                <c:pt idx="300">
                  <c:v>4</c:v>
                </c:pt>
                <c:pt idx="301">
                  <c:v>6</c:v>
                </c:pt>
                <c:pt idx="302">
                  <c:v>5</c:v>
                </c:pt>
                <c:pt idx="303">
                  <c:v>6</c:v>
                </c:pt>
                <c:pt idx="304">
                  <c:v>6</c:v>
                </c:pt>
                <c:pt idx="305">
                  <c:v>5</c:v>
                </c:pt>
                <c:pt idx="306">
                  <c:v>6</c:v>
                </c:pt>
                <c:pt idx="307">
                  <c:v>8</c:v>
                </c:pt>
                <c:pt idx="308">
                  <c:v>7</c:v>
                </c:pt>
                <c:pt idx="309">
                  <c:v>6</c:v>
                </c:pt>
                <c:pt idx="310">
                  <c:v>7</c:v>
                </c:pt>
                <c:pt idx="311">
                  <c:v>6</c:v>
                </c:pt>
                <c:pt idx="312">
                  <c:v>5</c:v>
                </c:pt>
                <c:pt idx="313">
                  <c:v>5</c:v>
                </c:pt>
                <c:pt idx="314">
                  <c:v>5</c:v>
                </c:pt>
                <c:pt idx="315">
                  <c:v>5</c:v>
                </c:pt>
                <c:pt idx="316">
                  <c:v>6</c:v>
                </c:pt>
                <c:pt idx="317">
                  <c:v>6</c:v>
                </c:pt>
                <c:pt idx="318">
                  <c:v>5</c:v>
                </c:pt>
                <c:pt idx="319">
                  <c:v>6</c:v>
                </c:pt>
                <c:pt idx="320">
                  <c:v>6</c:v>
                </c:pt>
                <c:pt idx="321">
                  <c:v>5</c:v>
                </c:pt>
                <c:pt idx="322">
                  <c:v>6</c:v>
                </c:pt>
                <c:pt idx="323">
                  <c:v>6</c:v>
                </c:pt>
                <c:pt idx="324">
                  <c:v>6</c:v>
                </c:pt>
                <c:pt idx="325">
                  <c:v>5</c:v>
                </c:pt>
                <c:pt idx="326">
                  <c:v>6</c:v>
                </c:pt>
                <c:pt idx="327">
                  <c:v>5</c:v>
                </c:pt>
                <c:pt idx="328">
                  <c:v>5</c:v>
                </c:pt>
                <c:pt idx="329">
                  <c:v>4</c:v>
                </c:pt>
                <c:pt idx="330">
                  <c:v>5</c:v>
                </c:pt>
                <c:pt idx="331">
                  <c:v>7</c:v>
                </c:pt>
                <c:pt idx="332">
                  <c:v>5</c:v>
                </c:pt>
                <c:pt idx="333">
                  <c:v>4</c:v>
                </c:pt>
                <c:pt idx="334">
                  <c:v>6</c:v>
                </c:pt>
                <c:pt idx="335">
                  <c:v>5</c:v>
                </c:pt>
                <c:pt idx="336">
                  <c:v>3</c:v>
                </c:pt>
                <c:pt idx="337">
                  <c:v>5</c:v>
                </c:pt>
                <c:pt idx="338">
                  <c:v>5</c:v>
                </c:pt>
                <c:pt idx="339">
                  <c:v>11</c:v>
                </c:pt>
                <c:pt idx="340">
                  <c:v>9</c:v>
                </c:pt>
                <c:pt idx="341">
                  <c:v>9</c:v>
                </c:pt>
                <c:pt idx="342">
                  <c:v>3</c:v>
                </c:pt>
                <c:pt idx="343">
                  <c:v>7</c:v>
                </c:pt>
                <c:pt idx="344">
                  <c:v>5</c:v>
                </c:pt>
                <c:pt idx="345">
                  <c:v>2</c:v>
                </c:pt>
                <c:pt idx="346">
                  <c:v>3</c:v>
                </c:pt>
                <c:pt idx="347">
                  <c:v>5</c:v>
                </c:pt>
                <c:pt idx="348">
                  <c:v>6</c:v>
                </c:pt>
                <c:pt idx="349">
                  <c:v>4</c:v>
                </c:pt>
                <c:pt idx="350">
                  <c:v>4</c:v>
                </c:pt>
                <c:pt idx="351">
                  <c:v>8</c:v>
                </c:pt>
                <c:pt idx="352">
                  <c:v>8</c:v>
                </c:pt>
                <c:pt idx="353">
                  <c:v>5</c:v>
                </c:pt>
                <c:pt idx="354">
                  <c:v>6</c:v>
                </c:pt>
                <c:pt idx="355">
                  <c:v>7</c:v>
                </c:pt>
                <c:pt idx="356">
                  <c:v>7</c:v>
                </c:pt>
                <c:pt idx="357">
                  <c:v>7</c:v>
                </c:pt>
                <c:pt idx="358">
                  <c:v>8</c:v>
                </c:pt>
                <c:pt idx="359">
                  <c:v>6</c:v>
                </c:pt>
                <c:pt idx="360">
                  <c:v>8</c:v>
                </c:pt>
                <c:pt idx="361">
                  <c:v>8</c:v>
                </c:pt>
                <c:pt idx="362">
                  <c:v>5</c:v>
                </c:pt>
                <c:pt idx="363">
                  <c:v>5</c:v>
                </c:pt>
                <c:pt idx="364">
                  <c:v>5</c:v>
                </c:pt>
                <c:pt idx="365">
                  <c:v>6</c:v>
                </c:pt>
                <c:pt idx="366">
                  <c:v>5</c:v>
                </c:pt>
                <c:pt idx="367">
                  <c:v>6</c:v>
                </c:pt>
                <c:pt idx="368">
                  <c:v>5</c:v>
                </c:pt>
                <c:pt idx="369">
                  <c:v>6</c:v>
                </c:pt>
                <c:pt idx="370">
                  <c:v>8</c:v>
                </c:pt>
                <c:pt idx="371">
                  <c:v>6</c:v>
                </c:pt>
                <c:pt idx="372">
                  <c:v>6</c:v>
                </c:pt>
                <c:pt idx="373">
                  <c:v>3</c:v>
                </c:pt>
                <c:pt idx="374">
                  <c:v>4</c:v>
                </c:pt>
                <c:pt idx="375">
                  <c:v>4</c:v>
                </c:pt>
                <c:pt idx="376">
                  <c:v>2</c:v>
                </c:pt>
                <c:pt idx="377">
                  <c:v>3</c:v>
                </c:pt>
                <c:pt idx="378">
                  <c:v>10</c:v>
                </c:pt>
                <c:pt idx="379">
                  <c:v>6</c:v>
                </c:pt>
                <c:pt idx="380">
                  <c:v>4</c:v>
                </c:pt>
                <c:pt idx="381">
                  <c:v>3</c:v>
                </c:pt>
                <c:pt idx="382">
                  <c:v>5</c:v>
                </c:pt>
                <c:pt idx="383">
                  <c:v>5</c:v>
                </c:pt>
                <c:pt idx="384">
                  <c:v>6</c:v>
                </c:pt>
                <c:pt idx="385">
                  <c:v>7</c:v>
                </c:pt>
                <c:pt idx="386">
                  <c:v>5</c:v>
                </c:pt>
                <c:pt idx="387">
                  <c:v>5</c:v>
                </c:pt>
                <c:pt idx="388">
                  <c:v>5</c:v>
                </c:pt>
                <c:pt idx="389">
                  <c:v>5</c:v>
                </c:pt>
                <c:pt idx="390">
                  <c:v>6</c:v>
                </c:pt>
                <c:pt idx="391">
                  <c:v>6</c:v>
                </c:pt>
                <c:pt idx="392">
                  <c:v>6</c:v>
                </c:pt>
                <c:pt idx="393">
                  <c:v>5</c:v>
                </c:pt>
                <c:pt idx="394">
                  <c:v>5</c:v>
                </c:pt>
                <c:pt idx="395">
                  <c:v>6</c:v>
                </c:pt>
                <c:pt idx="396">
                  <c:v>6</c:v>
                </c:pt>
                <c:pt idx="397">
                  <c:v>6</c:v>
                </c:pt>
                <c:pt idx="398">
                  <c:v>5</c:v>
                </c:pt>
                <c:pt idx="399">
                  <c:v>3</c:v>
                </c:pt>
                <c:pt idx="400">
                  <c:v>5</c:v>
                </c:pt>
                <c:pt idx="401">
                  <c:v>5</c:v>
                </c:pt>
                <c:pt idx="402">
                  <c:v>5</c:v>
                </c:pt>
                <c:pt idx="403">
                  <c:v>5</c:v>
                </c:pt>
                <c:pt idx="404">
                  <c:v>4</c:v>
                </c:pt>
                <c:pt idx="405">
                  <c:v>4</c:v>
                </c:pt>
                <c:pt idx="406">
                  <c:v>5</c:v>
                </c:pt>
                <c:pt idx="407">
                  <c:v>4</c:v>
                </c:pt>
                <c:pt idx="408">
                  <c:v>4</c:v>
                </c:pt>
                <c:pt idx="409">
                  <c:v>5</c:v>
                </c:pt>
                <c:pt idx="410">
                  <c:v>6</c:v>
                </c:pt>
                <c:pt idx="411">
                  <c:v>7</c:v>
                </c:pt>
                <c:pt idx="412">
                  <c:v>6</c:v>
                </c:pt>
                <c:pt idx="413">
                  <c:v>5</c:v>
                </c:pt>
                <c:pt idx="414">
                  <c:v>4</c:v>
                </c:pt>
                <c:pt idx="415">
                  <c:v>5</c:v>
                </c:pt>
                <c:pt idx="416">
                  <c:v>6</c:v>
                </c:pt>
                <c:pt idx="417">
                  <c:v>5</c:v>
                </c:pt>
                <c:pt idx="418">
                  <c:v>6</c:v>
                </c:pt>
                <c:pt idx="419">
                  <c:v>5</c:v>
                </c:pt>
                <c:pt idx="420">
                  <c:v>5</c:v>
                </c:pt>
                <c:pt idx="421">
                  <c:v>5</c:v>
                </c:pt>
                <c:pt idx="422">
                  <c:v>6</c:v>
                </c:pt>
                <c:pt idx="423">
                  <c:v>5</c:v>
                </c:pt>
                <c:pt idx="424">
                  <c:v>6</c:v>
                </c:pt>
                <c:pt idx="425">
                  <c:v>5</c:v>
                </c:pt>
                <c:pt idx="426">
                  <c:v>6</c:v>
                </c:pt>
                <c:pt idx="427">
                  <c:v>6</c:v>
                </c:pt>
                <c:pt idx="428">
                  <c:v>5</c:v>
                </c:pt>
                <c:pt idx="429">
                  <c:v>4</c:v>
                </c:pt>
                <c:pt idx="430">
                  <c:v>5</c:v>
                </c:pt>
                <c:pt idx="431">
                  <c:v>5</c:v>
                </c:pt>
                <c:pt idx="432">
                  <c:v>5</c:v>
                </c:pt>
                <c:pt idx="433">
                  <c:v>4</c:v>
                </c:pt>
                <c:pt idx="434">
                  <c:v>5</c:v>
                </c:pt>
                <c:pt idx="435">
                  <c:v>4</c:v>
                </c:pt>
                <c:pt idx="436">
                  <c:v>6</c:v>
                </c:pt>
                <c:pt idx="437">
                  <c:v>5</c:v>
                </c:pt>
                <c:pt idx="438">
                  <c:v>5</c:v>
                </c:pt>
                <c:pt idx="439">
                  <c:v>6</c:v>
                </c:pt>
                <c:pt idx="440">
                  <c:v>6</c:v>
                </c:pt>
                <c:pt idx="441">
                  <c:v>6</c:v>
                </c:pt>
                <c:pt idx="442">
                  <c:v>5</c:v>
                </c:pt>
                <c:pt idx="443">
                  <c:v>6</c:v>
                </c:pt>
                <c:pt idx="444">
                  <c:v>5</c:v>
                </c:pt>
                <c:pt idx="445">
                  <c:v>6</c:v>
                </c:pt>
                <c:pt idx="446">
                  <c:v>6</c:v>
                </c:pt>
                <c:pt idx="447">
                  <c:v>4</c:v>
                </c:pt>
                <c:pt idx="448">
                  <c:v>6</c:v>
                </c:pt>
                <c:pt idx="449">
                  <c:v>5</c:v>
                </c:pt>
                <c:pt idx="450">
                  <c:v>4</c:v>
                </c:pt>
                <c:pt idx="451">
                  <c:v>1</c:v>
                </c:pt>
                <c:pt idx="452">
                  <c:v>2</c:v>
                </c:pt>
                <c:pt idx="453">
                  <c:v>5</c:v>
                </c:pt>
                <c:pt idx="454">
                  <c:v>9</c:v>
                </c:pt>
                <c:pt idx="455">
                  <c:v>6</c:v>
                </c:pt>
                <c:pt idx="456">
                  <c:v>5</c:v>
                </c:pt>
                <c:pt idx="457">
                  <c:v>4</c:v>
                </c:pt>
                <c:pt idx="458">
                  <c:v>4</c:v>
                </c:pt>
                <c:pt idx="459">
                  <c:v>3</c:v>
                </c:pt>
                <c:pt idx="460">
                  <c:v>9</c:v>
                </c:pt>
                <c:pt idx="461">
                  <c:v>7</c:v>
                </c:pt>
                <c:pt idx="462">
                  <c:v>6</c:v>
                </c:pt>
                <c:pt idx="463">
                  <c:v>7</c:v>
                </c:pt>
                <c:pt idx="464">
                  <c:v>7</c:v>
                </c:pt>
                <c:pt idx="465">
                  <c:v>6</c:v>
                </c:pt>
                <c:pt idx="466">
                  <c:v>4</c:v>
                </c:pt>
                <c:pt idx="467">
                  <c:v>5</c:v>
                </c:pt>
                <c:pt idx="468">
                  <c:v>8</c:v>
                </c:pt>
                <c:pt idx="469">
                  <c:v>15</c:v>
                </c:pt>
                <c:pt idx="470">
                  <c:v>12</c:v>
                </c:pt>
                <c:pt idx="471">
                  <c:v>5</c:v>
                </c:pt>
                <c:pt idx="472">
                  <c:v>8</c:v>
                </c:pt>
                <c:pt idx="473">
                  <c:v>5</c:v>
                </c:pt>
                <c:pt idx="474">
                  <c:v>6</c:v>
                </c:pt>
                <c:pt idx="475">
                  <c:v>7</c:v>
                </c:pt>
                <c:pt idx="476">
                  <c:v>5</c:v>
                </c:pt>
                <c:pt idx="477">
                  <c:v>6</c:v>
                </c:pt>
                <c:pt idx="478">
                  <c:v>6</c:v>
                </c:pt>
                <c:pt idx="479">
                  <c:v>5</c:v>
                </c:pt>
                <c:pt idx="480">
                  <c:v>5</c:v>
                </c:pt>
                <c:pt idx="481">
                  <c:v>6</c:v>
                </c:pt>
                <c:pt idx="482">
                  <c:v>4</c:v>
                </c:pt>
                <c:pt idx="483">
                  <c:v>7</c:v>
                </c:pt>
                <c:pt idx="484">
                  <c:v>6</c:v>
                </c:pt>
                <c:pt idx="485">
                  <c:v>5</c:v>
                </c:pt>
                <c:pt idx="486">
                  <c:v>4</c:v>
                </c:pt>
                <c:pt idx="487">
                  <c:v>4</c:v>
                </c:pt>
                <c:pt idx="488">
                  <c:v>4</c:v>
                </c:pt>
                <c:pt idx="489">
                  <c:v>2</c:v>
                </c:pt>
                <c:pt idx="490">
                  <c:v>2</c:v>
                </c:pt>
                <c:pt idx="491">
                  <c:v>4</c:v>
                </c:pt>
                <c:pt idx="492">
                  <c:v>4</c:v>
                </c:pt>
                <c:pt idx="493">
                  <c:v>3</c:v>
                </c:pt>
                <c:pt idx="494">
                  <c:v>3</c:v>
                </c:pt>
                <c:pt idx="495">
                  <c:v>4</c:v>
                </c:pt>
                <c:pt idx="496">
                  <c:v>5</c:v>
                </c:pt>
                <c:pt idx="497">
                  <c:v>4</c:v>
                </c:pt>
                <c:pt idx="498">
                  <c:v>5</c:v>
                </c:pt>
                <c:pt idx="499">
                  <c:v>5</c:v>
                </c:pt>
                <c:pt idx="500">
                  <c:v>6</c:v>
                </c:pt>
                <c:pt idx="501">
                  <c:v>5</c:v>
                </c:pt>
                <c:pt idx="502">
                  <c:v>5</c:v>
                </c:pt>
                <c:pt idx="503">
                  <c:v>6</c:v>
                </c:pt>
                <c:pt idx="504">
                  <c:v>5</c:v>
                </c:pt>
                <c:pt idx="505">
                  <c:v>6</c:v>
                </c:pt>
                <c:pt idx="506">
                  <c:v>5</c:v>
                </c:pt>
                <c:pt idx="507">
                  <c:v>5</c:v>
                </c:pt>
                <c:pt idx="508">
                  <c:v>8</c:v>
                </c:pt>
                <c:pt idx="509">
                  <c:v>7</c:v>
                </c:pt>
                <c:pt idx="510">
                  <c:v>5</c:v>
                </c:pt>
                <c:pt idx="511">
                  <c:v>7</c:v>
                </c:pt>
                <c:pt idx="512">
                  <c:v>3</c:v>
                </c:pt>
                <c:pt idx="513">
                  <c:v>4</c:v>
                </c:pt>
                <c:pt idx="514">
                  <c:v>4</c:v>
                </c:pt>
                <c:pt idx="515">
                  <c:v>4</c:v>
                </c:pt>
                <c:pt idx="516">
                  <c:v>4</c:v>
                </c:pt>
                <c:pt idx="517">
                  <c:v>5</c:v>
                </c:pt>
                <c:pt idx="518">
                  <c:v>4</c:v>
                </c:pt>
                <c:pt idx="519">
                  <c:v>4</c:v>
                </c:pt>
                <c:pt idx="520">
                  <c:v>4</c:v>
                </c:pt>
                <c:pt idx="521">
                  <c:v>3</c:v>
                </c:pt>
                <c:pt idx="522">
                  <c:v>5</c:v>
                </c:pt>
                <c:pt idx="523">
                  <c:v>6</c:v>
                </c:pt>
                <c:pt idx="524">
                  <c:v>5</c:v>
                </c:pt>
                <c:pt idx="525">
                  <c:v>5</c:v>
                </c:pt>
                <c:pt idx="526">
                  <c:v>5</c:v>
                </c:pt>
                <c:pt idx="527">
                  <c:v>5</c:v>
                </c:pt>
                <c:pt idx="528">
                  <c:v>6</c:v>
                </c:pt>
                <c:pt idx="529">
                  <c:v>3</c:v>
                </c:pt>
                <c:pt idx="530">
                  <c:v>5</c:v>
                </c:pt>
                <c:pt idx="531">
                  <c:v>5</c:v>
                </c:pt>
                <c:pt idx="532">
                  <c:v>5</c:v>
                </c:pt>
                <c:pt idx="533">
                  <c:v>6</c:v>
                </c:pt>
                <c:pt idx="534">
                  <c:v>6</c:v>
                </c:pt>
                <c:pt idx="535">
                  <c:v>6</c:v>
                </c:pt>
                <c:pt idx="536">
                  <c:v>6</c:v>
                </c:pt>
                <c:pt idx="537">
                  <c:v>5</c:v>
                </c:pt>
                <c:pt idx="538">
                  <c:v>5</c:v>
                </c:pt>
                <c:pt idx="539">
                  <c:v>5</c:v>
                </c:pt>
                <c:pt idx="540">
                  <c:v>6</c:v>
                </c:pt>
                <c:pt idx="541">
                  <c:v>6</c:v>
                </c:pt>
                <c:pt idx="542">
                  <c:v>5</c:v>
                </c:pt>
                <c:pt idx="543">
                  <c:v>4</c:v>
                </c:pt>
                <c:pt idx="544">
                  <c:v>5</c:v>
                </c:pt>
                <c:pt idx="545">
                  <c:v>5</c:v>
                </c:pt>
                <c:pt idx="546">
                  <c:v>5</c:v>
                </c:pt>
                <c:pt idx="547">
                  <c:v>5</c:v>
                </c:pt>
                <c:pt idx="548">
                  <c:v>5</c:v>
                </c:pt>
                <c:pt idx="549">
                  <c:v>5</c:v>
                </c:pt>
                <c:pt idx="550">
                  <c:v>3</c:v>
                </c:pt>
                <c:pt idx="551">
                  <c:v>4</c:v>
                </c:pt>
                <c:pt idx="552">
                  <c:v>5</c:v>
                </c:pt>
                <c:pt idx="553">
                  <c:v>5</c:v>
                </c:pt>
                <c:pt idx="554">
                  <c:v>1</c:v>
                </c:pt>
                <c:pt idx="555">
                  <c:v>5</c:v>
                </c:pt>
                <c:pt idx="556">
                  <c:v>6</c:v>
                </c:pt>
                <c:pt idx="557">
                  <c:v>6</c:v>
                </c:pt>
                <c:pt idx="558">
                  <c:v>4</c:v>
                </c:pt>
                <c:pt idx="559">
                  <c:v>4</c:v>
                </c:pt>
                <c:pt idx="560">
                  <c:v>6</c:v>
                </c:pt>
                <c:pt idx="561">
                  <c:v>6</c:v>
                </c:pt>
                <c:pt idx="562">
                  <c:v>10</c:v>
                </c:pt>
                <c:pt idx="563">
                  <c:v>10</c:v>
                </c:pt>
                <c:pt idx="564">
                  <c:v>5</c:v>
                </c:pt>
                <c:pt idx="565">
                  <c:v>5</c:v>
                </c:pt>
                <c:pt idx="566">
                  <c:v>4</c:v>
                </c:pt>
                <c:pt idx="567">
                  <c:v>3</c:v>
                </c:pt>
                <c:pt idx="568">
                  <c:v>4</c:v>
                </c:pt>
                <c:pt idx="569">
                  <c:v>4</c:v>
                </c:pt>
                <c:pt idx="570">
                  <c:v>6</c:v>
                </c:pt>
                <c:pt idx="571">
                  <c:v>6</c:v>
                </c:pt>
                <c:pt idx="572">
                  <c:v>6</c:v>
                </c:pt>
                <c:pt idx="573">
                  <c:v>5</c:v>
                </c:pt>
                <c:pt idx="574">
                  <c:v>5</c:v>
                </c:pt>
                <c:pt idx="575">
                  <c:v>4</c:v>
                </c:pt>
                <c:pt idx="576">
                  <c:v>5</c:v>
                </c:pt>
                <c:pt idx="577">
                  <c:v>5</c:v>
                </c:pt>
                <c:pt idx="578">
                  <c:v>6</c:v>
                </c:pt>
                <c:pt idx="579">
                  <c:v>4</c:v>
                </c:pt>
                <c:pt idx="580">
                  <c:v>5</c:v>
                </c:pt>
                <c:pt idx="581">
                  <c:v>4</c:v>
                </c:pt>
                <c:pt idx="582">
                  <c:v>4</c:v>
                </c:pt>
                <c:pt idx="583">
                  <c:v>2</c:v>
                </c:pt>
                <c:pt idx="584">
                  <c:v>4</c:v>
                </c:pt>
                <c:pt idx="585">
                  <c:v>7</c:v>
                </c:pt>
                <c:pt idx="586">
                  <c:v>7</c:v>
                </c:pt>
                <c:pt idx="587">
                  <c:v>5</c:v>
                </c:pt>
                <c:pt idx="588">
                  <c:v>4</c:v>
                </c:pt>
                <c:pt idx="589">
                  <c:v>6</c:v>
                </c:pt>
                <c:pt idx="590">
                  <c:v>6</c:v>
                </c:pt>
                <c:pt idx="591">
                  <c:v>5</c:v>
                </c:pt>
                <c:pt idx="592">
                  <c:v>7</c:v>
                </c:pt>
                <c:pt idx="593">
                  <c:v>5</c:v>
                </c:pt>
                <c:pt idx="594">
                  <c:v>4</c:v>
                </c:pt>
                <c:pt idx="595">
                  <c:v>7</c:v>
                </c:pt>
                <c:pt idx="596">
                  <c:v>4</c:v>
                </c:pt>
                <c:pt idx="597">
                  <c:v>5</c:v>
                </c:pt>
                <c:pt idx="598">
                  <c:v>8</c:v>
                </c:pt>
                <c:pt idx="599">
                  <c:v>8</c:v>
                </c:pt>
                <c:pt idx="600">
                  <c:v>5</c:v>
                </c:pt>
                <c:pt idx="601">
                  <c:v>4</c:v>
                </c:pt>
                <c:pt idx="602">
                  <c:v>5</c:v>
                </c:pt>
                <c:pt idx="603">
                  <c:v>5</c:v>
                </c:pt>
                <c:pt idx="604">
                  <c:v>6</c:v>
                </c:pt>
                <c:pt idx="605">
                  <c:v>5</c:v>
                </c:pt>
                <c:pt idx="606">
                  <c:v>5</c:v>
                </c:pt>
                <c:pt idx="607">
                  <c:v>6</c:v>
                </c:pt>
                <c:pt idx="608">
                  <c:v>5</c:v>
                </c:pt>
                <c:pt idx="609">
                  <c:v>6</c:v>
                </c:pt>
                <c:pt idx="610">
                  <c:v>8</c:v>
                </c:pt>
                <c:pt idx="611">
                  <c:v>6</c:v>
                </c:pt>
                <c:pt idx="612">
                  <c:v>4</c:v>
                </c:pt>
                <c:pt idx="613">
                  <c:v>6</c:v>
                </c:pt>
                <c:pt idx="614">
                  <c:v>5</c:v>
                </c:pt>
                <c:pt idx="615">
                  <c:v>5</c:v>
                </c:pt>
                <c:pt idx="616">
                  <c:v>9</c:v>
                </c:pt>
                <c:pt idx="617">
                  <c:v>5</c:v>
                </c:pt>
                <c:pt idx="618">
                  <c:v>5</c:v>
                </c:pt>
                <c:pt idx="619">
                  <c:v>4</c:v>
                </c:pt>
                <c:pt idx="620">
                  <c:v>5</c:v>
                </c:pt>
                <c:pt idx="621">
                  <c:v>11</c:v>
                </c:pt>
                <c:pt idx="622">
                  <c:v>13</c:v>
                </c:pt>
                <c:pt idx="623">
                  <c:v>5</c:v>
                </c:pt>
                <c:pt idx="624">
                  <c:v>5</c:v>
                </c:pt>
                <c:pt idx="625">
                  <c:v>5</c:v>
                </c:pt>
                <c:pt idx="626">
                  <c:v>6</c:v>
                </c:pt>
                <c:pt idx="627">
                  <c:v>6</c:v>
                </c:pt>
                <c:pt idx="628">
                  <c:v>6</c:v>
                </c:pt>
                <c:pt idx="629">
                  <c:v>5</c:v>
                </c:pt>
                <c:pt idx="630">
                  <c:v>5</c:v>
                </c:pt>
                <c:pt idx="631">
                  <c:v>2</c:v>
                </c:pt>
                <c:pt idx="632">
                  <c:v>1</c:v>
                </c:pt>
                <c:pt idx="633">
                  <c:v>3</c:v>
                </c:pt>
                <c:pt idx="634">
                  <c:v>3</c:v>
                </c:pt>
                <c:pt idx="635">
                  <c:v>3</c:v>
                </c:pt>
                <c:pt idx="636">
                  <c:v>3</c:v>
                </c:pt>
                <c:pt idx="637">
                  <c:v>7</c:v>
                </c:pt>
                <c:pt idx="638">
                  <c:v>5</c:v>
                </c:pt>
                <c:pt idx="639">
                  <c:v>5</c:v>
                </c:pt>
                <c:pt idx="640">
                  <c:v>7</c:v>
                </c:pt>
                <c:pt idx="641">
                  <c:v>5</c:v>
                </c:pt>
                <c:pt idx="642">
                  <c:v>5</c:v>
                </c:pt>
                <c:pt idx="643">
                  <c:v>7</c:v>
                </c:pt>
                <c:pt idx="644">
                  <c:v>6</c:v>
                </c:pt>
                <c:pt idx="645">
                  <c:v>5</c:v>
                </c:pt>
                <c:pt idx="646">
                  <c:v>6</c:v>
                </c:pt>
                <c:pt idx="647">
                  <c:v>5</c:v>
                </c:pt>
                <c:pt idx="648">
                  <c:v>5</c:v>
                </c:pt>
                <c:pt idx="649">
                  <c:v>6</c:v>
                </c:pt>
                <c:pt idx="650">
                  <c:v>6</c:v>
                </c:pt>
                <c:pt idx="651">
                  <c:v>3</c:v>
                </c:pt>
                <c:pt idx="652">
                  <c:v>4</c:v>
                </c:pt>
                <c:pt idx="653">
                  <c:v>3</c:v>
                </c:pt>
                <c:pt idx="654">
                  <c:v>4</c:v>
                </c:pt>
                <c:pt idx="655">
                  <c:v>5</c:v>
                </c:pt>
                <c:pt idx="656">
                  <c:v>6</c:v>
                </c:pt>
                <c:pt idx="657">
                  <c:v>5</c:v>
                </c:pt>
                <c:pt idx="658">
                  <c:v>5</c:v>
                </c:pt>
                <c:pt idx="659">
                  <c:v>7</c:v>
                </c:pt>
                <c:pt idx="660">
                  <c:v>6</c:v>
                </c:pt>
                <c:pt idx="661">
                  <c:v>7</c:v>
                </c:pt>
                <c:pt idx="662">
                  <c:v>7</c:v>
                </c:pt>
                <c:pt idx="663">
                  <c:v>6</c:v>
                </c:pt>
                <c:pt idx="664">
                  <c:v>6</c:v>
                </c:pt>
                <c:pt idx="665">
                  <c:v>6</c:v>
                </c:pt>
                <c:pt idx="666">
                  <c:v>5</c:v>
                </c:pt>
                <c:pt idx="667">
                  <c:v>5</c:v>
                </c:pt>
                <c:pt idx="668">
                  <c:v>6</c:v>
                </c:pt>
                <c:pt idx="669">
                  <c:v>6</c:v>
                </c:pt>
                <c:pt idx="670">
                  <c:v>5</c:v>
                </c:pt>
                <c:pt idx="671">
                  <c:v>4</c:v>
                </c:pt>
                <c:pt idx="672">
                  <c:v>3</c:v>
                </c:pt>
                <c:pt idx="673">
                  <c:v>5</c:v>
                </c:pt>
                <c:pt idx="674">
                  <c:v>4</c:v>
                </c:pt>
                <c:pt idx="675">
                  <c:v>4</c:v>
                </c:pt>
                <c:pt idx="676">
                  <c:v>4</c:v>
                </c:pt>
                <c:pt idx="677">
                  <c:v>6</c:v>
                </c:pt>
                <c:pt idx="678">
                  <c:v>6</c:v>
                </c:pt>
                <c:pt idx="679">
                  <c:v>4</c:v>
                </c:pt>
                <c:pt idx="680">
                  <c:v>3</c:v>
                </c:pt>
                <c:pt idx="681">
                  <c:v>5</c:v>
                </c:pt>
                <c:pt idx="682">
                  <c:v>3</c:v>
                </c:pt>
                <c:pt idx="683">
                  <c:v>5</c:v>
                </c:pt>
                <c:pt idx="684">
                  <c:v>7</c:v>
                </c:pt>
                <c:pt idx="685">
                  <c:v>6</c:v>
                </c:pt>
                <c:pt idx="686">
                  <c:v>6</c:v>
                </c:pt>
                <c:pt idx="687">
                  <c:v>5</c:v>
                </c:pt>
                <c:pt idx="688">
                  <c:v>5</c:v>
                </c:pt>
                <c:pt idx="689">
                  <c:v>5</c:v>
                </c:pt>
                <c:pt idx="690">
                  <c:v>5</c:v>
                </c:pt>
                <c:pt idx="691">
                  <c:v>5</c:v>
                </c:pt>
                <c:pt idx="692">
                  <c:v>5</c:v>
                </c:pt>
                <c:pt idx="693">
                  <c:v>4</c:v>
                </c:pt>
                <c:pt idx="694">
                  <c:v>4</c:v>
                </c:pt>
                <c:pt idx="695">
                  <c:v>7</c:v>
                </c:pt>
                <c:pt idx="696">
                  <c:v>4</c:v>
                </c:pt>
                <c:pt idx="697">
                  <c:v>4</c:v>
                </c:pt>
                <c:pt idx="698">
                  <c:v>4</c:v>
                </c:pt>
                <c:pt idx="699">
                  <c:v>4</c:v>
                </c:pt>
                <c:pt idx="700">
                  <c:v>6</c:v>
                </c:pt>
                <c:pt idx="701">
                  <c:v>5</c:v>
                </c:pt>
                <c:pt idx="702">
                  <c:v>5</c:v>
                </c:pt>
                <c:pt idx="703">
                  <c:v>7</c:v>
                </c:pt>
                <c:pt idx="704">
                  <c:v>5</c:v>
                </c:pt>
                <c:pt idx="705">
                  <c:v>4</c:v>
                </c:pt>
                <c:pt idx="706">
                  <c:v>5</c:v>
                </c:pt>
                <c:pt idx="707">
                  <c:v>6</c:v>
                </c:pt>
                <c:pt idx="708">
                  <c:v>6</c:v>
                </c:pt>
                <c:pt idx="709">
                  <c:v>6</c:v>
                </c:pt>
                <c:pt idx="710">
                  <c:v>4</c:v>
                </c:pt>
                <c:pt idx="711">
                  <c:v>4</c:v>
                </c:pt>
                <c:pt idx="712">
                  <c:v>5</c:v>
                </c:pt>
                <c:pt idx="713">
                  <c:v>6</c:v>
                </c:pt>
                <c:pt idx="714">
                  <c:v>5</c:v>
                </c:pt>
                <c:pt idx="715">
                  <c:v>6</c:v>
                </c:pt>
                <c:pt idx="716">
                  <c:v>5</c:v>
                </c:pt>
                <c:pt idx="717">
                  <c:v>4</c:v>
                </c:pt>
                <c:pt idx="718">
                  <c:v>5</c:v>
                </c:pt>
                <c:pt idx="719">
                  <c:v>6</c:v>
                </c:pt>
                <c:pt idx="720">
                  <c:v>5</c:v>
                </c:pt>
                <c:pt idx="721">
                  <c:v>6</c:v>
                </c:pt>
                <c:pt idx="722">
                  <c:v>5</c:v>
                </c:pt>
                <c:pt idx="723">
                  <c:v>5</c:v>
                </c:pt>
                <c:pt idx="724">
                  <c:v>7</c:v>
                </c:pt>
                <c:pt idx="725">
                  <c:v>4</c:v>
                </c:pt>
                <c:pt idx="726">
                  <c:v>5</c:v>
                </c:pt>
                <c:pt idx="727">
                  <c:v>6</c:v>
                </c:pt>
                <c:pt idx="728">
                  <c:v>5</c:v>
                </c:pt>
                <c:pt idx="729">
                  <c:v>5</c:v>
                </c:pt>
                <c:pt idx="730">
                  <c:v>5</c:v>
                </c:pt>
                <c:pt idx="731">
                  <c:v>5</c:v>
                </c:pt>
                <c:pt idx="732">
                  <c:v>6</c:v>
                </c:pt>
                <c:pt idx="733">
                  <c:v>7</c:v>
                </c:pt>
                <c:pt idx="734">
                  <c:v>5</c:v>
                </c:pt>
                <c:pt idx="735">
                  <c:v>5</c:v>
                </c:pt>
                <c:pt idx="736">
                  <c:v>4</c:v>
                </c:pt>
                <c:pt idx="737">
                  <c:v>4</c:v>
                </c:pt>
                <c:pt idx="738">
                  <c:v>4</c:v>
                </c:pt>
                <c:pt idx="739">
                  <c:v>5</c:v>
                </c:pt>
                <c:pt idx="740">
                  <c:v>5</c:v>
                </c:pt>
                <c:pt idx="741">
                  <c:v>4</c:v>
                </c:pt>
                <c:pt idx="742">
                  <c:v>5</c:v>
                </c:pt>
                <c:pt idx="743">
                  <c:v>5</c:v>
                </c:pt>
                <c:pt idx="744">
                  <c:v>5</c:v>
                </c:pt>
                <c:pt idx="745">
                  <c:v>6</c:v>
                </c:pt>
                <c:pt idx="746">
                  <c:v>6</c:v>
                </c:pt>
                <c:pt idx="747">
                  <c:v>5</c:v>
                </c:pt>
                <c:pt idx="748">
                  <c:v>6</c:v>
                </c:pt>
                <c:pt idx="749">
                  <c:v>5</c:v>
                </c:pt>
                <c:pt idx="750">
                  <c:v>5</c:v>
                </c:pt>
                <c:pt idx="751">
                  <c:v>5</c:v>
                </c:pt>
                <c:pt idx="752">
                  <c:v>5</c:v>
                </c:pt>
                <c:pt idx="753">
                  <c:v>5</c:v>
                </c:pt>
                <c:pt idx="754">
                  <c:v>5</c:v>
                </c:pt>
                <c:pt idx="755">
                  <c:v>5</c:v>
                </c:pt>
                <c:pt idx="756">
                  <c:v>4</c:v>
                </c:pt>
                <c:pt idx="757">
                  <c:v>6</c:v>
                </c:pt>
                <c:pt idx="758">
                  <c:v>6</c:v>
                </c:pt>
                <c:pt idx="759">
                  <c:v>6</c:v>
                </c:pt>
                <c:pt idx="760">
                  <c:v>6</c:v>
                </c:pt>
                <c:pt idx="761">
                  <c:v>6</c:v>
                </c:pt>
                <c:pt idx="762">
                  <c:v>6</c:v>
                </c:pt>
                <c:pt idx="763">
                  <c:v>6</c:v>
                </c:pt>
                <c:pt idx="764">
                  <c:v>5</c:v>
                </c:pt>
                <c:pt idx="765">
                  <c:v>5</c:v>
                </c:pt>
                <c:pt idx="766">
                  <c:v>6</c:v>
                </c:pt>
                <c:pt idx="767">
                  <c:v>5</c:v>
                </c:pt>
                <c:pt idx="768">
                  <c:v>5</c:v>
                </c:pt>
                <c:pt idx="769">
                  <c:v>5</c:v>
                </c:pt>
                <c:pt idx="770">
                  <c:v>5</c:v>
                </c:pt>
                <c:pt idx="771">
                  <c:v>5</c:v>
                </c:pt>
                <c:pt idx="772">
                  <c:v>6</c:v>
                </c:pt>
                <c:pt idx="773">
                  <c:v>6</c:v>
                </c:pt>
                <c:pt idx="774">
                  <c:v>6</c:v>
                </c:pt>
                <c:pt idx="775">
                  <c:v>5</c:v>
                </c:pt>
                <c:pt idx="776">
                  <c:v>5</c:v>
                </c:pt>
                <c:pt idx="777">
                  <c:v>5</c:v>
                </c:pt>
                <c:pt idx="778">
                  <c:v>6</c:v>
                </c:pt>
                <c:pt idx="779">
                  <c:v>5</c:v>
                </c:pt>
                <c:pt idx="780">
                  <c:v>6</c:v>
                </c:pt>
                <c:pt idx="781">
                  <c:v>6</c:v>
                </c:pt>
                <c:pt idx="782">
                  <c:v>6</c:v>
                </c:pt>
                <c:pt idx="783">
                  <c:v>5</c:v>
                </c:pt>
                <c:pt idx="784">
                  <c:v>6</c:v>
                </c:pt>
                <c:pt idx="785">
                  <c:v>5</c:v>
                </c:pt>
                <c:pt idx="786">
                  <c:v>5</c:v>
                </c:pt>
                <c:pt idx="787">
                  <c:v>5</c:v>
                </c:pt>
                <c:pt idx="788">
                  <c:v>5</c:v>
                </c:pt>
                <c:pt idx="789">
                  <c:v>4</c:v>
                </c:pt>
                <c:pt idx="790">
                  <c:v>5</c:v>
                </c:pt>
                <c:pt idx="791">
                  <c:v>5</c:v>
                </c:pt>
                <c:pt idx="792">
                  <c:v>5</c:v>
                </c:pt>
                <c:pt idx="793">
                  <c:v>5</c:v>
                </c:pt>
                <c:pt idx="794">
                  <c:v>5</c:v>
                </c:pt>
                <c:pt idx="795">
                  <c:v>6</c:v>
                </c:pt>
                <c:pt idx="796">
                  <c:v>6</c:v>
                </c:pt>
                <c:pt idx="797">
                  <c:v>5</c:v>
                </c:pt>
                <c:pt idx="798">
                  <c:v>6</c:v>
                </c:pt>
                <c:pt idx="799">
                  <c:v>6</c:v>
                </c:pt>
                <c:pt idx="800">
                  <c:v>6</c:v>
                </c:pt>
                <c:pt idx="801">
                  <c:v>6</c:v>
                </c:pt>
                <c:pt idx="802">
                  <c:v>6</c:v>
                </c:pt>
                <c:pt idx="803">
                  <c:v>6</c:v>
                </c:pt>
                <c:pt idx="804">
                  <c:v>5</c:v>
                </c:pt>
                <c:pt idx="805">
                  <c:v>6</c:v>
                </c:pt>
                <c:pt idx="806">
                  <c:v>6</c:v>
                </c:pt>
                <c:pt idx="807">
                  <c:v>5</c:v>
                </c:pt>
                <c:pt idx="808">
                  <c:v>6</c:v>
                </c:pt>
                <c:pt idx="809">
                  <c:v>6</c:v>
                </c:pt>
                <c:pt idx="810">
                  <c:v>7</c:v>
                </c:pt>
                <c:pt idx="811">
                  <c:v>5</c:v>
                </c:pt>
                <c:pt idx="812">
                  <c:v>6</c:v>
                </c:pt>
                <c:pt idx="813">
                  <c:v>5</c:v>
                </c:pt>
                <c:pt idx="814">
                  <c:v>6</c:v>
                </c:pt>
                <c:pt idx="815">
                  <c:v>5</c:v>
                </c:pt>
                <c:pt idx="816">
                  <c:v>5</c:v>
                </c:pt>
                <c:pt idx="817">
                  <c:v>6</c:v>
                </c:pt>
                <c:pt idx="818">
                  <c:v>6</c:v>
                </c:pt>
                <c:pt idx="819">
                  <c:v>6</c:v>
                </c:pt>
                <c:pt idx="820">
                  <c:v>6</c:v>
                </c:pt>
                <c:pt idx="821">
                  <c:v>6</c:v>
                </c:pt>
                <c:pt idx="822">
                  <c:v>6</c:v>
                </c:pt>
                <c:pt idx="823">
                  <c:v>6</c:v>
                </c:pt>
                <c:pt idx="824">
                  <c:v>6</c:v>
                </c:pt>
                <c:pt idx="825">
                  <c:v>6</c:v>
                </c:pt>
                <c:pt idx="826">
                  <c:v>6</c:v>
                </c:pt>
                <c:pt idx="827">
                  <c:v>6</c:v>
                </c:pt>
                <c:pt idx="828">
                  <c:v>6</c:v>
                </c:pt>
                <c:pt idx="829">
                  <c:v>5</c:v>
                </c:pt>
                <c:pt idx="830">
                  <c:v>5</c:v>
                </c:pt>
                <c:pt idx="831">
                  <c:v>5</c:v>
                </c:pt>
                <c:pt idx="832">
                  <c:v>6</c:v>
                </c:pt>
                <c:pt idx="833">
                  <c:v>6</c:v>
                </c:pt>
                <c:pt idx="834">
                  <c:v>5</c:v>
                </c:pt>
                <c:pt idx="835">
                  <c:v>6</c:v>
                </c:pt>
                <c:pt idx="836">
                  <c:v>6</c:v>
                </c:pt>
                <c:pt idx="837">
                  <c:v>5</c:v>
                </c:pt>
                <c:pt idx="838">
                  <c:v>6</c:v>
                </c:pt>
                <c:pt idx="839">
                  <c:v>5</c:v>
                </c:pt>
                <c:pt idx="840">
                  <c:v>5</c:v>
                </c:pt>
                <c:pt idx="841">
                  <c:v>6</c:v>
                </c:pt>
                <c:pt idx="842">
                  <c:v>6</c:v>
                </c:pt>
                <c:pt idx="843">
                  <c:v>6</c:v>
                </c:pt>
                <c:pt idx="844">
                  <c:v>6</c:v>
                </c:pt>
                <c:pt idx="845">
                  <c:v>6</c:v>
                </c:pt>
                <c:pt idx="846">
                  <c:v>5</c:v>
                </c:pt>
                <c:pt idx="847">
                  <c:v>6</c:v>
                </c:pt>
                <c:pt idx="848">
                  <c:v>5</c:v>
                </c:pt>
                <c:pt idx="849">
                  <c:v>5</c:v>
                </c:pt>
                <c:pt idx="850">
                  <c:v>6</c:v>
                </c:pt>
                <c:pt idx="851">
                  <c:v>5</c:v>
                </c:pt>
                <c:pt idx="852">
                  <c:v>5</c:v>
                </c:pt>
                <c:pt idx="853">
                  <c:v>6</c:v>
                </c:pt>
                <c:pt idx="854">
                  <c:v>6</c:v>
                </c:pt>
                <c:pt idx="855">
                  <c:v>5</c:v>
                </c:pt>
                <c:pt idx="856">
                  <c:v>6</c:v>
                </c:pt>
                <c:pt idx="857">
                  <c:v>5</c:v>
                </c:pt>
                <c:pt idx="858">
                  <c:v>4</c:v>
                </c:pt>
                <c:pt idx="859">
                  <c:v>4</c:v>
                </c:pt>
                <c:pt idx="860">
                  <c:v>6</c:v>
                </c:pt>
                <c:pt idx="861">
                  <c:v>5</c:v>
                </c:pt>
                <c:pt idx="862">
                  <c:v>6</c:v>
                </c:pt>
                <c:pt idx="863">
                  <c:v>5</c:v>
                </c:pt>
                <c:pt idx="864">
                  <c:v>5</c:v>
                </c:pt>
                <c:pt idx="865">
                  <c:v>5</c:v>
                </c:pt>
                <c:pt idx="866">
                  <c:v>5</c:v>
                </c:pt>
                <c:pt idx="867">
                  <c:v>5</c:v>
                </c:pt>
                <c:pt idx="868">
                  <c:v>5</c:v>
                </c:pt>
                <c:pt idx="869">
                  <c:v>4</c:v>
                </c:pt>
                <c:pt idx="870">
                  <c:v>5</c:v>
                </c:pt>
                <c:pt idx="871">
                  <c:v>6</c:v>
                </c:pt>
                <c:pt idx="872">
                  <c:v>5</c:v>
                </c:pt>
                <c:pt idx="873">
                  <c:v>4</c:v>
                </c:pt>
                <c:pt idx="874">
                  <c:v>6</c:v>
                </c:pt>
                <c:pt idx="875">
                  <c:v>6</c:v>
                </c:pt>
                <c:pt idx="876">
                  <c:v>5</c:v>
                </c:pt>
                <c:pt idx="877">
                  <c:v>6</c:v>
                </c:pt>
                <c:pt idx="878">
                  <c:v>6</c:v>
                </c:pt>
                <c:pt idx="879">
                  <c:v>5</c:v>
                </c:pt>
                <c:pt idx="880">
                  <c:v>6</c:v>
                </c:pt>
                <c:pt idx="881">
                  <c:v>6</c:v>
                </c:pt>
                <c:pt idx="882">
                  <c:v>5</c:v>
                </c:pt>
                <c:pt idx="883">
                  <c:v>6</c:v>
                </c:pt>
                <c:pt idx="884">
                  <c:v>6</c:v>
                </c:pt>
                <c:pt idx="885">
                  <c:v>5</c:v>
                </c:pt>
                <c:pt idx="886">
                  <c:v>5</c:v>
                </c:pt>
                <c:pt idx="887">
                  <c:v>5</c:v>
                </c:pt>
                <c:pt idx="888">
                  <c:v>4</c:v>
                </c:pt>
                <c:pt idx="889">
                  <c:v>5</c:v>
                </c:pt>
                <c:pt idx="890">
                  <c:v>6</c:v>
                </c:pt>
                <c:pt idx="891">
                  <c:v>5</c:v>
                </c:pt>
                <c:pt idx="892">
                  <c:v>6</c:v>
                </c:pt>
                <c:pt idx="893">
                  <c:v>6</c:v>
                </c:pt>
                <c:pt idx="894">
                  <c:v>5</c:v>
                </c:pt>
                <c:pt idx="895">
                  <c:v>5</c:v>
                </c:pt>
                <c:pt idx="896">
                  <c:v>5</c:v>
                </c:pt>
                <c:pt idx="897">
                  <c:v>5</c:v>
                </c:pt>
                <c:pt idx="898">
                  <c:v>6</c:v>
                </c:pt>
                <c:pt idx="899">
                  <c:v>5</c:v>
                </c:pt>
                <c:pt idx="900">
                  <c:v>5</c:v>
                </c:pt>
                <c:pt idx="901">
                  <c:v>5</c:v>
                </c:pt>
                <c:pt idx="902">
                  <c:v>6</c:v>
                </c:pt>
                <c:pt idx="903">
                  <c:v>5</c:v>
                </c:pt>
                <c:pt idx="904">
                  <c:v>6</c:v>
                </c:pt>
                <c:pt idx="905">
                  <c:v>6</c:v>
                </c:pt>
                <c:pt idx="906">
                  <c:v>5</c:v>
                </c:pt>
                <c:pt idx="907">
                  <c:v>5</c:v>
                </c:pt>
                <c:pt idx="908">
                  <c:v>5</c:v>
                </c:pt>
                <c:pt idx="909">
                  <c:v>5</c:v>
                </c:pt>
                <c:pt idx="910">
                  <c:v>5</c:v>
                </c:pt>
                <c:pt idx="911">
                  <c:v>5</c:v>
                </c:pt>
                <c:pt idx="912">
                  <c:v>5</c:v>
                </c:pt>
                <c:pt idx="913">
                  <c:v>6</c:v>
                </c:pt>
                <c:pt idx="914">
                  <c:v>4</c:v>
                </c:pt>
                <c:pt idx="915">
                  <c:v>5</c:v>
                </c:pt>
                <c:pt idx="916">
                  <c:v>5</c:v>
                </c:pt>
                <c:pt idx="917">
                  <c:v>5</c:v>
                </c:pt>
                <c:pt idx="918">
                  <c:v>5</c:v>
                </c:pt>
                <c:pt idx="919">
                  <c:v>6</c:v>
                </c:pt>
                <c:pt idx="920">
                  <c:v>6</c:v>
                </c:pt>
                <c:pt idx="921">
                  <c:v>5</c:v>
                </c:pt>
                <c:pt idx="922">
                  <c:v>7</c:v>
                </c:pt>
                <c:pt idx="923">
                  <c:v>7</c:v>
                </c:pt>
                <c:pt idx="924">
                  <c:v>5</c:v>
                </c:pt>
                <c:pt idx="925">
                  <c:v>5</c:v>
                </c:pt>
                <c:pt idx="926">
                  <c:v>5</c:v>
                </c:pt>
                <c:pt idx="927">
                  <c:v>5</c:v>
                </c:pt>
                <c:pt idx="928">
                  <c:v>5</c:v>
                </c:pt>
                <c:pt idx="929">
                  <c:v>6</c:v>
                </c:pt>
                <c:pt idx="930">
                  <c:v>5</c:v>
                </c:pt>
                <c:pt idx="931">
                  <c:v>5</c:v>
                </c:pt>
                <c:pt idx="932">
                  <c:v>5</c:v>
                </c:pt>
                <c:pt idx="933">
                  <c:v>5</c:v>
                </c:pt>
                <c:pt idx="934">
                  <c:v>5</c:v>
                </c:pt>
                <c:pt idx="935">
                  <c:v>6</c:v>
                </c:pt>
                <c:pt idx="936">
                  <c:v>5</c:v>
                </c:pt>
                <c:pt idx="937">
                  <c:v>6</c:v>
                </c:pt>
                <c:pt idx="938">
                  <c:v>5</c:v>
                </c:pt>
                <c:pt idx="939">
                  <c:v>4</c:v>
                </c:pt>
                <c:pt idx="940">
                  <c:v>6</c:v>
                </c:pt>
                <c:pt idx="941">
                  <c:v>6</c:v>
                </c:pt>
                <c:pt idx="942">
                  <c:v>6</c:v>
                </c:pt>
                <c:pt idx="943">
                  <c:v>7</c:v>
                </c:pt>
                <c:pt idx="944">
                  <c:v>8</c:v>
                </c:pt>
                <c:pt idx="945">
                  <c:v>5</c:v>
                </c:pt>
                <c:pt idx="946">
                  <c:v>7</c:v>
                </c:pt>
                <c:pt idx="947">
                  <c:v>16</c:v>
                </c:pt>
                <c:pt idx="948">
                  <c:v>8</c:v>
                </c:pt>
                <c:pt idx="949">
                  <c:v>6</c:v>
                </c:pt>
                <c:pt idx="950">
                  <c:v>3</c:v>
                </c:pt>
                <c:pt idx="951">
                  <c:v>5</c:v>
                </c:pt>
                <c:pt idx="952">
                  <c:v>6</c:v>
                </c:pt>
                <c:pt idx="953">
                  <c:v>3</c:v>
                </c:pt>
                <c:pt idx="954">
                  <c:v>3</c:v>
                </c:pt>
                <c:pt idx="955">
                  <c:v>11</c:v>
                </c:pt>
                <c:pt idx="956">
                  <c:v>10</c:v>
                </c:pt>
                <c:pt idx="957">
                  <c:v>2</c:v>
                </c:pt>
                <c:pt idx="958">
                  <c:v>4</c:v>
                </c:pt>
                <c:pt idx="959">
                  <c:v>4</c:v>
                </c:pt>
                <c:pt idx="960">
                  <c:v>3</c:v>
                </c:pt>
                <c:pt idx="961">
                  <c:v>13</c:v>
                </c:pt>
                <c:pt idx="962">
                  <c:v>4</c:v>
                </c:pt>
                <c:pt idx="963">
                  <c:v>3</c:v>
                </c:pt>
                <c:pt idx="964">
                  <c:v>4</c:v>
                </c:pt>
                <c:pt idx="965">
                  <c:v>6</c:v>
                </c:pt>
                <c:pt idx="966">
                  <c:v>5</c:v>
                </c:pt>
                <c:pt idx="967">
                  <c:v>5</c:v>
                </c:pt>
                <c:pt idx="968">
                  <c:v>7</c:v>
                </c:pt>
                <c:pt idx="969">
                  <c:v>7</c:v>
                </c:pt>
                <c:pt idx="970">
                  <c:v>3</c:v>
                </c:pt>
                <c:pt idx="971">
                  <c:v>4</c:v>
                </c:pt>
                <c:pt idx="972">
                  <c:v>5</c:v>
                </c:pt>
                <c:pt idx="973">
                  <c:v>7</c:v>
                </c:pt>
                <c:pt idx="974">
                  <c:v>7</c:v>
                </c:pt>
                <c:pt idx="975">
                  <c:v>5</c:v>
                </c:pt>
                <c:pt idx="976">
                  <c:v>7</c:v>
                </c:pt>
                <c:pt idx="977">
                  <c:v>3</c:v>
                </c:pt>
                <c:pt idx="978">
                  <c:v>1</c:v>
                </c:pt>
                <c:pt idx="979">
                  <c:v>3</c:v>
                </c:pt>
                <c:pt idx="980">
                  <c:v>4</c:v>
                </c:pt>
                <c:pt idx="981">
                  <c:v>4</c:v>
                </c:pt>
                <c:pt idx="982">
                  <c:v>4</c:v>
                </c:pt>
                <c:pt idx="983">
                  <c:v>6</c:v>
                </c:pt>
                <c:pt idx="984">
                  <c:v>7</c:v>
                </c:pt>
                <c:pt idx="985">
                  <c:v>4</c:v>
                </c:pt>
                <c:pt idx="986">
                  <c:v>5</c:v>
                </c:pt>
                <c:pt idx="987">
                  <c:v>4</c:v>
                </c:pt>
                <c:pt idx="988">
                  <c:v>4</c:v>
                </c:pt>
                <c:pt idx="989">
                  <c:v>5</c:v>
                </c:pt>
                <c:pt idx="990">
                  <c:v>5</c:v>
                </c:pt>
                <c:pt idx="991">
                  <c:v>5</c:v>
                </c:pt>
                <c:pt idx="992">
                  <c:v>5</c:v>
                </c:pt>
                <c:pt idx="993">
                  <c:v>5</c:v>
                </c:pt>
                <c:pt idx="994">
                  <c:v>6</c:v>
                </c:pt>
                <c:pt idx="995">
                  <c:v>5</c:v>
                </c:pt>
                <c:pt idx="996">
                  <c:v>6</c:v>
                </c:pt>
                <c:pt idx="997">
                  <c:v>6</c:v>
                </c:pt>
                <c:pt idx="998">
                  <c:v>6</c:v>
                </c:pt>
                <c:pt idx="999">
                  <c:v>6</c:v>
                </c:pt>
                <c:pt idx="1000">
                  <c:v>5</c:v>
                </c:pt>
                <c:pt idx="1001">
                  <c:v>5</c:v>
                </c:pt>
                <c:pt idx="1002">
                  <c:v>5</c:v>
                </c:pt>
                <c:pt idx="1003">
                  <c:v>6</c:v>
                </c:pt>
                <c:pt idx="1004">
                  <c:v>5</c:v>
                </c:pt>
                <c:pt idx="1005">
                  <c:v>5</c:v>
                </c:pt>
                <c:pt idx="1006">
                  <c:v>6</c:v>
                </c:pt>
                <c:pt idx="1007">
                  <c:v>6</c:v>
                </c:pt>
                <c:pt idx="1008">
                  <c:v>5</c:v>
                </c:pt>
                <c:pt idx="1009">
                  <c:v>5</c:v>
                </c:pt>
                <c:pt idx="1010">
                  <c:v>5</c:v>
                </c:pt>
                <c:pt idx="1011">
                  <c:v>6</c:v>
                </c:pt>
                <c:pt idx="1012">
                  <c:v>6</c:v>
                </c:pt>
                <c:pt idx="1013">
                  <c:v>6</c:v>
                </c:pt>
                <c:pt idx="1014">
                  <c:v>5</c:v>
                </c:pt>
                <c:pt idx="1015">
                  <c:v>6</c:v>
                </c:pt>
                <c:pt idx="1016">
                  <c:v>6</c:v>
                </c:pt>
                <c:pt idx="1017">
                  <c:v>5</c:v>
                </c:pt>
                <c:pt idx="1018">
                  <c:v>5</c:v>
                </c:pt>
                <c:pt idx="1019">
                  <c:v>6</c:v>
                </c:pt>
                <c:pt idx="1020">
                  <c:v>5</c:v>
                </c:pt>
                <c:pt idx="1021">
                  <c:v>5</c:v>
                </c:pt>
                <c:pt idx="1022">
                  <c:v>5</c:v>
                </c:pt>
                <c:pt idx="1023">
                  <c:v>5</c:v>
                </c:pt>
                <c:pt idx="1024">
                  <c:v>5</c:v>
                </c:pt>
                <c:pt idx="1025">
                  <c:v>5</c:v>
                </c:pt>
                <c:pt idx="1026">
                  <c:v>5</c:v>
                </c:pt>
                <c:pt idx="1027">
                  <c:v>6</c:v>
                </c:pt>
                <c:pt idx="1028">
                  <c:v>6</c:v>
                </c:pt>
                <c:pt idx="1029">
                  <c:v>6</c:v>
                </c:pt>
                <c:pt idx="1030">
                  <c:v>6</c:v>
                </c:pt>
                <c:pt idx="1031">
                  <c:v>5</c:v>
                </c:pt>
                <c:pt idx="1032">
                  <c:v>6</c:v>
                </c:pt>
                <c:pt idx="1033">
                  <c:v>7</c:v>
                </c:pt>
                <c:pt idx="1034">
                  <c:v>6</c:v>
                </c:pt>
                <c:pt idx="1035">
                  <c:v>6</c:v>
                </c:pt>
                <c:pt idx="1036">
                  <c:v>6</c:v>
                </c:pt>
                <c:pt idx="1037">
                  <c:v>6</c:v>
                </c:pt>
                <c:pt idx="1038">
                  <c:v>4</c:v>
                </c:pt>
                <c:pt idx="1039">
                  <c:v>3</c:v>
                </c:pt>
                <c:pt idx="1040">
                  <c:v>5</c:v>
                </c:pt>
                <c:pt idx="1041">
                  <c:v>4</c:v>
                </c:pt>
                <c:pt idx="1042">
                  <c:v>4</c:v>
                </c:pt>
                <c:pt idx="1043">
                  <c:v>5</c:v>
                </c:pt>
                <c:pt idx="1044">
                  <c:v>5</c:v>
                </c:pt>
                <c:pt idx="1045">
                  <c:v>4</c:v>
                </c:pt>
                <c:pt idx="1046">
                  <c:v>4</c:v>
                </c:pt>
                <c:pt idx="1047">
                  <c:v>5</c:v>
                </c:pt>
                <c:pt idx="1048">
                  <c:v>6</c:v>
                </c:pt>
                <c:pt idx="1049">
                  <c:v>4</c:v>
                </c:pt>
                <c:pt idx="1050">
                  <c:v>4</c:v>
                </c:pt>
                <c:pt idx="1051">
                  <c:v>7</c:v>
                </c:pt>
                <c:pt idx="1052">
                  <c:v>7</c:v>
                </c:pt>
                <c:pt idx="1053">
                  <c:v>5</c:v>
                </c:pt>
                <c:pt idx="1054">
                  <c:v>5</c:v>
                </c:pt>
                <c:pt idx="1055">
                  <c:v>5</c:v>
                </c:pt>
                <c:pt idx="1056">
                  <c:v>6</c:v>
                </c:pt>
                <c:pt idx="1057">
                  <c:v>6</c:v>
                </c:pt>
                <c:pt idx="1058">
                  <c:v>5</c:v>
                </c:pt>
                <c:pt idx="1059">
                  <c:v>5</c:v>
                </c:pt>
                <c:pt idx="1060">
                  <c:v>5</c:v>
                </c:pt>
                <c:pt idx="1061">
                  <c:v>5</c:v>
                </c:pt>
                <c:pt idx="1062">
                  <c:v>5</c:v>
                </c:pt>
                <c:pt idx="1063">
                  <c:v>6</c:v>
                </c:pt>
                <c:pt idx="1064">
                  <c:v>5</c:v>
                </c:pt>
                <c:pt idx="1065">
                  <c:v>4</c:v>
                </c:pt>
                <c:pt idx="1066">
                  <c:v>5</c:v>
                </c:pt>
                <c:pt idx="1067">
                  <c:v>5</c:v>
                </c:pt>
                <c:pt idx="1068">
                  <c:v>7</c:v>
                </c:pt>
                <c:pt idx="1069">
                  <c:v>8</c:v>
                </c:pt>
                <c:pt idx="1070">
                  <c:v>4</c:v>
                </c:pt>
                <c:pt idx="1071">
                  <c:v>5</c:v>
                </c:pt>
                <c:pt idx="1072">
                  <c:v>7</c:v>
                </c:pt>
                <c:pt idx="1073">
                  <c:v>6</c:v>
                </c:pt>
                <c:pt idx="1074">
                  <c:v>5</c:v>
                </c:pt>
                <c:pt idx="1075">
                  <c:v>11</c:v>
                </c:pt>
                <c:pt idx="1076">
                  <c:v>7</c:v>
                </c:pt>
                <c:pt idx="1077">
                  <c:v>3</c:v>
                </c:pt>
                <c:pt idx="1078">
                  <c:v>5</c:v>
                </c:pt>
                <c:pt idx="1079">
                  <c:v>5</c:v>
                </c:pt>
                <c:pt idx="1080">
                  <c:v>5</c:v>
                </c:pt>
                <c:pt idx="1081">
                  <c:v>5</c:v>
                </c:pt>
                <c:pt idx="1082">
                  <c:v>7</c:v>
                </c:pt>
                <c:pt idx="1083">
                  <c:v>4</c:v>
                </c:pt>
                <c:pt idx="1084">
                  <c:v>4</c:v>
                </c:pt>
                <c:pt idx="1085">
                  <c:v>3</c:v>
                </c:pt>
                <c:pt idx="1086">
                  <c:v>4</c:v>
                </c:pt>
                <c:pt idx="1087">
                  <c:v>7</c:v>
                </c:pt>
                <c:pt idx="1088">
                  <c:v>4</c:v>
                </c:pt>
                <c:pt idx="1089">
                  <c:v>6</c:v>
                </c:pt>
                <c:pt idx="1090">
                  <c:v>7</c:v>
                </c:pt>
                <c:pt idx="1091">
                  <c:v>6</c:v>
                </c:pt>
                <c:pt idx="1092">
                  <c:v>6</c:v>
                </c:pt>
                <c:pt idx="1093">
                  <c:v>6</c:v>
                </c:pt>
                <c:pt idx="1094">
                  <c:v>6</c:v>
                </c:pt>
                <c:pt idx="1095">
                  <c:v>6</c:v>
                </c:pt>
                <c:pt idx="1096">
                  <c:v>6</c:v>
                </c:pt>
                <c:pt idx="1097">
                  <c:v>8</c:v>
                </c:pt>
              </c:numCache>
            </c:numRef>
          </c:xVal>
          <c:yVal>
            <c:numRef>
              <c:f>Sheet1!$J$2:$J$1099</c:f>
              <c:numCache>
                <c:formatCode>General</c:formatCode>
                <c:ptCount val="1098"/>
                <c:pt idx="0">
                  <c:v>5</c:v>
                </c:pt>
                <c:pt idx="1">
                  <c:v>6</c:v>
                </c:pt>
                <c:pt idx="2">
                  <c:v>5</c:v>
                </c:pt>
                <c:pt idx="3">
                  <c:v>5</c:v>
                </c:pt>
                <c:pt idx="4">
                  <c:v>6</c:v>
                </c:pt>
                <c:pt idx="5">
                  <c:v>5</c:v>
                </c:pt>
                <c:pt idx="6">
                  <c:v>5</c:v>
                </c:pt>
                <c:pt idx="7">
                  <c:v>6</c:v>
                </c:pt>
                <c:pt idx="8">
                  <c:v>5</c:v>
                </c:pt>
                <c:pt idx="9">
                  <c:v>5</c:v>
                </c:pt>
                <c:pt idx="10">
                  <c:v>5</c:v>
                </c:pt>
                <c:pt idx="11">
                  <c:v>6</c:v>
                </c:pt>
                <c:pt idx="12">
                  <c:v>6</c:v>
                </c:pt>
                <c:pt idx="13">
                  <c:v>6</c:v>
                </c:pt>
                <c:pt idx="14">
                  <c:v>7</c:v>
                </c:pt>
                <c:pt idx="15">
                  <c:v>5</c:v>
                </c:pt>
                <c:pt idx="16">
                  <c:v>7</c:v>
                </c:pt>
                <c:pt idx="17">
                  <c:v>6</c:v>
                </c:pt>
                <c:pt idx="18">
                  <c:v>6</c:v>
                </c:pt>
                <c:pt idx="19">
                  <c:v>6</c:v>
                </c:pt>
                <c:pt idx="20">
                  <c:v>6</c:v>
                </c:pt>
                <c:pt idx="21">
                  <c:v>5</c:v>
                </c:pt>
                <c:pt idx="22">
                  <c:v>6</c:v>
                </c:pt>
                <c:pt idx="23">
                  <c:v>6</c:v>
                </c:pt>
                <c:pt idx="24">
                  <c:v>5</c:v>
                </c:pt>
                <c:pt idx="25">
                  <c:v>5</c:v>
                </c:pt>
                <c:pt idx="26">
                  <c:v>5</c:v>
                </c:pt>
                <c:pt idx="27">
                  <c:v>5</c:v>
                </c:pt>
                <c:pt idx="28">
                  <c:v>6</c:v>
                </c:pt>
                <c:pt idx="29">
                  <c:v>4</c:v>
                </c:pt>
                <c:pt idx="30">
                  <c:v>5</c:v>
                </c:pt>
                <c:pt idx="31">
                  <c:v>6</c:v>
                </c:pt>
                <c:pt idx="32">
                  <c:v>4</c:v>
                </c:pt>
                <c:pt idx="33">
                  <c:v>4</c:v>
                </c:pt>
                <c:pt idx="34">
                  <c:v>4</c:v>
                </c:pt>
                <c:pt idx="35">
                  <c:v>6</c:v>
                </c:pt>
                <c:pt idx="36">
                  <c:v>6</c:v>
                </c:pt>
                <c:pt idx="37">
                  <c:v>4</c:v>
                </c:pt>
                <c:pt idx="38">
                  <c:v>4</c:v>
                </c:pt>
                <c:pt idx="39">
                  <c:v>5</c:v>
                </c:pt>
                <c:pt idx="40">
                  <c:v>5</c:v>
                </c:pt>
                <c:pt idx="41">
                  <c:v>5</c:v>
                </c:pt>
                <c:pt idx="42">
                  <c:v>5</c:v>
                </c:pt>
                <c:pt idx="43">
                  <c:v>6</c:v>
                </c:pt>
                <c:pt idx="44">
                  <c:v>5</c:v>
                </c:pt>
                <c:pt idx="45">
                  <c:v>5</c:v>
                </c:pt>
                <c:pt idx="46">
                  <c:v>6</c:v>
                </c:pt>
                <c:pt idx="47">
                  <c:v>4</c:v>
                </c:pt>
                <c:pt idx="48">
                  <c:v>5</c:v>
                </c:pt>
                <c:pt idx="49">
                  <c:v>6</c:v>
                </c:pt>
                <c:pt idx="50">
                  <c:v>5</c:v>
                </c:pt>
                <c:pt idx="51">
                  <c:v>5</c:v>
                </c:pt>
                <c:pt idx="52">
                  <c:v>5</c:v>
                </c:pt>
                <c:pt idx="53">
                  <c:v>5</c:v>
                </c:pt>
                <c:pt idx="54">
                  <c:v>5</c:v>
                </c:pt>
                <c:pt idx="55">
                  <c:v>6</c:v>
                </c:pt>
                <c:pt idx="56">
                  <c:v>5</c:v>
                </c:pt>
                <c:pt idx="57">
                  <c:v>5</c:v>
                </c:pt>
                <c:pt idx="58">
                  <c:v>7</c:v>
                </c:pt>
                <c:pt idx="59">
                  <c:v>4</c:v>
                </c:pt>
                <c:pt idx="60">
                  <c:v>4</c:v>
                </c:pt>
                <c:pt idx="61">
                  <c:v>5</c:v>
                </c:pt>
                <c:pt idx="62">
                  <c:v>5</c:v>
                </c:pt>
                <c:pt idx="63">
                  <c:v>4</c:v>
                </c:pt>
                <c:pt idx="64">
                  <c:v>7</c:v>
                </c:pt>
                <c:pt idx="65">
                  <c:v>6</c:v>
                </c:pt>
                <c:pt idx="66">
                  <c:v>6</c:v>
                </c:pt>
                <c:pt idx="67">
                  <c:v>5</c:v>
                </c:pt>
                <c:pt idx="68">
                  <c:v>5</c:v>
                </c:pt>
                <c:pt idx="69">
                  <c:v>5</c:v>
                </c:pt>
                <c:pt idx="70">
                  <c:v>6</c:v>
                </c:pt>
                <c:pt idx="71">
                  <c:v>5</c:v>
                </c:pt>
                <c:pt idx="72">
                  <c:v>5</c:v>
                </c:pt>
                <c:pt idx="73">
                  <c:v>5</c:v>
                </c:pt>
                <c:pt idx="74">
                  <c:v>6</c:v>
                </c:pt>
                <c:pt idx="75">
                  <c:v>5</c:v>
                </c:pt>
                <c:pt idx="76">
                  <c:v>5</c:v>
                </c:pt>
                <c:pt idx="77">
                  <c:v>5</c:v>
                </c:pt>
                <c:pt idx="78">
                  <c:v>5</c:v>
                </c:pt>
                <c:pt idx="79">
                  <c:v>6</c:v>
                </c:pt>
                <c:pt idx="80">
                  <c:v>6</c:v>
                </c:pt>
                <c:pt idx="81">
                  <c:v>5</c:v>
                </c:pt>
                <c:pt idx="82">
                  <c:v>5</c:v>
                </c:pt>
                <c:pt idx="83">
                  <c:v>5</c:v>
                </c:pt>
                <c:pt idx="84">
                  <c:v>5</c:v>
                </c:pt>
                <c:pt idx="85">
                  <c:v>6</c:v>
                </c:pt>
                <c:pt idx="86">
                  <c:v>6</c:v>
                </c:pt>
                <c:pt idx="87">
                  <c:v>5</c:v>
                </c:pt>
                <c:pt idx="88">
                  <c:v>5</c:v>
                </c:pt>
                <c:pt idx="89">
                  <c:v>5</c:v>
                </c:pt>
                <c:pt idx="90">
                  <c:v>6</c:v>
                </c:pt>
                <c:pt idx="91">
                  <c:v>5</c:v>
                </c:pt>
                <c:pt idx="92">
                  <c:v>5</c:v>
                </c:pt>
                <c:pt idx="93">
                  <c:v>5</c:v>
                </c:pt>
                <c:pt idx="94">
                  <c:v>5</c:v>
                </c:pt>
                <c:pt idx="95">
                  <c:v>5</c:v>
                </c:pt>
                <c:pt idx="96">
                  <c:v>5</c:v>
                </c:pt>
                <c:pt idx="97">
                  <c:v>5</c:v>
                </c:pt>
                <c:pt idx="98">
                  <c:v>5</c:v>
                </c:pt>
                <c:pt idx="99">
                  <c:v>6</c:v>
                </c:pt>
                <c:pt idx="100">
                  <c:v>6</c:v>
                </c:pt>
                <c:pt idx="101">
                  <c:v>6</c:v>
                </c:pt>
                <c:pt idx="102">
                  <c:v>5</c:v>
                </c:pt>
                <c:pt idx="103">
                  <c:v>6</c:v>
                </c:pt>
                <c:pt idx="104">
                  <c:v>5</c:v>
                </c:pt>
                <c:pt idx="105">
                  <c:v>5</c:v>
                </c:pt>
                <c:pt idx="106">
                  <c:v>5</c:v>
                </c:pt>
                <c:pt idx="107">
                  <c:v>5</c:v>
                </c:pt>
                <c:pt idx="108">
                  <c:v>5</c:v>
                </c:pt>
                <c:pt idx="109">
                  <c:v>5</c:v>
                </c:pt>
                <c:pt idx="110">
                  <c:v>5</c:v>
                </c:pt>
                <c:pt idx="111">
                  <c:v>5</c:v>
                </c:pt>
                <c:pt idx="112">
                  <c:v>5</c:v>
                </c:pt>
                <c:pt idx="113">
                  <c:v>5</c:v>
                </c:pt>
                <c:pt idx="114">
                  <c:v>5</c:v>
                </c:pt>
                <c:pt idx="115">
                  <c:v>7</c:v>
                </c:pt>
                <c:pt idx="116">
                  <c:v>6</c:v>
                </c:pt>
                <c:pt idx="117">
                  <c:v>5</c:v>
                </c:pt>
                <c:pt idx="118">
                  <c:v>5</c:v>
                </c:pt>
                <c:pt idx="119">
                  <c:v>5</c:v>
                </c:pt>
                <c:pt idx="120">
                  <c:v>6</c:v>
                </c:pt>
                <c:pt idx="121">
                  <c:v>6</c:v>
                </c:pt>
                <c:pt idx="122">
                  <c:v>6</c:v>
                </c:pt>
                <c:pt idx="123">
                  <c:v>6</c:v>
                </c:pt>
                <c:pt idx="124">
                  <c:v>6</c:v>
                </c:pt>
                <c:pt idx="125">
                  <c:v>6</c:v>
                </c:pt>
                <c:pt idx="126">
                  <c:v>6</c:v>
                </c:pt>
                <c:pt idx="127">
                  <c:v>5</c:v>
                </c:pt>
                <c:pt idx="128">
                  <c:v>5</c:v>
                </c:pt>
                <c:pt idx="129">
                  <c:v>5</c:v>
                </c:pt>
                <c:pt idx="130">
                  <c:v>5</c:v>
                </c:pt>
                <c:pt idx="131">
                  <c:v>5</c:v>
                </c:pt>
                <c:pt idx="132">
                  <c:v>5</c:v>
                </c:pt>
                <c:pt idx="133">
                  <c:v>5</c:v>
                </c:pt>
                <c:pt idx="134">
                  <c:v>6</c:v>
                </c:pt>
                <c:pt idx="135">
                  <c:v>5</c:v>
                </c:pt>
                <c:pt idx="136">
                  <c:v>6</c:v>
                </c:pt>
                <c:pt idx="137">
                  <c:v>6</c:v>
                </c:pt>
                <c:pt idx="138">
                  <c:v>6</c:v>
                </c:pt>
                <c:pt idx="139">
                  <c:v>6</c:v>
                </c:pt>
                <c:pt idx="140">
                  <c:v>6</c:v>
                </c:pt>
                <c:pt idx="141">
                  <c:v>5</c:v>
                </c:pt>
                <c:pt idx="142">
                  <c:v>5</c:v>
                </c:pt>
                <c:pt idx="143">
                  <c:v>7</c:v>
                </c:pt>
                <c:pt idx="144">
                  <c:v>5</c:v>
                </c:pt>
                <c:pt idx="145">
                  <c:v>5</c:v>
                </c:pt>
                <c:pt idx="146">
                  <c:v>5</c:v>
                </c:pt>
                <c:pt idx="147">
                  <c:v>6</c:v>
                </c:pt>
                <c:pt idx="148">
                  <c:v>6</c:v>
                </c:pt>
                <c:pt idx="149">
                  <c:v>6</c:v>
                </c:pt>
                <c:pt idx="150">
                  <c:v>5</c:v>
                </c:pt>
                <c:pt idx="151">
                  <c:v>5</c:v>
                </c:pt>
                <c:pt idx="152">
                  <c:v>6</c:v>
                </c:pt>
                <c:pt idx="153">
                  <c:v>6</c:v>
                </c:pt>
                <c:pt idx="154">
                  <c:v>6</c:v>
                </c:pt>
                <c:pt idx="155">
                  <c:v>5</c:v>
                </c:pt>
                <c:pt idx="156">
                  <c:v>4</c:v>
                </c:pt>
                <c:pt idx="157">
                  <c:v>5</c:v>
                </c:pt>
                <c:pt idx="158">
                  <c:v>5</c:v>
                </c:pt>
                <c:pt idx="159">
                  <c:v>5</c:v>
                </c:pt>
                <c:pt idx="160">
                  <c:v>5</c:v>
                </c:pt>
                <c:pt idx="161">
                  <c:v>5</c:v>
                </c:pt>
                <c:pt idx="162">
                  <c:v>5</c:v>
                </c:pt>
                <c:pt idx="163">
                  <c:v>4</c:v>
                </c:pt>
                <c:pt idx="164">
                  <c:v>5</c:v>
                </c:pt>
                <c:pt idx="165">
                  <c:v>5</c:v>
                </c:pt>
                <c:pt idx="166">
                  <c:v>5</c:v>
                </c:pt>
                <c:pt idx="167">
                  <c:v>5</c:v>
                </c:pt>
                <c:pt idx="168">
                  <c:v>5</c:v>
                </c:pt>
                <c:pt idx="169">
                  <c:v>5</c:v>
                </c:pt>
                <c:pt idx="170">
                  <c:v>5</c:v>
                </c:pt>
                <c:pt idx="171">
                  <c:v>4</c:v>
                </c:pt>
                <c:pt idx="172">
                  <c:v>4</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3</c:v>
                </c:pt>
                <c:pt idx="191">
                  <c:v>3</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6</c:v>
                </c:pt>
                <c:pt idx="211">
                  <c:v>6</c:v>
                </c:pt>
                <c:pt idx="212">
                  <c:v>6</c:v>
                </c:pt>
                <c:pt idx="213">
                  <c:v>5</c:v>
                </c:pt>
                <c:pt idx="214">
                  <c:v>5</c:v>
                </c:pt>
                <c:pt idx="215">
                  <c:v>5</c:v>
                </c:pt>
                <c:pt idx="216">
                  <c:v>5</c:v>
                </c:pt>
                <c:pt idx="217">
                  <c:v>4</c:v>
                </c:pt>
                <c:pt idx="218">
                  <c:v>5</c:v>
                </c:pt>
                <c:pt idx="219">
                  <c:v>5</c:v>
                </c:pt>
                <c:pt idx="220">
                  <c:v>6</c:v>
                </c:pt>
                <c:pt idx="221">
                  <c:v>6</c:v>
                </c:pt>
                <c:pt idx="222">
                  <c:v>6</c:v>
                </c:pt>
                <c:pt idx="223">
                  <c:v>7</c:v>
                </c:pt>
                <c:pt idx="224">
                  <c:v>6</c:v>
                </c:pt>
                <c:pt idx="225">
                  <c:v>5</c:v>
                </c:pt>
                <c:pt idx="226">
                  <c:v>5</c:v>
                </c:pt>
                <c:pt idx="227">
                  <c:v>5</c:v>
                </c:pt>
                <c:pt idx="228">
                  <c:v>5</c:v>
                </c:pt>
                <c:pt idx="229">
                  <c:v>6</c:v>
                </c:pt>
                <c:pt idx="230">
                  <c:v>9</c:v>
                </c:pt>
                <c:pt idx="231">
                  <c:v>6</c:v>
                </c:pt>
                <c:pt idx="232">
                  <c:v>6</c:v>
                </c:pt>
                <c:pt idx="233">
                  <c:v>6</c:v>
                </c:pt>
                <c:pt idx="234">
                  <c:v>5</c:v>
                </c:pt>
                <c:pt idx="235">
                  <c:v>7</c:v>
                </c:pt>
                <c:pt idx="236">
                  <c:v>5</c:v>
                </c:pt>
                <c:pt idx="237">
                  <c:v>7</c:v>
                </c:pt>
                <c:pt idx="238">
                  <c:v>6</c:v>
                </c:pt>
                <c:pt idx="239">
                  <c:v>5</c:v>
                </c:pt>
                <c:pt idx="240">
                  <c:v>7</c:v>
                </c:pt>
                <c:pt idx="241">
                  <c:v>7</c:v>
                </c:pt>
                <c:pt idx="242">
                  <c:v>7</c:v>
                </c:pt>
                <c:pt idx="243">
                  <c:v>6</c:v>
                </c:pt>
                <c:pt idx="244">
                  <c:v>7</c:v>
                </c:pt>
                <c:pt idx="245">
                  <c:v>6</c:v>
                </c:pt>
                <c:pt idx="246">
                  <c:v>6</c:v>
                </c:pt>
                <c:pt idx="247">
                  <c:v>6</c:v>
                </c:pt>
                <c:pt idx="248">
                  <c:v>6</c:v>
                </c:pt>
                <c:pt idx="249">
                  <c:v>5</c:v>
                </c:pt>
                <c:pt idx="250">
                  <c:v>8</c:v>
                </c:pt>
                <c:pt idx="251">
                  <c:v>7</c:v>
                </c:pt>
                <c:pt idx="252">
                  <c:v>6</c:v>
                </c:pt>
                <c:pt idx="253">
                  <c:v>6</c:v>
                </c:pt>
                <c:pt idx="254">
                  <c:v>5</c:v>
                </c:pt>
                <c:pt idx="255">
                  <c:v>5</c:v>
                </c:pt>
                <c:pt idx="256">
                  <c:v>6</c:v>
                </c:pt>
                <c:pt idx="257">
                  <c:v>6</c:v>
                </c:pt>
                <c:pt idx="258">
                  <c:v>5</c:v>
                </c:pt>
                <c:pt idx="259">
                  <c:v>6</c:v>
                </c:pt>
                <c:pt idx="260">
                  <c:v>6</c:v>
                </c:pt>
                <c:pt idx="261">
                  <c:v>6</c:v>
                </c:pt>
                <c:pt idx="262">
                  <c:v>6</c:v>
                </c:pt>
                <c:pt idx="263">
                  <c:v>6</c:v>
                </c:pt>
                <c:pt idx="264">
                  <c:v>6</c:v>
                </c:pt>
                <c:pt idx="265">
                  <c:v>6</c:v>
                </c:pt>
                <c:pt idx="266">
                  <c:v>5</c:v>
                </c:pt>
                <c:pt idx="267">
                  <c:v>5</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2</c:v>
                </c:pt>
                <c:pt idx="285">
                  <c:v>4</c:v>
                </c:pt>
                <c:pt idx="286">
                  <c:v>6</c:v>
                </c:pt>
                <c:pt idx="287">
                  <c:v>2</c:v>
                </c:pt>
                <c:pt idx="288">
                  <c:v>6</c:v>
                </c:pt>
                <c:pt idx="289">
                  <c:v>3</c:v>
                </c:pt>
                <c:pt idx="290">
                  <c:v>5</c:v>
                </c:pt>
                <c:pt idx="291">
                  <c:v>5</c:v>
                </c:pt>
                <c:pt idx="292">
                  <c:v>4</c:v>
                </c:pt>
                <c:pt idx="293">
                  <c:v>5</c:v>
                </c:pt>
                <c:pt idx="294">
                  <c:v>4</c:v>
                </c:pt>
                <c:pt idx="295">
                  <c:v>3</c:v>
                </c:pt>
                <c:pt idx="296">
                  <c:v>5</c:v>
                </c:pt>
                <c:pt idx="297">
                  <c:v>5</c:v>
                </c:pt>
                <c:pt idx="298">
                  <c:v>6</c:v>
                </c:pt>
                <c:pt idx="299">
                  <c:v>5</c:v>
                </c:pt>
                <c:pt idx="300">
                  <c:v>5</c:v>
                </c:pt>
                <c:pt idx="301">
                  <c:v>5</c:v>
                </c:pt>
                <c:pt idx="302">
                  <c:v>5</c:v>
                </c:pt>
                <c:pt idx="303">
                  <c:v>5</c:v>
                </c:pt>
                <c:pt idx="304">
                  <c:v>5</c:v>
                </c:pt>
                <c:pt idx="305">
                  <c:v>5</c:v>
                </c:pt>
                <c:pt idx="306">
                  <c:v>5</c:v>
                </c:pt>
                <c:pt idx="307">
                  <c:v>5</c:v>
                </c:pt>
                <c:pt idx="308">
                  <c:v>5</c:v>
                </c:pt>
                <c:pt idx="309">
                  <c:v>5</c:v>
                </c:pt>
                <c:pt idx="310">
                  <c:v>5</c:v>
                </c:pt>
                <c:pt idx="311">
                  <c:v>5</c:v>
                </c:pt>
                <c:pt idx="312">
                  <c:v>5</c:v>
                </c:pt>
                <c:pt idx="313">
                  <c:v>5</c:v>
                </c:pt>
                <c:pt idx="314">
                  <c:v>5</c:v>
                </c:pt>
                <c:pt idx="315">
                  <c:v>5</c:v>
                </c:pt>
                <c:pt idx="316">
                  <c:v>6</c:v>
                </c:pt>
                <c:pt idx="317">
                  <c:v>6</c:v>
                </c:pt>
                <c:pt idx="318">
                  <c:v>5</c:v>
                </c:pt>
                <c:pt idx="319">
                  <c:v>6</c:v>
                </c:pt>
                <c:pt idx="320">
                  <c:v>5</c:v>
                </c:pt>
                <c:pt idx="321">
                  <c:v>5</c:v>
                </c:pt>
                <c:pt idx="322">
                  <c:v>6</c:v>
                </c:pt>
                <c:pt idx="323">
                  <c:v>6</c:v>
                </c:pt>
                <c:pt idx="324">
                  <c:v>3</c:v>
                </c:pt>
                <c:pt idx="325">
                  <c:v>5</c:v>
                </c:pt>
                <c:pt idx="326">
                  <c:v>7</c:v>
                </c:pt>
                <c:pt idx="327">
                  <c:v>5</c:v>
                </c:pt>
                <c:pt idx="328">
                  <c:v>6</c:v>
                </c:pt>
                <c:pt idx="329">
                  <c:v>5</c:v>
                </c:pt>
                <c:pt idx="330">
                  <c:v>3</c:v>
                </c:pt>
                <c:pt idx="331">
                  <c:v>7</c:v>
                </c:pt>
                <c:pt idx="332">
                  <c:v>5</c:v>
                </c:pt>
                <c:pt idx="333">
                  <c:v>4</c:v>
                </c:pt>
                <c:pt idx="334">
                  <c:v>4</c:v>
                </c:pt>
                <c:pt idx="335">
                  <c:v>5</c:v>
                </c:pt>
                <c:pt idx="336">
                  <c:v>3</c:v>
                </c:pt>
                <c:pt idx="337">
                  <c:v>5</c:v>
                </c:pt>
                <c:pt idx="338">
                  <c:v>6</c:v>
                </c:pt>
                <c:pt idx="339">
                  <c:v>6</c:v>
                </c:pt>
                <c:pt idx="340">
                  <c:v>5</c:v>
                </c:pt>
                <c:pt idx="341">
                  <c:v>3</c:v>
                </c:pt>
                <c:pt idx="342">
                  <c:v>3</c:v>
                </c:pt>
                <c:pt idx="343">
                  <c:v>5</c:v>
                </c:pt>
                <c:pt idx="344">
                  <c:v>6</c:v>
                </c:pt>
                <c:pt idx="345">
                  <c:v>6</c:v>
                </c:pt>
                <c:pt idx="346">
                  <c:v>6</c:v>
                </c:pt>
                <c:pt idx="347">
                  <c:v>5</c:v>
                </c:pt>
                <c:pt idx="348">
                  <c:v>6</c:v>
                </c:pt>
                <c:pt idx="349">
                  <c:v>5</c:v>
                </c:pt>
                <c:pt idx="350">
                  <c:v>5</c:v>
                </c:pt>
                <c:pt idx="351">
                  <c:v>5</c:v>
                </c:pt>
                <c:pt idx="352">
                  <c:v>8</c:v>
                </c:pt>
                <c:pt idx="353">
                  <c:v>5</c:v>
                </c:pt>
                <c:pt idx="354">
                  <c:v>6</c:v>
                </c:pt>
                <c:pt idx="355">
                  <c:v>7</c:v>
                </c:pt>
                <c:pt idx="356">
                  <c:v>7</c:v>
                </c:pt>
                <c:pt idx="357">
                  <c:v>7</c:v>
                </c:pt>
                <c:pt idx="358">
                  <c:v>8</c:v>
                </c:pt>
                <c:pt idx="359">
                  <c:v>6</c:v>
                </c:pt>
                <c:pt idx="360">
                  <c:v>6</c:v>
                </c:pt>
                <c:pt idx="361">
                  <c:v>8</c:v>
                </c:pt>
                <c:pt idx="362">
                  <c:v>5</c:v>
                </c:pt>
                <c:pt idx="363">
                  <c:v>5</c:v>
                </c:pt>
                <c:pt idx="364">
                  <c:v>8</c:v>
                </c:pt>
                <c:pt idx="365">
                  <c:v>6</c:v>
                </c:pt>
                <c:pt idx="366">
                  <c:v>5</c:v>
                </c:pt>
                <c:pt idx="367">
                  <c:v>5</c:v>
                </c:pt>
                <c:pt idx="368">
                  <c:v>5</c:v>
                </c:pt>
                <c:pt idx="369">
                  <c:v>5</c:v>
                </c:pt>
                <c:pt idx="370">
                  <c:v>8</c:v>
                </c:pt>
                <c:pt idx="371">
                  <c:v>6</c:v>
                </c:pt>
                <c:pt idx="372">
                  <c:v>4</c:v>
                </c:pt>
                <c:pt idx="373">
                  <c:v>6</c:v>
                </c:pt>
                <c:pt idx="374">
                  <c:v>4</c:v>
                </c:pt>
                <c:pt idx="375">
                  <c:v>4</c:v>
                </c:pt>
                <c:pt idx="376">
                  <c:v>2</c:v>
                </c:pt>
                <c:pt idx="377">
                  <c:v>3</c:v>
                </c:pt>
                <c:pt idx="378">
                  <c:v>10</c:v>
                </c:pt>
                <c:pt idx="379">
                  <c:v>5</c:v>
                </c:pt>
                <c:pt idx="380">
                  <c:v>4</c:v>
                </c:pt>
                <c:pt idx="381">
                  <c:v>5</c:v>
                </c:pt>
                <c:pt idx="382">
                  <c:v>5</c:v>
                </c:pt>
                <c:pt idx="383">
                  <c:v>5</c:v>
                </c:pt>
                <c:pt idx="384">
                  <c:v>5</c:v>
                </c:pt>
                <c:pt idx="385">
                  <c:v>5</c:v>
                </c:pt>
                <c:pt idx="386">
                  <c:v>5</c:v>
                </c:pt>
                <c:pt idx="387">
                  <c:v>6</c:v>
                </c:pt>
                <c:pt idx="388">
                  <c:v>5</c:v>
                </c:pt>
                <c:pt idx="389">
                  <c:v>5</c:v>
                </c:pt>
                <c:pt idx="390">
                  <c:v>6</c:v>
                </c:pt>
                <c:pt idx="391">
                  <c:v>6</c:v>
                </c:pt>
                <c:pt idx="392">
                  <c:v>6</c:v>
                </c:pt>
                <c:pt idx="393">
                  <c:v>6</c:v>
                </c:pt>
                <c:pt idx="394">
                  <c:v>5</c:v>
                </c:pt>
                <c:pt idx="395">
                  <c:v>6</c:v>
                </c:pt>
                <c:pt idx="396">
                  <c:v>6</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6</c:v>
                </c:pt>
                <c:pt idx="413">
                  <c:v>5</c:v>
                </c:pt>
                <c:pt idx="414">
                  <c:v>5</c:v>
                </c:pt>
                <c:pt idx="415">
                  <c:v>5</c:v>
                </c:pt>
                <c:pt idx="416">
                  <c:v>6</c:v>
                </c:pt>
                <c:pt idx="417">
                  <c:v>5</c:v>
                </c:pt>
                <c:pt idx="418">
                  <c:v>6</c:v>
                </c:pt>
                <c:pt idx="419">
                  <c:v>5</c:v>
                </c:pt>
                <c:pt idx="420">
                  <c:v>5</c:v>
                </c:pt>
                <c:pt idx="421">
                  <c:v>5</c:v>
                </c:pt>
                <c:pt idx="422">
                  <c:v>5</c:v>
                </c:pt>
                <c:pt idx="423">
                  <c:v>5</c:v>
                </c:pt>
                <c:pt idx="424">
                  <c:v>6</c:v>
                </c:pt>
                <c:pt idx="425">
                  <c:v>5</c:v>
                </c:pt>
                <c:pt idx="426">
                  <c:v>5</c:v>
                </c:pt>
                <c:pt idx="427">
                  <c:v>6</c:v>
                </c:pt>
                <c:pt idx="428">
                  <c:v>5</c:v>
                </c:pt>
                <c:pt idx="429">
                  <c:v>4</c:v>
                </c:pt>
                <c:pt idx="430">
                  <c:v>5</c:v>
                </c:pt>
                <c:pt idx="431">
                  <c:v>5</c:v>
                </c:pt>
                <c:pt idx="432">
                  <c:v>5</c:v>
                </c:pt>
                <c:pt idx="433">
                  <c:v>6</c:v>
                </c:pt>
                <c:pt idx="434">
                  <c:v>5</c:v>
                </c:pt>
                <c:pt idx="435">
                  <c:v>5</c:v>
                </c:pt>
                <c:pt idx="436">
                  <c:v>6</c:v>
                </c:pt>
                <c:pt idx="437">
                  <c:v>5</c:v>
                </c:pt>
                <c:pt idx="438">
                  <c:v>5</c:v>
                </c:pt>
                <c:pt idx="439">
                  <c:v>5</c:v>
                </c:pt>
                <c:pt idx="440">
                  <c:v>5</c:v>
                </c:pt>
                <c:pt idx="441">
                  <c:v>5</c:v>
                </c:pt>
                <c:pt idx="442">
                  <c:v>5</c:v>
                </c:pt>
                <c:pt idx="443">
                  <c:v>6</c:v>
                </c:pt>
                <c:pt idx="444">
                  <c:v>6</c:v>
                </c:pt>
                <c:pt idx="445">
                  <c:v>6</c:v>
                </c:pt>
                <c:pt idx="446">
                  <c:v>5</c:v>
                </c:pt>
                <c:pt idx="447">
                  <c:v>5</c:v>
                </c:pt>
                <c:pt idx="448">
                  <c:v>6</c:v>
                </c:pt>
                <c:pt idx="449">
                  <c:v>5</c:v>
                </c:pt>
                <c:pt idx="450">
                  <c:v>5</c:v>
                </c:pt>
                <c:pt idx="451">
                  <c:v>1</c:v>
                </c:pt>
                <c:pt idx="452">
                  <c:v>5</c:v>
                </c:pt>
                <c:pt idx="453">
                  <c:v>5</c:v>
                </c:pt>
                <c:pt idx="454">
                  <c:v>8</c:v>
                </c:pt>
                <c:pt idx="455">
                  <c:v>5</c:v>
                </c:pt>
                <c:pt idx="456">
                  <c:v>5</c:v>
                </c:pt>
                <c:pt idx="457">
                  <c:v>2</c:v>
                </c:pt>
                <c:pt idx="458">
                  <c:v>5</c:v>
                </c:pt>
                <c:pt idx="459">
                  <c:v>5</c:v>
                </c:pt>
                <c:pt idx="460">
                  <c:v>5</c:v>
                </c:pt>
                <c:pt idx="461">
                  <c:v>6</c:v>
                </c:pt>
                <c:pt idx="462">
                  <c:v>6</c:v>
                </c:pt>
                <c:pt idx="463">
                  <c:v>7</c:v>
                </c:pt>
                <c:pt idx="464">
                  <c:v>5</c:v>
                </c:pt>
                <c:pt idx="465">
                  <c:v>6</c:v>
                </c:pt>
                <c:pt idx="466">
                  <c:v>5</c:v>
                </c:pt>
                <c:pt idx="467">
                  <c:v>4</c:v>
                </c:pt>
                <c:pt idx="468">
                  <c:v>6</c:v>
                </c:pt>
                <c:pt idx="469">
                  <c:v>12</c:v>
                </c:pt>
                <c:pt idx="470">
                  <c:v>12</c:v>
                </c:pt>
                <c:pt idx="471">
                  <c:v>5</c:v>
                </c:pt>
                <c:pt idx="472">
                  <c:v>5</c:v>
                </c:pt>
                <c:pt idx="473">
                  <c:v>5</c:v>
                </c:pt>
                <c:pt idx="474">
                  <c:v>6</c:v>
                </c:pt>
                <c:pt idx="475">
                  <c:v>6</c:v>
                </c:pt>
                <c:pt idx="476">
                  <c:v>5</c:v>
                </c:pt>
                <c:pt idx="477">
                  <c:v>6</c:v>
                </c:pt>
                <c:pt idx="478">
                  <c:v>6</c:v>
                </c:pt>
                <c:pt idx="479">
                  <c:v>5</c:v>
                </c:pt>
                <c:pt idx="480">
                  <c:v>5</c:v>
                </c:pt>
                <c:pt idx="481">
                  <c:v>5</c:v>
                </c:pt>
                <c:pt idx="482">
                  <c:v>5</c:v>
                </c:pt>
                <c:pt idx="483">
                  <c:v>5</c:v>
                </c:pt>
                <c:pt idx="484">
                  <c:v>5</c:v>
                </c:pt>
                <c:pt idx="485">
                  <c:v>5</c:v>
                </c:pt>
                <c:pt idx="486">
                  <c:v>4</c:v>
                </c:pt>
                <c:pt idx="487">
                  <c:v>4</c:v>
                </c:pt>
                <c:pt idx="488">
                  <c:v>4</c:v>
                </c:pt>
                <c:pt idx="489">
                  <c:v>2</c:v>
                </c:pt>
                <c:pt idx="490">
                  <c:v>6</c:v>
                </c:pt>
                <c:pt idx="491">
                  <c:v>6</c:v>
                </c:pt>
                <c:pt idx="492">
                  <c:v>6</c:v>
                </c:pt>
                <c:pt idx="493">
                  <c:v>6</c:v>
                </c:pt>
                <c:pt idx="494">
                  <c:v>5</c:v>
                </c:pt>
                <c:pt idx="495">
                  <c:v>5</c:v>
                </c:pt>
                <c:pt idx="496">
                  <c:v>5</c:v>
                </c:pt>
                <c:pt idx="497">
                  <c:v>5</c:v>
                </c:pt>
                <c:pt idx="498">
                  <c:v>5</c:v>
                </c:pt>
                <c:pt idx="499">
                  <c:v>6</c:v>
                </c:pt>
                <c:pt idx="500">
                  <c:v>5</c:v>
                </c:pt>
                <c:pt idx="501">
                  <c:v>5</c:v>
                </c:pt>
                <c:pt idx="502">
                  <c:v>6</c:v>
                </c:pt>
                <c:pt idx="503">
                  <c:v>6</c:v>
                </c:pt>
                <c:pt idx="504">
                  <c:v>5</c:v>
                </c:pt>
                <c:pt idx="505">
                  <c:v>6</c:v>
                </c:pt>
                <c:pt idx="506">
                  <c:v>5</c:v>
                </c:pt>
                <c:pt idx="507">
                  <c:v>5</c:v>
                </c:pt>
                <c:pt idx="508">
                  <c:v>5</c:v>
                </c:pt>
                <c:pt idx="509">
                  <c:v>5</c:v>
                </c:pt>
                <c:pt idx="510">
                  <c:v>6</c:v>
                </c:pt>
                <c:pt idx="511">
                  <c:v>7</c:v>
                </c:pt>
                <c:pt idx="512">
                  <c:v>3</c:v>
                </c:pt>
                <c:pt idx="513">
                  <c:v>4</c:v>
                </c:pt>
                <c:pt idx="514">
                  <c:v>4</c:v>
                </c:pt>
                <c:pt idx="515">
                  <c:v>4</c:v>
                </c:pt>
                <c:pt idx="516">
                  <c:v>5</c:v>
                </c:pt>
                <c:pt idx="517">
                  <c:v>5</c:v>
                </c:pt>
                <c:pt idx="518">
                  <c:v>5</c:v>
                </c:pt>
                <c:pt idx="519">
                  <c:v>5</c:v>
                </c:pt>
                <c:pt idx="520">
                  <c:v>4</c:v>
                </c:pt>
                <c:pt idx="521">
                  <c:v>5</c:v>
                </c:pt>
                <c:pt idx="522">
                  <c:v>5</c:v>
                </c:pt>
                <c:pt idx="523">
                  <c:v>6</c:v>
                </c:pt>
                <c:pt idx="524">
                  <c:v>5</c:v>
                </c:pt>
                <c:pt idx="525">
                  <c:v>5</c:v>
                </c:pt>
                <c:pt idx="526">
                  <c:v>5</c:v>
                </c:pt>
                <c:pt idx="527">
                  <c:v>6</c:v>
                </c:pt>
                <c:pt idx="528">
                  <c:v>5</c:v>
                </c:pt>
                <c:pt idx="529">
                  <c:v>5</c:v>
                </c:pt>
                <c:pt idx="530">
                  <c:v>5</c:v>
                </c:pt>
                <c:pt idx="531">
                  <c:v>5</c:v>
                </c:pt>
                <c:pt idx="532">
                  <c:v>5</c:v>
                </c:pt>
                <c:pt idx="533">
                  <c:v>6</c:v>
                </c:pt>
                <c:pt idx="534">
                  <c:v>6</c:v>
                </c:pt>
                <c:pt idx="535">
                  <c:v>6</c:v>
                </c:pt>
                <c:pt idx="536">
                  <c:v>6</c:v>
                </c:pt>
                <c:pt idx="537">
                  <c:v>5</c:v>
                </c:pt>
                <c:pt idx="538">
                  <c:v>5</c:v>
                </c:pt>
                <c:pt idx="539">
                  <c:v>5</c:v>
                </c:pt>
                <c:pt idx="540">
                  <c:v>6</c:v>
                </c:pt>
                <c:pt idx="541">
                  <c:v>6</c:v>
                </c:pt>
                <c:pt idx="542">
                  <c:v>5</c:v>
                </c:pt>
                <c:pt idx="543">
                  <c:v>5</c:v>
                </c:pt>
                <c:pt idx="544">
                  <c:v>5</c:v>
                </c:pt>
                <c:pt idx="545">
                  <c:v>5</c:v>
                </c:pt>
                <c:pt idx="546">
                  <c:v>5</c:v>
                </c:pt>
                <c:pt idx="547">
                  <c:v>5</c:v>
                </c:pt>
                <c:pt idx="548">
                  <c:v>5</c:v>
                </c:pt>
                <c:pt idx="549">
                  <c:v>5</c:v>
                </c:pt>
                <c:pt idx="550">
                  <c:v>5</c:v>
                </c:pt>
                <c:pt idx="551">
                  <c:v>5</c:v>
                </c:pt>
                <c:pt idx="552">
                  <c:v>5</c:v>
                </c:pt>
                <c:pt idx="553">
                  <c:v>5</c:v>
                </c:pt>
                <c:pt idx="554">
                  <c:v>6</c:v>
                </c:pt>
                <c:pt idx="555">
                  <c:v>6</c:v>
                </c:pt>
                <c:pt idx="556">
                  <c:v>5</c:v>
                </c:pt>
                <c:pt idx="557">
                  <c:v>6</c:v>
                </c:pt>
                <c:pt idx="558">
                  <c:v>5</c:v>
                </c:pt>
                <c:pt idx="559">
                  <c:v>5</c:v>
                </c:pt>
                <c:pt idx="560">
                  <c:v>6</c:v>
                </c:pt>
                <c:pt idx="561">
                  <c:v>6</c:v>
                </c:pt>
                <c:pt idx="562">
                  <c:v>10</c:v>
                </c:pt>
                <c:pt idx="563">
                  <c:v>10</c:v>
                </c:pt>
                <c:pt idx="564">
                  <c:v>6</c:v>
                </c:pt>
                <c:pt idx="565">
                  <c:v>5</c:v>
                </c:pt>
                <c:pt idx="566">
                  <c:v>5</c:v>
                </c:pt>
                <c:pt idx="567">
                  <c:v>4</c:v>
                </c:pt>
                <c:pt idx="568">
                  <c:v>4</c:v>
                </c:pt>
                <c:pt idx="569">
                  <c:v>4</c:v>
                </c:pt>
                <c:pt idx="570">
                  <c:v>5</c:v>
                </c:pt>
                <c:pt idx="571">
                  <c:v>4</c:v>
                </c:pt>
                <c:pt idx="572">
                  <c:v>6</c:v>
                </c:pt>
                <c:pt idx="573">
                  <c:v>5</c:v>
                </c:pt>
                <c:pt idx="574">
                  <c:v>5</c:v>
                </c:pt>
                <c:pt idx="575">
                  <c:v>5</c:v>
                </c:pt>
                <c:pt idx="576">
                  <c:v>5</c:v>
                </c:pt>
                <c:pt idx="577">
                  <c:v>5</c:v>
                </c:pt>
                <c:pt idx="578">
                  <c:v>5</c:v>
                </c:pt>
                <c:pt idx="579">
                  <c:v>5</c:v>
                </c:pt>
                <c:pt idx="580">
                  <c:v>5</c:v>
                </c:pt>
                <c:pt idx="581">
                  <c:v>5</c:v>
                </c:pt>
                <c:pt idx="582">
                  <c:v>4</c:v>
                </c:pt>
                <c:pt idx="583">
                  <c:v>5</c:v>
                </c:pt>
                <c:pt idx="584">
                  <c:v>5</c:v>
                </c:pt>
                <c:pt idx="585">
                  <c:v>5</c:v>
                </c:pt>
                <c:pt idx="586">
                  <c:v>5</c:v>
                </c:pt>
                <c:pt idx="587">
                  <c:v>5</c:v>
                </c:pt>
                <c:pt idx="588">
                  <c:v>5</c:v>
                </c:pt>
                <c:pt idx="589">
                  <c:v>5</c:v>
                </c:pt>
                <c:pt idx="590">
                  <c:v>5</c:v>
                </c:pt>
                <c:pt idx="591">
                  <c:v>5</c:v>
                </c:pt>
                <c:pt idx="592">
                  <c:v>5</c:v>
                </c:pt>
                <c:pt idx="593">
                  <c:v>5</c:v>
                </c:pt>
                <c:pt idx="594">
                  <c:v>5</c:v>
                </c:pt>
                <c:pt idx="595">
                  <c:v>5</c:v>
                </c:pt>
                <c:pt idx="596">
                  <c:v>5</c:v>
                </c:pt>
                <c:pt idx="597">
                  <c:v>5</c:v>
                </c:pt>
                <c:pt idx="598">
                  <c:v>8</c:v>
                </c:pt>
                <c:pt idx="599">
                  <c:v>8</c:v>
                </c:pt>
                <c:pt idx="600">
                  <c:v>5</c:v>
                </c:pt>
                <c:pt idx="601">
                  <c:v>5</c:v>
                </c:pt>
                <c:pt idx="602">
                  <c:v>5</c:v>
                </c:pt>
                <c:pt idx="603">
                  <c:v>5</c:v>
                </c:pt>
                <c:pt idx="604">
                  <c:v>5</c:v>
                </c:pt>
                <c:pt idx="605">
                  <c:v>5</c:v>
                </c:pt>
                <c:pt idx="606">
                  <c:v>5</c:v>
                </c:pt>
                <c:pt idx="607">
                  <c:v>5</c:v>
                </c:pt>
                <c:pt idx="608">
                  <c:v>4</c:v>
                </c:pt>
                <c:pt idx="609">
                  <c:v>4</c:v>
                </c:pt>
                <c:pt idx="610">
                  <c:v>4</c:v>
                </c:pt>
                <c:pt idx="611">
                  <c:v>5</c:v>
                </c:pt>
                <c:pt idx="612">
                  <c:v>5</c:v>
                </c:pt>
                <c:pt idx="613">
                  <c:v>6</c:v>
                </c:pt>
                <c:pt idx="614">
                  <c:v>5</c:v>
                </c:pt>
                <c:pt idx="615">
                  <c:v>5</c:v>
                </c:pt>
                <c:pt idx="616">
                  <c:v>9</c:v>
                </c:pt>
                <c:pt idx="617">
                  <c:v>5</c:v>
                </c:pt>
                <c:pt idx="618">
                  <c:v>5</c:v>
                </c:pt>
                <c:pt idx="619">
                  <c:v>4</c:v>
                </c:pt>
                <c:pt idx="620">
                  <c:v>5</c:v>
                </c:pt>
                <c:pt idx="621">
                  <c:v>7</c:v>
                </c:pt>
                <c:pt idx="622">
                  <c:v>5</c:v>
                </c:pt>
                <c:pt idx="623">
                  <c:v>5</c:v>
                </c:pt>
                <c:pt idx="624">
                  <c:v>5</c:v>
                </c:pt>
                <c:pt idx="625">
                  <c:v>5</c:v>
                </c:pt>
                <c:pt idx="626">
                  <c:v>5</c:v>
                </c:pt>
                <c:pt idx="627">
                  <c:v>5</c:v>
                </c:pt>
                <c:pt idx="628">
                  <c:v>5</c:v>
                </c:pt>
                <c:pt idx="629">
                  <c:v>5</c:v>
                </c:pt>
                <c:pt idx="630">
                  <c:v>5</c:v>
                </c:pt>
                <c:pt idx="631">
                  <c:v>1</c:v>
                </c:pt>
                <c:pt idx="632">
                  <c:v>1</c:v>
                </c:pt>
                <c:pt idx="633">
                  <c:v>3</c:v>
                </c:pt>
                <c:pt idx="634">
                  <c:v>3</c:v>
                </c:pt>
                <c:pt idx="635">
                  <c:v>3</c:v>
                </c:pt>
                <c:pt idx="636">
                  <c:v>5</c:v>
                </c:pt>
                <c:pt idx="637">
                  <c:v>5</c:v>
                </c:pt>
                <c:pt idx="638">
                  <c:v>5</c:v>
                </c:pt>
                <c:pt idx="639">
                  <c:v>5</c:v>
                </c:pt>
                <c:pt idx="640">
                  <c:v>5</c:v>
                </c:pt>
                <c:pt idx="641">
                  <c:v>5</c:v>
                </c:pt>
                <c:pt idx="642">
                  <c:v>5</c:v>
                </c:pt>
                <c:pt idx="643">
                  <c:v>5</c:v>
                </c:pt>
                <c:pt idx="644">
                  <c:v>5</c:v>
                </c:pt>
                <c:pt idx="645">
                  <c:v>5</c:v>
                </c:pt>
                <c:pt idx="646">
                  <c:v>5</c:v>
                </c:pt>
                <c:pt idx="647">
                  <c:v>5</c:v>
                </c:pt>
                <c:pt idx="648">
                  <c:v>5</c:v>
                </c:pt>
                <c:pt idx="649">
                  <c:v>6</c:v>
                </c:pt>
                <c:pt idx="650">
                  <c:v>6</c:v>
                </c:pt>
                <c:pt idx="651">
                  <c:v>6</c:v>
                </c:pt>
                <c:pt idx="652">
                  <c:v>5</c:v>
                </c:pt>
                <c:pt idx="653">
                  <c:v>5</c:v>
                </c:pt>
                <c:pt idx="654">
                  <c:v>5</c:v>
                </c:pt>
                <c:pt idx="655">
                  <c:v>5</c:v>
                </c:pt>
                <c:pt idx="656">
                  <c:v>6</c:v>
                </c:pt>
                <c:pt idx="657">
                  <c:v>5</c:v>
                </c:pt>
                <c:pt idx="658">
                  <c:v>6</c:v>
                </c:pt>
                <c:pt idx="659">
                  <c:v>7</c:v>
                </c:pt>
                <c:pt idx="660">
                  <c:v>6</c:v>
                </c:pt>
                <c:pt idx="661">
                  <c:v>7</c:v>
                </c:pt>
                <c:pt idx="662">
                  <c:v>7</c:v>
                </c:pt>
                <c:pt idx="663">
                  <c:v>6</c:v>
                </c:pt>
                <c:pt idx="664">
                  <c:v>6</c:v>
                </c:pt>
                <c:pt idx="665">
                  <c:v>6</c:v>
                </c:pt>
                <c:pt idx="666">
                  <c:v>5</c:v>
                </c:pt>
                <c:pt idx="667">
                  <c:v>5</c:v>
                </c:pt>
                <c:pt idx="668">
                  <c:v>4</c:v>
                </c:pt>
                <c:pt idx="669">
                  <c:v>6</c:v>
                </c:pt>
                <c:pt idx="670">
                  <c:v>5</c:v>
                </c:pt>
                <c:pt idx="671">
                  <c:v>4</c:v>
                </c:pt>
                <c:pt idx="672">
                  <c:v>5</c:v>
                </c:pt>
                <c:pt idx="673">
                  <c:v>6</c:v>
                </c:pt>
                <c:pt idx="674">
                  <c:v>6</c:v>
                </c:pt>
                <c:pt idx="675">
                  <c:v>6</c:v>
                </c:pt>
                <c:pt idx="676">
                  <c:v>4</c:v>
                </c:pt>
                <c:pt idx="677">
                  <c:v>4</c:v>
                </c:pt>
                <c:pt idx="678">
                  <c:v>6</c:v>
                </c:pt>
                <c:pt idx="679">
                  <c:v>5</c:v>
                </c:pt>
                <c:pt idx="680">
                  <c:v>5</c:v>
                </c:pt>
                <c:pt idx="681">
                  <c:v>5</c:v>
                </c:pt>
                <c:pt idx="682">
                  <c:v>5</c:v>
                </c:pt>
                <c:pt idx="683">
                  <c:v>5</c:v>
                </c:pt>
                <c:pt idx="684">
                  <c:v>6</c:v>
                </c:pt>
                <c:pt idx="685">
                  <c:v>6</c:v>
                </c:pt>
                <c:pt idx="686">
                  <c:v>6</c:v>
                </c:pt>
                <c:pt idx="687">
                  <c:v>5</c:v>
                </c:pt>
                <c:pt idx="688">
                  <c:v>5</c:v>
                </c:pt>
                <c:pt idx="689">
                  <c:v>5</c:v>
                </c:pt>
                <c:pt idx="690">
                  <c:v>5</c:v>
                </c:pt>
                <c:pt idx="691">
                  <c:v>5</c:v>
                </c:pt>
                <c:pt idx="692">
                  <c:v>5</c:v>
                </c:pt>
                <c:pt idx="693">
                  <c:v>5</c:v>
                </c:pt>
                <c:pt idx="694">
                  <c:v>4</c:v>
                </c:pt>
                <c:pt idx="695">
                  <c:v>5</c:v>
                </c:pt>
                <c:pt idx="696">
                  <c:v>4</c:v>
                </c:pt>
                <c:pt idx="697">
                  <c:v>4</c:v>
                </c:pt>
                <c:pt idx="698">
                  <c:v>4</c:v>
                </c:pt>
                <c:pt idx="699">
                  <c:v>4</c:v>
                </c:pt>
                <c:pt idx="700">
                  <c:v>4</c:v>
                </c:pt>
                <c:pt idx="701">
                  <c:v>5</c:v>
                </c:pt>
                <c:pt idx="702">
                  <c:v>5</c:v>
                </c:pt>
                <c:pt idx="703">
                  <c:v>5</c:v>
                </c:pt>
                <c:pt idx="704">
                  <c:v>5</c:v>
                </c:pt>
                <c:pt idx="705">
                  <c:v>6</c:v>
                </c:pt>
                <c:pt idx="706">
                  <c:v>5</c:v>
                </c:pt>
                <c:pt idx="707">
                  <c:v>6</c:v>
                </c:pt>
                <c:pt idx="708">
                  <c:v>6</c:v>
                </c:pt>
                <c:pt idx="709">
                  <c:v>6</c:v>
                </c:pt>
                <c:pt idx="710">
                  <c:v>4</c:v>
                </c:pt>
                <c:pt idx="711">
                  <c:v>5</c:v>
                </c:pt>
                <c:pt idx="712">
                  <c:v>5</c:v>
                </c:pt>
                <c:pt idx="713">
                  <c:v>5</c:v>
                </c:pt>
                <c:pt idx="714">
                  <c:v>5</c:v>
                </c:pt>
                <c:pt idx="715">
                  <c:v>5</c:v>
                </c:pt>
                <c:pt idx="716">
                  <c:v>5</c:v>
                </c:pt>
                <c:pt idx="717">
                  <c:v>5</c:v>
                </c:pt>
                <c:pt idx="718">
                  <c:v>5</c:v>
                </c:pt>
                <c:pt idx="719">
                  <c:v>5</c:v>
                </c:pt>
                <c:pt idx="720">
                  <c:v>5</c:v>
                </c:pt>
                <c:pt idx="721">
                  <c:v>5</c:v>
                </c:pt>
                <c:pt idx="722">
                  <c:v>5</c:v>
                </c:pt>
                <c:pt idx="723">
                  <c:v>5</c:v>
                </c:pt>
                <c:pt idx="724">
                  <c:v>5</c:v>
                </c:pt>
                <c:pt idx="725">
                  <c:v>5</c:v>
                </c:pt>
                <c:pt idx="726">
                  <c:v>5</c:v>
                </c:pt>
                <c:pt idx="727">
                  <c:v>5</c:v>
                </c:pt>
                <c:pt idx="728">
                  <c:v>5</c:v>
                </c:pt>
                <c:pt idx="729">
                  <c:v>5</c:v>
                </c:pt>
                <c:pt idx="730">
                  <c:v>5</c:v>
                </c:pt>
                <c:pt idx="731">
                  <c:v>5</c:v>
                </c:pt>
                <c:pt idx="732">
                  <c:v>5</c:v>
                </c:pt>
                <c:pt idx="733">
                  <c:v>5</c:v>
                </c:pt>
                <c:pt idx="734">
                  <c:v>5</c:v>
                </c:pt>
                <c:pt idx="735">
                  <c:v>5</c:v>
                </c:pt>
                <c:pt idx="736">
                  <c:v>5</c:v>
                </c:pt>
                <c:pt idx="737">
                  <c:v>5</c:v>
                </c:pt>
                <c:pt idx="738">
                  <c:v>5</c:v>
                </c:pt>
                <c:pt idx="739">
                  <c:v>6</c:v>
                </c:pt>
                <c:pt idx="740">
                  <c:v>5</c:v>
                </c:pt>
                <c:pt idx="741">
                  <c:v>5</c:v>
                </c:pt>
                <c:pt idx="742">
                  <c:v>6</c:v>
                </c:pt>
                <c:pt idx="743">
                  <c:v>6</c:v>
                </c:pt>
                <c:pt idx="744">
                  <c:v>5</c:v>
                </c:pt>
                <c:pt idx="745">
                  <c:v>6</c:v>
                </c:pt>
                <c:pt idx="746">
                  <c:v>6</c:v>
                </c:pt>
                <c:pt idx="747">
                  <c:v>5</c:v>
                </c:pt>
                <c:pt idx="748">
                  <c:v>6</c:v>
                </c:pt>
                <c:pt idx="749">
                  <c:v>5</c:v>
                </c:pt>
                <c:pt idx="750">
                  <c:v>5</c:v>
                </c:pt>
                <c:pt idx="751">
                  <c:v>6</c:v>
                </c:pt>
                <c:pt idx="752">
                  <c:v>5</c:v>
                </c:pt>
                <c:pt idx="753">
                  <c:v>5</c:v>
                </c:pt>
                <c:pt idx="754">
                  <c:v>6</c:v>
                </c:pt>
                <c:pt idx="755">
                  <c:v>5</c:v>
                </c:pt>
                <c:pt idx="756">
                  <c:v>5</c:v>
                </c:pt>
                <c:pt idx="757">
                  <c:v>6</c:v>
                </c:pt>
                <c:pt idx="758">
                  <c:v>5</c:v>
                </c:pt>
                <c:pt idx="759">
                  <c:v>5</c:v>
                </c:pt>
                <c:pt idx="760">
                  <c:v>6</c:v>
                </c:pt>
                <c:pt idx="761">
                  <c:v>6</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5</c:v>
                </c:pt>
                <c:pt idx="784">
                  <c:v>5</c:v>
                </c:pt>
                <c:pt idx="785">
                  <c:v>5</c:v>
                </c:pt>
                <c:pt idx="786">
                  <c:v>5</c:v>
                </c:pt>
                <c:pt idx="787">
                  <c:v>5</c:v>
                </c:pt>
                <c:pt idx="788">
                  <c:v>5</c:v>
                </c:pt>
                <c:pt idx="789">
                  <c:v>5</c:v>
                </c:pt>
                <c:pt idx="790">
                  <c:v>5</c:v>
                </c:pt>
                <c:pt idx="791">
                  <c:v>5</c:v>
                </c:pt>
                <c:pt idx="792">
                  <c:v>5</c:v>
                </c:pt>
                <c:pt idx="793">
                  <c:v>5</c:v>
                </c:pt>
                <c:pt idx="794">
                  <c:v>5</c:v>
                </c:pt>
                <c:pt idx="795">
                  <c:v>6</c:v>
                </c:pt>
                <c:pt idx="796">
                  <c:v>6</c:v>
                </c:pt>
                <c:pt idx="797">
                  <c:v>5</c:v>
                </c:pt>
                <c:pt idx="798">
                  <c:v>5</c:v>
                </c:pt>
                <c:pt idx="799">
                  <c:v>6</c:v>
                </c:pt>
                <c:pt idx="800">
                  <c:v>6</c:v>
                </c:pt>
                <c:pt idx="801">
                  <c:v>5</c:v>
                </c:pt>
                <c:pt idx="802">
                  <c:v>6</c:v>
                </c:pt>
                <c:pt idx="803">
                  <c:v>6</c:v>
                </c:pt>
                <c:pt idx="804">
                  <c:v>5</c:v>
                </c:pt>
                <c:pt idx="805">
                  <c:v>6</c:v>
                </c:pt>
                <c:pt idx="806">
                  <c:v>6</c:v>
                </c:pt>
                <c:pt idx="807">
                  <c:v>5</c:v>
                </c:pt>
                <c:pt idx="808">
                  <c:v>6</c:v>
                </c:pt>
                <c:pt idx="809">
                  <c:v>6</c:v>
                </c:pt>
                <c:pt idx="810">
                  <c:v>6</c:v>
                </c:pt>
                <c:pt idx="811">
                  <c:v>6</c:v>
                </c:pt>
                <c:pt idx="812">
                  <c:v>6</c:v>
                </c:pt>
                <c:pt idx="813">
                  <c:v>5</c:v>
                </c:pt>
                <c:pt idx="814">
                  <c:v>6</c:v>
                </c:pt>
                <c:pt idx="815">
                  <c:v>5</c:v>
                </c:pt>
                <c:pt idx="816">
                  <c:v>6</c:v>
                </c:pt>
                <c:pt idx="817">
                  <c:v>6</c:v>
                </c:pt>
                <c:pt idx="818">
                  <c:v>6</c:v>
                </c:pt>
                <c:pt idx="819">
                  <c:v>6</c:v>
                </c:pt>
                <c:pt idx="820">
                  <c:v>6</c:v>
                </c:pt>
                <c:pt idx="821">
                  <c:v>6</c:v>
                </c:pt>
                <c:pt idx="822">
                  <c:v>6</c:v>
                </c:pt>
                <c:pt idx="823">
                  <c:v>6</c:v>
                </c:pt>
                <c:pt idx="824">
                  <c:v>6</c:v>
                </c:pt>
                <c:pt idx="825">
                  <c:v>5</c:v>
                </c:pt>
                <c:pt idx="826">
                  <c:v>6</c:v>
                </c:pt>
                <c:pt idx="827">
                  <c:v>6</c:v>
                </c:pt>
                <c:pt idx="828">
                  <c:v>6</c:v>
                </c:pt>
                <c:pt idx="829">
                  <c:v>6</c:v>
                </c:pt>
                <c:pt idx="830">
                  <c:v>5</c:v>
                </c:pt>
                <c:pt idx="831">
                  <c:v>5</c:v>
                </c:pt>
                <c:pt idx="832">
                  <c:v>6</c:v>
                </c:pt>
                <c:pt idx="833">
                  <c:v>5</c:v>
                </c:pt>
                <c:pt idx="834">
                  <c:v>5</c:v>
                </c:pt>
                <c:pt idx="835">
                  <c:v>6</c:v>
                </c:pt>
                <c:pt idx="836">
                  <c:v>6</c:v>
                </c:pt>
                <c:pt idx="837">
                  <c:v>5</c:v>
                </c:pt>
                <c:pt idx="838">
                  <c:v>6</c:v>
                </c:pt>
                <c:pt idx="839">
                  <c:v>5</c:v>
                </c:pt>
                <c:pt idx="840">
                  <c:v>5</c:v>
                </c:pt>
                <c:pt idx="841">
                  <c:v>6</c:v>
                </c:pt>
                <c:pt idx="842">
                  <c:v>6</c:v>
                </c:pt>
                <c:pt idx="843">
                  <c:v>5</c:v>
                </c:pt>
                <c:pt idx="844">
                  <c:v>6</c:v>
                </c:pt>
                <c:pt idx="845">
                  <c:v>5</c:v>
                </c:pt>
                <c:pt idx="846">
                  <c:v>5</c:v>
                </c:pt>
                <c:pt idx="847">
                  <c:v>6</c:v>
                </c:pt>
                <c:pt idx="848">
                  <c:v>5</c:v>
                </c:pt>
                <c:pt idx="849">
                  <c:v>5</c:v>
                </c:pt>
                <c:pt idx="850">
                  <c:v>6</c:v>
                </c:pt>
                <c:pt idx="851">
                  <c:v>6</c:v>
                </c:pt>
                <c:pt idx="852">
                  <c:v>5</c:v>
                </c:pt>
                <c:pt idx="853">
                  <c:v>6</c:v>
                </c:pt>
                <c:pt idx="854">
                  <c:v>5</c:v>
                </c:pt>
                <c:pt idx="855">
                  <c:v>5</c:v>
                </c:pt>
                <c:pt idx="856">
                  <c:v>6</c:v>
                </c:pt>
                <c:pt idx="857">
                  <c:v>5</c:v>
                </c:pt>
                <c:pt idx="858">
                  <c:v>5</c:v>
                </c:pt>
                <c:pt idx="859">
                  <c:v>6</c:v>
                </c:pt>
                <c:pt idx="860">
                  <c:v>5</c:v>
                </c:pt>
                <c:pt idx="861">
                  <c:v>5</c:v>
                </c:pt>
                <c:pt idx="862">
                  <c:v>6</c:v>
                </c:pt>
                <c:pt idx="863">
                  <c:v>6</c:v>
                </c:pt>
                <c:pt idx="864">
                  <c:v>5</c:v>
                </c:pt>
                <c:pt idx="865">
                  <c:v>6</c:v>
                </c:pt>
                <c:pt idx="866">
                  <c:v>5</c:v>
                </c:pt>
                <c:pt idx="867">
                  <c:v>5</c:v>
                </c:pt>
                <c:pt idx="868">
                  <c:v>5</c:v>
                </c:pt>
                <c:pt idx="869">
                  <c:v>5</c:v>
                </c:pt>
                <c:pt idx="870">
                  <c:v>5</c:v>
                </c:pt>
                <c:pt idx="871">
                  <c:v>5</c:v>
                </c:pt>
                <c:pt idx="872">
                  <c:v>5</c:v>
                </c:pt>
                <c:pt idx="873">
                  <c:v>5</c:v>
                </c:pt>
                <c:pt idx="874">
                  <c:v>5</c:v>
                </c:pt>
                <c:pt idx="875">
                  <c:v>5</c:v>
                </c:pt>
                <c:pt idx="876">
                  <c:v>5</c:v>
                </c:pt>
                <c:pt idx="877">
                  <c:v>6</c:v>
                </c:pt>
                <c:pt idx="878">
                  <c:v>6</c:v>
                </c:pt>
                <c:pt idx="879">
                  <c:v>5</c:v>
                </c:pt>
                <c:pt idx="880">
                  <c:v>6</c:v>
                </c:pt>
                <c:pt idx="881">
                  <c:v>6</c:v>
                </c:pt>
                <c:pt idx="882">
                  <c:v>5</c:v>
                </c:pt>
                <c:pt idx="883">
                  <c:v>6</c:v>
                </c:pt>
                <c:pt idx="884">
                  <c:v>6</c:v>
                </c:pt>
                <c:pt idx="885">
                  <c:v>5</c:v>
                </c:pt>
                <c:pt idx="886">
                  <c:v>5</c:v>
                </c:pt>
                <c:pt idx="887">
                  <c:v>5</c:v>
                </c:pt>
                <c:pt idx="888">
                  <c:v>5</c:v>
                </c:pt>
                <c:pt idx="889">
                  <c:v>5</c:v>
                </c:pt>
                <c:pt idx="890">
                  <c:v>5</c:v>
                </c:pt>
                <c:pt idx="891">
                  <c:v>5</c:v>
                </c:pt>
                <c:pt idx="892">
                  <c:v>6</c:v>
                </c:pt>
                <c:pt idx="893">
                  <c:v>5</c:v>
                </c:pt>
                <c:pt idx="894">
                  <c:v>5</c:v>
                </c:pt>
                <c:pt idx="895">
                  <c:v>6</c:v>
                </c:pt>
                <c:pt idx="896">
                  <c:v>5</c:v>
                </c:pt>
                <c:pt idx="897">
                  <c:v>5</c:v>
                </c:pt>
                <c:pt idx="898">
                  <c:v>5</c:v>
                </c:pt>
                <c:pt idx="899">
                  <c:v>5</c:v>
                </c:pt>
                <c:pt idx="900">
                  <c:v>5</c:v>
                </c:pt>
                <c:pt idx="901">
                  <c:v>5</c:v>
                </c:pt>
                <c:pt idx="902">
                  <c:v>5</c:v>
                </c:pt>
                <c:pt idx="903">
                  <c:v>5</c:v>
                </c:pt>
                <c:pt idx="904">
                  <c:v>6</c:v>
                </c:pt>
                <c:pt idx="905">
                  <c:v>6</c:v>
                </c:pt>
                <c:pt idx="906">
                  <c:v>5</c:v>
                </c:pt>
                <c:pt idx="907">
                  <c:v>5</c:v>
                </c:pt>
                <c:pt idx="908">
                  <c:v>5</c:v>
                </c:pt>
                <c:pt idx="909">
                  <c:v>5</c:v>
                </c:pt>
                <c:pt idx="910">
                  <c:v>5</c:v>
                </c:pt>
                <c:pt idx="911">
                  <c:v>5</c:v>
                </c:pt>
                <c:pt idx="912">
                  <c:v>5</c:v>
                </c:pt>
                <c:pt idx="913">
                  <c:v>6</c:v>
                </c:pt>
                <c:pt idx="914">
                  <c:v>5</c:v>
                </c:pt>
                <c:pt idx="915">
                  <c:v>5</c:v>
                </c:pt>
                <c:pt idx="916">
                  <c:v>6</c:v>
                </c:pt>
                <c:pt idx="917">
                  <c:v>5</c:v>
                </c:pt>
                <c:pt idx="918">
                  <c:v>5</c:v>
                </c:pt>
                <c:pt idx="919">
                  <c:v>6</c:v>
                </c:pt>
                <c:pt idx="920">
                  <c:v>6</c:v>
                </c:pt>
                <c:pt idx="921">
                  <c:v>5</c:v>
                </c:pt>
                <c:pt idx="922">
                  <c:v>7</c:v>
                </c:pt>
                <c:pt idx="923">
                  <c:v>5</c:v>
                </c:pt>
                <c:pt idx="924">
                  <c:v>5</c:v>
                </c:pt>
                <c:pt idx="925">
                  <c:v>5</c:v>
                </c:pt>
                <c:pt idx="926">
                  <c:v>5</c:v>
                </c:pt>
                <c:pt idx="927">
                  <c:v>5</c:v>
                </c:pt>
                <c:pt idx="928">
                  <c:v>5</c:v>
                </c:pt>
                <c:pt idx="929">
                  <c:v>5</c:v>
                </c:pt>
                <c:pt idx="930">
                  <c:v>5</c:v>
                </c:pt>
                <c:pt idx="931">
                  <c:v>5</c:v>
                </c:pt>
                <c:pt idx="932">
                  <c:v>5</c:v>
                </c:pt>
                <c:pt idx="933">
                  <c:v>5</c:v>
                </c:pt>
                <c:pt idx="934">
                  <c:v>5</c:v>
                </c:pt>
                <c:pt idx="935">
                  <c:v>5</c:v>
                </c:pt>
                <c:pt idx="936">
                  <c:v>5</c:v>
                </c:pt>
                <c:pt idx="937">
                  <c:v>6</c:v>
                </c:pt>
                <c:pt idx="938">
                  <c:v>5</c:v>
                </c:pt>
                <c:pt idx="939">
                  <c:v>5</c:v>
                </c:pt>
                <c:pt idx="940">
                  <c:v>6</c:v>
                </c:pt>
                <c:pt idx="941">
                  <c:v>6</c:v>
                </c:pt>
                <c:pt idx="942">
                  <c:v>6</c:v>
                </c:pt>
                <c:pt idx="943">
                  <c:v>5</c:v>
                </c:pt>
                <c:pt idx="944">
                  <c:v>5</c:v>
                </c:pt>
                <c:pt idx="945">
                  <c:v>5</c:v>
                </c:pt>
                <c:pt idx="946">
                  <c:v>5</c:v>
                </c:pt>
                <c:pt idx="947">
                  <c:v>4</c:v>
                </c:pt>
                <c:pt idx="948">
                  <c:v>4</c:v>
                </c:pt>
                <c:pt idx="949">
                  <c:v>5</c:v>
                </c:pt>
                <c:pt idx="950">
                  <c:v>5</c:v>
                </c:pt>
                <c:pt idx="951">
                  <c:v>5</c:v>
                </c:pt>
                <c:pt idx="952">
                  <c:v>5</c:v>
                </c:pt>
                <c:pt idx="953">
                  <c:v>6</c:v>
                </c:pt>
                <c:pt idx="954">
                  <c:v>3</c:v>
                </c:pt>
                <c:pt idx="955">
                  <c:v>3</c:v>
                </c:pt>
                <c:pt idx="956">
                  <c:v>6</c:v>
                </c:pt>
                <c:pt idx="957">
                  <c:v>2</c:v>
                </c:pt>
                <c:pt idx="958">
                  <c:v>4</c:v>
                </c:pt>
                <c:pt idx="959">
                  <c:v>4</c:v>
                </c:pt>
                <c:pt idx="960">
                  <c:v>4</c:v>
                </c:pt>
                <c:pt idx="961">
                  <c:v>7</c:v>
                </c:pt>
                <c:pt idx="962">
                  <c:v>7</c:v>
                </c:pt>
                <c:pt idx="963">
                  <c:v>6</c:v>
                </c:pt>
                <c:pt idx="964">
                  <c:v>5</c:v>
                </c:pt>
                <c:pt idx="965">
                  <c:v>6</c:v>
                </c:pt>
                <c:pt idx="966">
                  <c:v>3</c:v>
                </c:pt>
                <c:pt idx="967">
                  <c:v>5</c:v>
                </c:pt>
                <c:pt idx="968">
                  <c:v>5</c:v>
                </c:pt>
                <c:pt idx="969">
                  <c:v>6</c:v>
                </c:pt>
                <c:pt idx="970">
                  <c:v>3</c:v>
                </c:pt>
                <c:pt idx="971">
                  <c:v>3</c:v>
                </c:pt>
                <c:pt idx="972">
                  <c:v>5</c:v>
                </c:pt>
                <c:pt idx="973">
                  <c:v>7</c:v>
                </c:pt>
                <c:pt idx="974">
                  <c:v>7</c:v>
                </c:pt>
                <c:pt idx="975">
                  <c:v>5</c:v>
                </c:pt>
                <c:pt idx="976">
                  <c:v>7</c:v>
                </c:pt>
                <c:pt idx="977">
                  <c:v>7</c:v>
                </c:pt>
                <c:pt idx="978">
                  <c:v>5</c:v>
                </c:pt>
                <c:pt idx="979">
                  <c:v>5</c:v>
                </c:pt>
                <c:pt idx="980">
                  <c:v>5</c:v>
                </c:pt>
                <c:pt idx="981">
                  <c:v>4</c:v>
                </c:pt>
                <c:pt idx="982">
                  <c:v>4</c:v>
                </c:pt>
                <c:pt idx="983">
                  <c:v>4</c:v>
                </c:pt>
                <c:pt idx="984">
                  <c:v>5</c:v>
                </c:pt>
                <c:pt idx="985">
                  <c:v>5</c:v>
                </c:pt>
                <c:pt idx="986">
                  <c:v>5</c:v>
                </c:pt>
                <c:pt idx="987">
                  <c:v>4</c:v>
                </c:pt>
                <c:pt idx="988">
                  <c:v>4</c:v>
                </c:pt>
                <c:pt idx="989">
                  <c:v>4</c:v>
                </c:pt>
                <c:pt idx="990">
                  <c:v>4</c:v>
                </c:pt>
                <c:pt idx="991">
                  <c:v>6</c:v>
                </c:pt>
                <c:pt idx="992">
                  <c:v>5</c:v>
                </c:pt>
                <c:pt idx="993">
                  <c:v>5</c:v>
                </c:pt>
                <c:pt idx="994">
                  <c:v>6</c:v>
                </c:pt>
                <c:pt idx="995">
                  <c:v>5</c:v>
                </c:pt>
                <c:pt idx="996">
                  <c:v>5</c:v>
                </c:pt>
                <c:pt idx="997">
                  <c:v>6</c:v>
                </c:pt>
                <c:pt idx="998">
                  <c:v>5</c:v>
                </c:pt>
                <c:pt idx="999">
                  <c:v>5</c:v>
                </c:pt>
                <c:pt idx="1000">
                  <c:v>6</c:v>
                </c:pt>
                <c:pt idx="1001">
                  <c:v>5</c:v>
                </c:pt>
                <c:pt idx="1002">
                  <c:v>5</c:v>
                </c:pt>
                <c:pt idx="1003">
                  <c:v>6</c:v>
                </c:pt>
                <c:pt idx="1004">
                  <c:v>5</c:v>
                </c:pt>
                <c:pt idx="1005">
                  <c:v>5</c:v>
                </c:pt>
                <c:pt idx="1006">
                  <c:v>6</c:v>
                </c:pt>
                <c:pt idx="1007">
                  <c:v>6</c:v>
                </c:pt>
                <c:pt idx="1008">
                  <c:v>5</c:v>
                </c:pt>
                <c:pt idx="1009">
                  <c:v>5</c:v>
                </c:pt>
                <c:pt idx="1010">
                  <c:v>5</c:v>
                </c:pt>
                <c:pt idx="1011">
                  <c:v>6</c:v>
                </c:pt>
                <c:pt idx="1012">
                  <c:v>5</c:v>
                </c:pt>
                <c:pt idx="1013">
                  <c:v>5</c:v>
                </c:pt>
                <c:pt idx="1014">
                  <c:v>5</c:v>
                </c:pt>
                <c:pt idx="1015">
                  <c:v>6</c:v>
                </c:pt>
                <c:pt idx="1016">
                  <c:v>6</c:v>
                </c:pt>
                <c:pt idx="1017">
                  <c:v>5</c:v>
                </c:pt>
                <c:pt idx="1018">
                  <c:v>5</c:v>
                </c:pt>
                <c:pt idx="1019">
                  <c:v>5</c:v>
                </c:pt>
                <c:pt idx="1020">
                  <c:v>5</c:v>
                </c:pt>
                <c:pt idx="1021">
                  <c:v>5</c:v>
                </c:pt>
                <c:pt idx="1022">
                  <c:v>5</c:v>
                </c:pt>
                <c:pt idx="1023">
                  <c:v>5</c:v>
                </c:pt>
                <c:pt idx="1024">
                  <c:v>5</c:v>
                </c:pt>
                <c:pt idx="1025">
                  <c:v>5</c:v>
                </c:pt>
                <c:pt idx="1026">
                  <c:v>5</c:v>
                </c:pt>
                <c:pt idx="1027">
                  <c:v>5</c:v>
                </c:pt>
                <c:pt idx="1028">
                  <c:v>5</c:v>
                </c:pt>
                <c:pt idx="1029">
                  <c:v>5</c:v>
                </c:pt>
                <c:pt idx="1030">
                  <c:v>5</c:v>
                </c:pt>
                <c:pt idx="1031">
                  <c:v>5</c:v>
                </c:pt>
                <c:pt idx="1032">
                  <c:v>5</c:v>
                </c:pt>
                <c:pt idx="1033">
                  <c:v>5</c:v>
                </c:pt>
                <c:pt idx="1034">
                  <c:v>5</c:v>
                </c:pt>
                <c:pt idx="1035">
                  <c:v>5</c:v>
                </c:pt>
                <c:pt idx="1036">
                  <c:v>5</c:v>
                </c:pt>
                <c:pt idx="1037">
                  <c:v>5</c:v>
                </c:pt>
                <c:pt idx="1038">
                  <c:v>5</c:v>
                </c:pt>
                <c:pt idx="1039">
                  <c:v>5</c:v>
                </c:pt>
                <c:pt idx="1040">
                  <c:v>5</c:v>
                </c:pt>
                <c:pt idx="1041">
                  <c:v>5</c:v>
                </c:pt>
                <c:pt idx="1042">
                  <c:v>6</c:v>
                </c:pt>
                <c:pt idx="1043">
                  <c:v>5</c:v>
                </c:pt>
                <c:pt idx="1044">
                  <c:v>5</c:v>
                </c:pt>
                <c:pt idx="1045">
                  <c:v>6</c:v>
                </c:pt>
                <c:pt idx="1046">
                  <c:v>5</c:v>
                </c:pt>
                <c:pt idx="1047">
                  <c:v>5</c:v>
                </c:pt>
                <c:pt idx="1048">
                  <c:v>5</c:v>
                </c:pt>
                <c:pt idx="1049">
                  <c:v>4</c:v>
                </c:pt>
                <c:pt idx="1050">
                  <c:v>5</c:v>
                </c:pt>
                <c:pt idx="1051">
                  <c:v>5</c:v>
                </c:pt>
                <c:pt idx="1052">
                  <c:v>5</c:v>
                </c:pt>
                <c:pt idx="1053">
                  <c:v>5</c:v>
                </c:pt>
                <c:pt idx="1054">
                  <c:v>5</c:v>
                </c:pt>
                <c:pt idx="1055">
                  <c:v>5</c:v>
                </c:pt>
                <c:pt idx="1056">
                  <c:v>5</c:v>
                </c:pt>
                <c:pt idx="1057">
                  <c:v>5</c:v>
                </c:pt>
                <c:pt idx="1058">
                  <c:v>5</c:v>
                </c:pt>
                <c:pt idx="1059">
                  <c:v>5</c:v>
                </c:pt>
                <c:pt idx="1060">
                  <c:v>5</c:v>
                </c:pt>
                <c:pt idx="1061">
                  <c:v>5</c:v>
                </c:pt>
                <c:pt idx="1062">
                  <c:v>5</c:v>
                </c:pt>
                <c:pt idx="1063">
                  <c:v>5</c:v>
                </c:pt>
                <c:pt idx="1064">
                  <c:v>5</c:v>
                </c:pt>
                <c:pt idx="1065">
                  <c:v>5</c:v>
                </c:pt>
                <c:pt idx="1066">
                  <c:v>5</c:v>
                </c:pt>
                <c:pt idx="1067">
                  <c:v>5</c:v>
                </c:pt>
                <c:pt idx="1068">
                  <c:v>5</c:v>
                </c:pt>
                <c:pt idx="1069">
                  <c:v>5</c:v>
                </c:pt>
                <c:pt idx="1070">
                  <c:v>5</c:v>
                </c:pt>
                <c:pt idx="1071">
                  <c:v>5</c:v>
                </c:pt>
                <c:pt idx="1072">
                  <c:v>6</c:v>
                </c:pt>
                <c:pt idx="1073">
                  <c:v>6</c:v>
                </c:pt>
                <c:pt idx="1074">
                  <c:v>6</c:v>
                </c:pt>
                <c:pt idx="1075">
                  <c:v>4</c:v>
                </c:pt>
                <c:pt idx="1076">
                  <c:v>7</c:v>
                </c:pt>
                <c:pt idx="1077">
                  <c:v>5</c:v>
                </c:pt>
                <c:pt idx="1078">
                  <c:v>5</c:v>
                </c:pt>
                <c:pt idx="1079">
                  <c:v>5</c:v>
                </c:pt>
                <c:pt idx="1080">
                  <c:v>5</c:v>
                </c:pt>
                <c:pt idx="1081">
                  <c:v>5</c:v>
                </c:pt>
                <c:pt idx="1082">
                  <c:v>7</c:v>
                </c:pt>
                <c:pt idx="1083">
                  <c:v>2</c:v>
                </c:pt>
                <c:pt idx="1084">
                  <c:v>4</c:v>
                </c:pt>
                <c:pt idx="1085">
                  <c:v>5</c:v>
                </c:pt>
                <c:pt idx="1086">
                  <c:v>4</c:v>
                </c:pt>
                <c:pt idx="1087">
                  <c:v>5</c:v>
                </c:pt>
                <c:pt idx="1088">
                  <c:v>5</c:v>
                </c:pt>
                <c:pt idx="1089">
                  <c:v>6</c:v>
                </c:pt>
                <c:pt idx="1090">
                  <c:v>7</c:v>
                </c:pt>
                <c:pt idx="1091">
                  <c:v>6</c:v>
                </c:pt>
                <c:pt idx="1092">
                  <c:v>6</c:v>
                </c:pt>
                <c:pt idx="1093">
                  <c:v>6</c:v>
                </c:pt>
                <c:pt idx="1094">
                  <c:v>6</c:v>
                </c:pt>
                <c:pt idx="1095">
                  <c:v>6</c:v>
                </c:pt>
                <c:pt idx="1096">
                  <c:v>6</c:v>
                </c:pt>
                <c:pt idx="1097">
                  <c:v>6</c:v>
                </c:pt>
              </c:numCache>
            </c:numRef>
          </c:yVal>
        </c:ser>
        <c:axId val="146537088"/>
        <c:axId val="148642816"/>
      </c:scatterChart>
      <c:valAx>
        <c:axId val="146537088"/>
        <c:scaling>
          <c:orientation val="minMax"/>
        </c:scaling>
        <c:axPos val="b"/>
        <c:title>
          <c:tx>
            <c:rich>
              <a:bodyPr/>
              <a:lstStyle/>
              <a:p>
                <a:pPr>
                  <a:defRPr/>
                </a:pPr>
                <a:r>
                  <a:rPr lang="en-US" b="0"/>
                  <a:t>Measured Pen-Bin</a:t>
                </a:r>
              </a:p>
            </c:rich>
          </c:tx>
          <c:layout/>
        </c:title>
        <c:numFmt formatCode="General" sourceLinked="1"/>
        <c:tickLblPos val="nextTo"/>
        <c:crossAx val="148642816"/>
        <c:crosses val="autoZero"/>
        <c:crossBetween val="midCat"/>
      </c:valAx>
      <c:valAx>
        <c:axId val="148642816"/>
        <c:scaling>
          <c:orientation val="minMax"/>
        </c:scaling>
        <c:axPos val="l"/>
        <c:majorGridlines/>
        <c:minorGridlines/>
        <c:title>
          <c:tx>
            <c:rich>
              <a:bodyPr/>
              <a:lstStyle/>
              <a:p>
                <a:pPr>
                  <a:defRPr/>
                </a:pPr>
                <a:r>
                  <a:rPr lang="en-US" sz="1000" b="0" i="0" baseline="0"/>
                  <a:t>Predicted Pen-Bin</a:t>
                </a:r>
                <a:endParaRPr lang="en-US" sz="1000" b="0" i="0"/>
              </a:p>
            </c:rich>
          </c:tx>
          <c:layout/>
        </c:title>
        <c:numFmt formatCode="General" sourceLinked="1"/>
        <c:tickLblPos val="nextTo"/>
        <c:crossAx val="146537088"/>
        <c:crosses val="autoZero"/>
        <c:crossBetween val="midCat"/>
      </c:valAx>
    </c:plotArea>
    <c:legend>
      <c:legendPos val="r"/>
      <c:layout/>
    </c:legend>
    <c:plotVisOnly val="1"/>
    <c:dispBlanksAs val="gap"/>
  </c:chart>
  <c:spPr>
    <a:ln>
      <a:solidFill>
        <a:schemeClr val="accent1">
          <a:lumMod val="50000"/>
        </a:schemeClr>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spPr>
            <a:ln w="28575">
              <a:noFill/>
            </a:ln>
          </c:spPr>
          <c:marker>
            <c:symbol val="diamond"/>
            <c:size val="3"/>
            <c:spPr>
              <a:solidFill>
                <a:srgbClr val="003366"/>
              </a:solidFill>
              <a:ln>
                <a:solidFill>
                  <a:srgbClr val="003366"/>
                </a:solidFill>
              </a:ln>
            </c:spPr>
          </c:marker>
          <c:trendline>
            <c:trendlineType val="linear"/>
            <c:dispRSqr val="1"/>
            <c:dispEq val="1"/>
            <c:trendlineLbl>
              <c:layout>
                <c:manualLayout>
                  <c:x val="0.25137172757251497"/>
                  <c:y val="-3.5853203861884855E-2"/>
                </c:manualLayout>
              </c:layout>
              <c:numFmt formatCode="General" sourceLinked="0"/>
              <c:txPr>
                <a:bodyPr/>
                <a:lstStyle/>
                <a:p>
                  <a:pPr>
                    <a:defRPr sz="1100"/>
                  </a:pPr>
                  <a:endParaRPr lang="en-US"/>
                </a:p>
              </c:txPr>
            </c:trendlineLbl>
          </c:trendline>
          <c:xVal>
            <c:numRef>
              <c:f>Sheet1!$I$2:$I$1099</c:f>
              <c:numCache>
                <c:formatCode>General</c:formatCode>
                <c:ptCount val="1098"/>
                <c:pt idx="0">
                  <c:v>68</c:v>
                </c:pt>
                <c:pt idx="1">
                  <c:v>87</c:v>
                </c:pt>
                <c:pt idx="2">
                  <c:v>88.8</c:v>
                </c:pt>
                <c:pt idx="3">
                  <c:v>91.3</c:v>
                </c:pt>
                <c:pt idx="4">
                  <c:v>98</c:v>
                </c:pt>
                <c:pt idx="5">
                  <c:v>97</c:v>
                </c:pt>
                <c:pt idx="6">
                  <c:v>87</c:v>
                </c:pt>
                <c:pt idx="7">
                  <c:v>94</c:v>
                </c:pt>
                <c:pt idx="8">
                  <c:v>96.2</c:v>
                </c:pt>
                <c:pt idx="9">
                  <c:v>81.400000000000006</c:v>
                </c:pt>
                <c:pt idx="10">
                  <c:v>85.2</c:v>
                </c:pt>
                <c:pt idx="11">
                  <c:v>89</c:v>
                </c:pt>
                <c:pt idx="12">
                  <c:v>87.8</c:v>
                </c:pt>
                <c:pt idx="13">
                  <c:v>121.5</c:v>
                </c:pt>
                <c:pt idx="14">
                  <c:v>141</c:v>
                </c:pt>
                <c:pt idx="15">
                  <c:v>129</c:v>
                </c:pt>
                <c:pt idx="16">
                  <c:v>115.2</c:v>
                </c:pt>
                <c:pt idx="17">
                  <c:v>136.19999999999999</c:v>
                </c:pt>
                <c:pt idx="18">
                  <c:v>124.6</c:v>
                </c:pt>
                <c:pt idx="19">
                  <c:v>96.5</c:v>
                </c:pt>
                <c:pt idx="20">
                  <c:v>116</c:v>
                </c:pt>
                <c:pt idx="21">
                  <c:v>88.8</c:v>
                </c:pt>
                <c:pt idx="22">
                  <c:v>89.8</c:v>
                </c:pt>
                <c:pt idx="23">
                  <c:v>98.3</c:v>
                </c:pt>
                <c:pt idx="24">
                  <c:v>88.5</c:v>
                </c:pt>
                <c:pt idx="25">
                  <c:v>91.5</c:v>
                </c:pt>
                <c:pt idx="26">
                  <c:v>95</c:v>
                </c:pt>
                <c:pt idx="27">
                  <c:v>110</c:v>
                </c:pt>
                <c:pt idx="28">
                  <c:v>112.7</c:v>
                </c:pt>
                <c:pt idx="29">
                  <c:v>97.3</c:v>
                </c:pt>
                <c:pt idx="30">
                  <c:v>88</c:v>
                </c:pt>
                <c:pt idx="31">
                  <c:v>94.5</c:v>
                </c:pt>
                <c:pt idx="32">
                  <c:v>101</c:v>
                </c:pt>
                <c:pt idx="33">
                  <c:v>101</c:v>
                </c:pt>
                <c:pt idx="34">
                  <c:v>89</c:v>
                </c:pt>
                <c:pt idx="35">
                  <c:v>94</c:v>
                </c:pt>
                <c:pt idx="36">
                  <c:v>102.5</c:v>
                </c:pt>
                <c:pt idx="37">
                  <c:v>91.5</c:v>
                </c:pt>
                <c:pt idx="38">
                  <c:v>92.5</c:v>
                </c:pt>
                <c:pt idx="39">
                  <c:v>99</c:v>
                </c:pt>
                <c:pt idx="40">
                  <c:v>96</c:v>
                </c:pt>
                <c:pt idx="41">
                  <c:v>94.4</c:v>
                </c:pt>
                <c:pt idx="42">
                  <c:v>94</c:v>
                </c:pt>
                <c:pt idx="43">
                  <c:v>96</c:v>
                </c:pt>
                <c:pt idx="44">
                  <c:v>98.4</c:v>
                </c:pt>
                <c:pt idx="45">
                  <c:v>91</c:v>
                </c:pt>
                <c:pt idx="46">
                  <c:v>91</c:v>
                </c:pt>
                <c:pt idx="47">
                  <c:v>90.5</c:v>
                </c:pt>
                <c:pt idx="48">
                  <c:v>80.5</c:v>
                </c:pt>
                <c:pt idx="49">
                  <c:v>87.5</c:v>
                </c:pt>
                <c:pt idx="50">
                  <c:v>94.8</c:v>
                </c:pt>
                <c:pt idx="51">
                  <c:v>91.1</c:v>
                </c:pt>
                <c:pt idx="52">
                  <c:v>48.5</c:v>
                </c:pt>
                <c:pt idx="53">
                  <c:v>43.5</c:v>
                </c:pt>
                <c:pt idx="54">
                  <c:v>43</c:v>
                </c:pt>
                <c:pt idx="55">
                  <c:v>43.5</c:v>
                </c:pt>
                <c:pt idx="56">
                  <c:v>48.7</c:v>
                </c:pt>
                <c:pt idx="57">
                  <c:v>51.7</c:v>
                </c:pt>
                <c:pt idx="58">
                  <c:v>69.8</c:v>
                </c:pt>
                <c:pt idx="59">
                  <c:v>75</c:v>
                </c:pt>
                <c:pt idx="60">
                  <c:v>64.7</c:v>
                </c:pt>
                <c:pt idx="61">
                  <c:v>98</c:v>
                </c:pt>
                <c:pt idx="62">
                  <c:v>100</c:v>
                </c:pt>
                <c:pt idx="63">
                  <c:v>93.4</c:v>
                </c:pt>
                <c:pt idx="64">
                  <c:v>92</c:v>
                </c:pt>
                <c:pt idx="65">
                  <c:v>109</c:v>
                </c:pt>
                <c:pt idx="66">
                  <c:v>105.4</c:v>
                </c:pt>
                <c:pt idx="67">
                  <c:v>100</c:v>
                </c:pt>
                <c:pt idx="68">
                  <c:v>83.5</c:v>
                </c:pt>
                <c:pt idx="69">
                  <c:v>89.4</c:v>
                </c:pt>
                <c:pt idx="70">
                  <c:v>88</c:v>
                </c:pt>
                <c:pt idx="71">
                  <c:v>99.7</c:v>
                </c:pt>
                <c:pt idx="72">
                  <c:v>99</c:v>
                </c:pt>
                <c:pt idx="73">
                  <c:v>91.7</c:v>
                </c:pt>
                <c:pt idx="74">
                  <c:v>99.4</c:v>
                </c:pt>
                <c:pt idx="75">
                  <c:v>95.2</c:v>
                </c:pt>
                <c:pt idx="76">
                  <c:v>87.2</c:v>
                </c:pt>
                <c:pt idx="77">
                  <c:v>86</c:v>
                </c:pt>
                <c:pt idx="78">
                  <c:v>90</c:v>
                </c:pt>
                <c:pt idx="79">
                  <c:v>69.599999999999994</c:v>
                </c:pt>
                <c:pt idx="80">
                  <c:v>66.599999999999994</c:v>
                </c:pt>
                <c:pt idx="81">
                  <c:v>63</c:v>
                </c:pt>
                <c:pt idx="82">
                  <c:v>61</c:v>
                </c:pt>
                <c:pt idx="83">
                  <c:v>65</c:v>
                </c:pt>
                <c:pt idx="84">
                  <c:v>68</c:v>
                </c:pt>
                <c:pt idx="85">
                  <c:v>65.5</c:v>
                </c:pt>
                <c:pt idx="86">
                  <c:v>64.5</c:v>
                </c:pt>
                <c:pt idx="87">
                  <c:v>64</c:v>
                </c:pt>
                <c:pt idx="88">
                  <c:v>62.3</c:v>
                </c:pt>
                <c:pt idx="89">
                  <c:v>65</c:v>
                </c:pt>
                <c:pt idx="90">
                  <c:v>64.900000000000006</c:v>
                </c:pt>
                <c:pt idx="91">
                  <c:v>64.3</c:v>
                </c:pt>
                <c:pt idx="92">
                  <c:v>65.5</c:v>
                </c:pt>
                <c:pt idx="93">
                  <c:v>67.5</c:v>
                </c:pt>
                <c:pt idx="94">
                  <c:v>75</c:v>
                </c:pt>
                <c:pt idx="95">
                  <c:v>65</c:v>
                </c:pt>
                <c:pt idx="96">
                  <c:v>64.5</c:v>
                </c:pt>
                <c:pt idx="97">
                  <c:v>59</c:v>
                </c:pt>
                <c:pt idx="98">
                  <c:v>61</c:v>
                </c:pt>
                <c:pt idx="99">
                  <c:v>71.5</c:v>
                </c:pt>
                <c:pt idx="100">
                  <c:v>73</c:v>
                </c:pt>
                <c:pt idx="101">
                  <c:v>87.5</c:v>
                </c:pt>
                <c:pt idx="102">
                  <c:v>96.5</c:v>
                </c:pt>
                <c:pt idx="103">
                  <c:v>92</c:v>
                </c:pt>
                <c:pt idx="104">
                  <c:v>88</c:v>
                </c:pt>
                <c:pt idx="105">
                  <c:v>91.4</c:v>
                </c:pt>
                <c:pt idx="106">
                  <c:v>85.8</c:v>
                </c:pt>
                <c:pt idx="107">
                  <c:v>86</c:v>
                </c:pt>
                <c:pt idx="108">
                  <c:v>92.7</c:v>
                </c:pt>
                <c:pt idx="109">
                  <c:v>99</c:v>
                </c:pt>
                <c:pt idx="110">
                  <c:v>45.3</c:v>
                </c:pt>
                <c:pt idx="111">
                  <c:v>91</c:v>
                </c:pt>
                <c:pt idx="112">
                  <c:v>88.5</c:v>
                </c:pt>
                <c:pt idx="113">
                  <c:v>90</c:v>
                </c:pt>
                <c:pt idx="114">
                  <c:v>92.8</c:v>
                </c:pt>
                <c:pt idx="115">
                  <c:v>93.8</c:v>
                </c:pt>
                <c:pt idx="116">
                  <c:v>99</c:v>
                </c:pt>
                <c:pt idx="117">
                  <c:v>91.5</c:v>
                </c:pt>
                <c:pt idx="118">
                  <c:v>82.5</c:v>
                </c:pt>
                <c:pt idx="119">
                  <c:v>81.400000000000006</c:v>
                </c:pt>
                <c:pt idx="120">
                  <c:v>90</c:v>
                </c:pt>
                <c:pt idx="121">
                  <c:v>93.5</c:v>
                </c:pt>
                <c:pt idx="122">
                  <c:v>94</c:v>
                </c:pt>
                <c:pt idx="123">
                  <c:v>94</c:v>
                </c:pt>
                <c:pt idx="124">
                  <c:v>96.5</c:v>
                </c:pt>
                <c:pt idx="125">
                  <c:v>98.8</c:v>
                </c:pt>
                <c:pt idx="126">
                  <c:v>130.9</c:v>
                </c:pt>
                <c:pt idx="127">
                  <c:v>107</c:v>
                </c:pt>
                <c:pt idx="128">
                  <c:v>88.7</c:v>
                </c:pt>
                <c:pt idx="129">
                  <c:v>94</c:v>
                </c:pt>
                <c:pt idx="130">
                  <c:v>98</c:v>
                </c:pt>
                <c:pt idx="131">
                  <c:v>101</c:v>
                </c:pt>
                <c:pt idx="132">
                  <c:v>106</c:v>
                </c:pt>
                <c:pt idx="133">
                  <c:v>70</c:v>
                </c:pt>
                <c:pt idx="134">
                  <c:v>40</c:v>
                </c:pt>
                <c:pt idx="135">
                  <c:v>36.5</c:v>
                </c:pt>
                <c:pt idx="136">
                  <c:v>43.5</c:v>
                </c:pt>
                <c:pt idx="137">
                  <c:v>44.7</c:v>
                </c:pt>
                <c:pt idx="138">
                  <c:v>40</c:v>
                </c:pt>
                <c:pt idx="139">
                  <c:v>39.800000000000004</c:v>
                </c:pt>
                <c:pt idx="140">
                  <c:v>39.5</c:v>
                </c:pt>
                <c:pt idx="141">
                  <c:v>39.6</c:v>
                </c:pt>
                <c:pt idx="142">
                  <c:v>41</c:v>
                </c:pt>
                <c:pt idx="143">
                  <c:v>45.5</c:v>
                </c:pt>
                <c:pt idx="144">
                  <c:v>45.2</c:v>
                </c:pt>
                <c:pt idx="145">
                  <c:v>47.8</c:v>
                </c:pt>
                <c:pt idx="146">
                  <c:v>50</c:v>
                </c:pt>
                <c:pt idx="147">
                  <c:v>49.4</c:v>
                </c:pt>
                <c:pt idx="148">
                  <c:v>53</c:v>
                </c:pt>
                <c:pt idx="149">
                  <c:v>61</c:v>
                </c:pt>
                <c:pt idx="150">
                  <c:v>63.3</c:v>
                </c:pt>
                <c:pt idx="151">
                  <c:v>71</c:v>
                </c:pt>
                <c:pt idx="152">
                  <c:v>73</c:v>
                </c:pt>
                <c:pt idx="153">
                  <c:v>68</c:v>
                </c:pt>
                <c:pt idx="154">
                  <c:v>68</c:v>
                </c:pt>
                <c:pt idx="155">
                  <c:v>64</c:v>
                </c:pt>
                <c:pt idx="156">
                  <c:v>59.3</c:v>
                </c:pt>
                <c:pt idx="157">
                  <c:v>52.4</c:v>
                </c:pt>
                <c:pt idx="158">
                  <c:v>54</c:v>
                </c:pt>
                <c:pt idx="159">
                  <c:v>65.8</c:v>
                </c:pt>
                <c:pt idx="160">
                  <c:v>72.900000000000006</c:v>
                </c:pt>
                <c:pt idx="161">
                  <c:v>71.5</c:v>
                </c:pt>
                <c:pt idx="162">
                  <c:v>71.8</c:v>
                </c:pt>
                <c:pt idx="163">
                  <c:v>94.7</c:v>
                </c:pt>
                <c:pt idx="164">
                  <c:v>88</c:v>
                </c:pt>
                <c:pt idx="165">
                  <c:v>89</c:v>
                </c:pt>
                <c:pt idx="166">
                  <c:v>93.4</c:v>
                </c:pt>
                <c:pt idx="167">
                  <c:v>90.8</c:v>
                </c:pt>
                <c:pt idx="168">
                  <c:v>89.8</c:v>
                </c:pt>
                <c:pt idx="169">
                  <c:v>90.4</c:v>
                </c:pt>
                <c:pt idx="170">
                  <c:v>85.6</c:v>
                </c:pt>
                <c:pt idx="171">
                  <c:v>92.5</c:v>
                </c:pt>
                <c:pt idx="172">
                  <c:v>93.9</c:v>
                </c:pt>
                <c:pt idx="173">
                  <c:v>97.3</c:v>
                </c:pt>
                <c:pt idx="174">
                  <c:v>93.8</c:v>
                </c:pt>
                <c:pt idx="175">
                  <c:v>101.2</c:v>
                </c:pt>
                <c:pt idx="176">
                  <c:v>106.2</c:v>
                </c:pt>
                <c:pt idx="177">
                  <c:v>95</c:v>
                </c:pt>
                <c:pt idx="178">
                  <c:v>102</c:v>
                </c:pt>
                <c:pt idx="179">
                  <c:v>92.4</c:v>
                </c:pt>
                <c:pt idx="180">
                  <c:v>96.5</c:v>
                </c:pt>
                <c:pt idx="181">
                  <c:v>104</c:v>
                </c:pt>
                <c:pt idx="182">
                  <c:v>74</c:v>
                </c:pt>
                <c:pt idx="183">
                  <c:v>63</c:v>
                </c:pt>
                <c:pt idx="184">
                  <c:v>65.5</c:v>
                </c:pt>
                <c:pt idx="185">
                  <c:v>65</c:v>
                </c:pt>
                <c:pt idx="186">
                  <c:v>71</c:v>
                </c:pt>
                <c:pt idx="187">
                  <c:v>75</c:v>
                </c:pt>
                <c:pt idx="188">
                  <c:v>70.5</c:v>
                </c:pt>
                <c:pt idx="189">
                  <c:v>68.7</c:v>
                </c:pt>
                <c:pt idx="190">
                  <c:v>67.5</c:v>
                </c:pt>
                <c:pt idx="191">
                  <c:v>67.3</c:v>
                </c:pt>
                <c:pt idx="192">
                  <c:v>66.5</c:v>
                </c:pt>
                <c:pt idx="193">
                  <c:v>70.5</c:v>
                </c:pt>
                <c:pt idx="194">
                  <c:v>66.2</c:v>
                </c:pt>
                <c:pt idx="195">
                  <c:v>65</c:v>
                </c:pt>
                <c:pt idx="196">
                  <c:v>108</c:v>
                </c:pt>
                <c:pt idx="197">
                  <c:v>105</c:v>
                </c:pt>
                <c:pt idx="198">
                  <c:v>88</c:v>
                </c:pt>
                <c:pt idx="199">
                  <c:v>96</c:v>
                </c:pt>
                <c:pt idx="200">
                  <c:v>98</c:v>
                </c:pt>
                <c:pt idx="201">
                  <c:v>95.7</c:v>
                </c:pt>
                <c:pt idx="202">
                  <c:v>97.2</c:v>
                </c:pt>
                <c:pt idx="203">
                  <c:v>97</c:v>
                </c:pt>
                <c:pt idx="204">
                  <c:v>93.7</c:v>
                </c:pt>
                <c:pt idx="205">
                  <c:v>100</c:v>
                </c:pt>
                <c:pt idx="206">
                  <c:v>87</c:v>
                </c:pt>
                <c:pt idx="207">
                  <c:v>77.5</c:v>
                </c:pt>
                <c:pt idx="208">
                  <c:v>92.2</c:v>
                </c:pt>
                <c:pt idx="209">
                  <c:v>89</c:v>
                </c:pt>
                <c:pt idx="210">
                  <c:v>87</c:v>
                </c:pt>
                <c:pt idx="211">
                  <c:v>92.5</c:v>
                </c:pt>
                <c:pt idx="212">
                  <c:v>95</c:v>
                </c:pt>
                <c:pt idx="213">
                  <c:v>104.5</c:v>
                </c:pt>
                <c:pt idx="214">
                  <c:v>98</c:v>
                </c:pt>
                <c:pt idx="215">
                  <c:v>98.5</c:v>
                </c:pt>
                <c:pt idx="216">
                  <c:v>92</c:v>
                </c:pt>
                <c:pt idx="217">
                  <c:v>85</c:v>
                </c:pt>
                <c:pt idx="218">
                  <c:v>82.5</c:v>
                </c:pt>
                <c:pt idx="219">
                  <c:v>88.3</c:v>
                </c:pt>
                <c:pt idx="220">
                  <c:v>97.6</c:v>
                </c:pt>
                <c:pt idx="221">
                  <c:v>94.6</c:v>
                </c:pt>
                <c:pt idx="222">
                  <c:v>94.7</c:v>
                </c:pt>
                <c:pt idx="223">
                  <c:v>97.6</c:v>
                </c:pt>
                <c:pt idx="224">
                  <c:v>91.8</c:v>
                </c:pt>
                <c:pt idx="225">
                  <c:v>86</c:v>
                </c:pt>
                <c:pt idx="226">
                  <c:v>95</c:v>
                </c:pt>
                <c:pt idx="227">
                  <c:v>88.6</c:v>
                </c:pt>
                <c:pt idx="228">
                  <c:v>90</c:v>
                </c:pt>
                <c:pt idx="229">
                  <c:v>83</c:v>
                </c:pt>
                <c:pt idx="230">
                  <c:v>82.4</c:v>
                </c:pt>
                <c:pt idx="231">
                  <c:v>85.1</c:v>
                </c:pt>
                <c:pt idx="232">
                  <c:v>91.5</c:v>
                </c:pt>
                <c:pt idx="233">
                  <c:v>86.5</c:v>
                </c:pt>
                <c:pt idx="234">
                  <c:v>88</c:v>
                </c:pt>
                <c:pt idx="235">
                  <c:v>95.5</c:v>
                </c:pt>
                <c:pt idx="236">
                  <c:v>67.7</c:v>
                </c:pt>
                <c:pt idx="237">
                  <c:v>94.3</c:v>
                </c:pt>
                <c:pt idx="238">
                  <c:v>91</c:v>
                </c:pt>
                <c:pt idx="239">
                  <c:v>105.5</c:v>
                </c:pt>
                <c:pt idx="240">
                  <c:v>104.5</c:v>
                </c:pt>
                <c:pt idx="241">
                  <c:v>99</c:v>
                </c:pt>
                <c:pt idx="242">
                  <c:v>92.5</c:v>
                </c:pt>
                <c:pt idx="243">
                  <c:v>88.9</c:v>
                </c:pt>
                <c:pt idx="244">
                  <c:v>94.5</c:v>
                </c:pt>
                <c:pt idx="245">
                  <c:v>86.8</c:v>
                </c:pt>
                <c:pt idx="246">
                  <c:v>94.5</c:v>
                </c:pt>
                <c:pt idx="247">
                  <c:v>96</c:v>
                </c:pt>
                <c:pt idx="248">
                  <c:v>93</c:v>
                </c:pt>
                <c:pt idx="249">
                  <c:v>96</c:v>
                </c:pt>
                <c:pt idx="250">
                  <c:v>96</c:v>
                </c:pt>
                <c:pt idx="251">
                  <c:v>93.5</c:v>
                </c:pt>
                <c:pt idx="252">
                  <c:v>97.2</c:v>
                </c:pt>
                <c:pt idx="253">
                  <c:v>88.3</c:v>
                </c:pt>
                <c:pt idx="254">
                  <c:v>73</c:v>
                </c:pt>
                <c:pt idx="255">
                  <c:v>75</c:v>
                </c:pt>
                <c:pt idx="256">
                  <c:v>94</c:v>
                </c:pt>
                <c:pt idx="257">
                  <c:v>100</c:v>
                </c:pt>
                <c:pt idx="258">
                  <c:v>89.6</c:v>
                </c:pt>
                <c:pt idx="259">
                  <c:v>94.6</c:v>
                </c:pt>
                <c:pt idx="260">
                  <c:v>90</c:v>
                </c:pt>
                <c:pt idx="261">
                  <c:v>81</c:v>
                </c:pt>
                <c:pt idx="262">
                  <c:v>91</c:v>
                </c:pt>
                <c:pt idx="263">
                  <c:v>89</c:v>
                </c:pt>
                <c:pt idx="264">
                  <c:v>84</c:v>
                </c:pt>
                <c:pt idx="265">
                  <c:v>96</c:v>
                </c:pt>
                <c:pt idx="266">
                  <c:v>97</c:v>
                </c:pt>
                <c:pt idx="267">
                  <c:v>86</c:v>
                </c:pt>
                <c:pt idx="268">
                  <c:v>94</c:v>
                </c:pt>
                <c:pt idx="269">
                  <c:v>92</c:v>
                </c:pt>
                <c:pt idx="270">
                  <c:v>90</c:v>
                </c:pt>
                <c:pt idx="271">
                  <c:v>95</c:v>
                </c:pt>
                <c:pt idx="272">
                  <c:v>88</c:v>
                </c:pt>
                <c:pt idx="273">
                  <c:v>98</c:v>
                </c:pt>
                <c:pt idx="274">
                  <c:v>96</c:v>
                </c:pt>
                <c:pt idx="275">
                  <c:v>95</c:v>
                </c:pt>
                <c:pt idx="276">
                  <c:v>93</c:v>
                </c:pt>
                <c:pt idx="277">
                  <c:v>96</c:v>
                </c:pt>
                <c:pt idx="278">
                  <c:v>100</c:v>
                </c:pt>
                <c:pt idx="279">
                  <c:v>90</c:v>
                </c:pt>
                <c:pt idx="280">
                  <c:v>92</c:v>
                </c:pt>
                <c:pt idx="281">
                  <c:v>97</c:v>
                </c:pt>
                <c:pt idx="282">
                  <c:v>95</c:v>
                </c:pt>
                <c:pt idx="283">
                  <c:v>95</c:v>
                </c:pt>
                <c:pt idx="284">
                  <c:v>92</c:v>
                </c:pt>
                <c:pt idx="285">
                  <c:v>85</c:v>
                </c:pt>
                <c:pt idx="286">
                  <c:v>87</c:v>
                </c:pt>
                <c:pt idx="287">
                  <c:v>83</c:v>
                </c:pt>
                <c:pt idx="288">
                  <c:v>85</c:v>
                </c:pt>
                <c:pt idx="289">
                  <c:v>52</c:v>
                </c:pt>
                <c:pt idx="290">
                  <c:v>53</c:v>
                </c:pt>
                <c:pt idx="291">
                  <c:v>52</c:v>
                </c:pt>
                <c:pt idx="292">
                  <c:v>55</c:v>
                </c:pt>
                <c:pt idx="293">
                  <c:v>51</c:v>
                </c:pt>
                <c:pt idx="294">
                  <c:v>65</c:v>
                </c:pt>
                <c:pt idx="295">
                  <c:v>82</c:v>
                </c:pt>
                <c:pt idx="296">
                  <c:v>91</c:v>
                </c:pt>
                <c:pt idx="297">
                  <c:v>90</c:v>
                </c:pt>
                <c:pt idx="298">
                  <c:v>89</c:v>
                </c:pt>
                <c:pt idx="299">
                  <c:v>91</c:v>
                </c:pt>
                <c:pt idx="300">
                  <c:v>95</c:v>
                </c:pt>
                <c:pt idx="301">
                  <c:v>105</c:v>
                </c:pt>
                <c:pt idx="302">
                  <c:v>91</c:v>
                </c:pt>
                <c:pt idx="303">
                  <c:v>87</c:v>
                </c:pt>
                <c:pt idx="304">
                  <c:v>92</c:v>
                </c:pt>
                <c:pt idx="305">
                  <c:v>84</c:v>
                </c:pt>
                <c:pt idx="306">
                  <c:v>91</c:v>
                </c:pt>
                <c:pt idx="307">
                  <c:v>89</c:v>
                </c:pt>
                <c:pt idx="308">
                  <c:v>82</c:v>
                </c:pt>
                <c:pt idx="309">
                  <c:v>87</c:v>
                </c:pt>
                <c:pt idx="310">
                  <c:v>85</c:v>
                </c:pt>
                <c:pt idx="311">
                  <c:v>89</c:v>
                </c:pt>
                <c:pt idx="312">
                  <c:v>91</c:v>
                </c:pt>
                <c:pt idx="313">
                  <c:v>95</c:v>
                </c:pt>
                <c:pt idx="314">
                  <c:v>93</c:v>
                </c:pt>
                <c:pt idx="315">
                  <c:v>94</c:v>
                </c:pt>
                <c:pt idx="316">
                  <c:v>99</c:v>
                </c:pt>
                <c:pt idx="317">
                  <c:v>93</c:v>
                </c:pt>
                <c:pt idx="318">
                  <c:v>88</c:v>
                </c:pt>
                <c:pt idx="319">
                  <c:v>92</c:v>
                </c:pt>
                <c:pt idx="320">
                  <c:v>93</c:v>
                </c:pt>
                <c:pt idx="321">
                  <c:v>90</c:v>
                </c:pt>
                <c:pt idx="322">
                  <c:v>64</c:v>
                </c:pt>
                <c:pt idx="323">
                  <c:v>56</c:v>
                </c:pt>
                <c:pt idx="324">
                  <c:v>59</c:v>
                </c:pt>
                <c:pt idx="325">
                  <c:v>62</c:v>
                </c:pt>
                <c:pt idx="326">
                  <c:v>67</c:v>
                </c:pt>
                <c:pt idx="327">
                  <c:v>67</c:v>
                </c:pt>
                <c:pt idx="328">
                  <c:v>65</c:v>
                </c:pt>
                <c:pt idx="329">
                  <c:v>64</c:v>
                </c:pt>
                <c:pt idx="330">
                  <c:v>66</c:v>
                </c:pt>
                <c:pt idx="331">
                  <c:v>70</c:v>
                </c:pt>
                <c:pt idx="332">
                  <c:v>63</c:v>
                </c:pt>
                <c:pt idx="333">
                  <c:v>63</c:v>
                </c:pt>
                <c:pt idx="334">
                  <c:v>66</c:v>
                </c:pt>
                <c:pt idx="335">
                  <c:v>59</c:v>
                </c:pt>
                <c:pt idx="336">
                  <c:v>59</c:v>
                </c:pt>
                <c:pt idx="337">
                  <c:v>63</c:v>
                </c:pt>
                <c:pt idx="338">
                  <c:v>63</c:v>
                </c:pt>
                <c:pt idx="339">
                  <c:v>71</c:v>
                </c:pt>
                <c:pt idx="340">
                  <c:v>93</c:v>
                </c:pt>
                <c:pt idx="341">
                  <c:v>101</c:v>
                </c:pt>
                <c:pt idx="342">
                  <c:v>107</c:v>
                </c:pt>
                <c:pt idx="343">
                  <c:v>102</c:v>
                </c:pt>
                <c:pt idx="344">
                  <c:v>93</c:v>
                </c:pt>
                <c:pt idx="345">
                  <c:v>83</c:v>
                </c:pt>
                <c:pt idx="346">
                  <c:v>87</c:v>
                </c:pt>
                <c:pt idx="347">
                  <c:v>92</c:v>
                </c:pt>
                <c:pt idx="348">
                  <c:v>101</c:v>
                </c:pt>
                <c:pt idx="349">
                  <c:v>99</c:v>
                </c:pt>
                <c:pt idx="350">
                  <c:v>87</c:v>
                </c:pt>
                <c:pt idx="351">
                  <c:v>104</c:v>
                </c:pt>
                <c:pt idx="352">
                  <c:v>104</c:v>
                </c:pt>
                <c:pt idx="353">
                  <c:v>92</c:v>
                </c:pt>
                <c:pt idx="354">
                  <c:v>85</c:v>
                </c:pt>
                <c:pt idx="355">
                  <c:v>59</c:v>
                </c:pt>
                <c:pt idx="356">
                  <c:v>49</c:v>
                </c:pt>
                <c:pt idx="357">
                  <c:v>56</c:v>
                </c:pt>
                <c:pt idx="358">
                  <c:v>66</c:v>
                </c:pt>
                <c:pt idx="359">
                  <c:v>52</c:v>
                </c:pt>
                <c:pt idx="360">
                  <c:v>51</c:v>
                </c:pt>
                <c:pt idx="361">
                  <c:v>57</c:v>
                </c:pt>
                <c:pt idx="362">
                  <c:v>69</c:v>
                </c:pt>
                <c:pt idx="363">
                  <c:v>65</c:v>
                </c:pt>
                <c:pt idx="364">
                  <c:v>69</c:v>
                </c:pt>
                <c:pt idx="365">
                  <c:v>74</c:v>
                </c:pt>
                <c:pt idx="366">
                  <c:v>69</c:v>
                </c:pt>
                <c:pt idx="367">
                  <c:v>60</c:v>
                </c:pt>
                <c:pt idx="368">
                  <c:v>54</c:v>
                </c:pt>
                <c:pt idx="369">
                  <c:v>57</c:v>
                </c:pt>
                <c:pt idx="370">
                  <c:v>59</c:v>
                </c:pt>
                <c:pt idx="371">
                  <c:v>64</c:v>
                </c:pt>
                <c:pt idx="372">
                  <c:v>70</c:v>
                </c:pt>
                <c:pt idx="373">
                  <c:v>62</c:v>
                </c:pt>
                <c:pt idx="374">
                  <c:v>48</c:v>
                </c:pt>
                <c:pt idx="375">
                  <c:v>37</c:v>
                </c:pt>
                <c:pt idx="376">
                  <c:v>49</c:v>
                </c:pt>
                <c:pt idx="377">
                  <c:v>53</c:v>
                </c:pt>
                <c:pt idx="378">
                  <c:v>58</c:v>
                </c:pt>
                <c:pt idx="379">
                  <c:v>75</c:v>
                </c:pt>
                <c:pt idx="380">
                  <c:v>66</c:v>
                </c:pt>
                <c:pt idx="381">
                  <c:v>68</c:v>
                </c:pt>
                <c:pt idx="382">
                  <c:v>70</c:v>
                </c:pt>
                <c:pt idx="383">
                  <c:v>60</c:v>
                </c:pt>
                <c:pt idx="384">
                  <c:v>54</c:v>
                </c:pt>
                <c:pt idx="385">
                  <c:v>53</c:v>
                </c:pt>
                <c:pt idx="386">
                  <c:v>58</c:v>
                </c:pt>
                <c:pt idx="387">
                  <c:v>69</c:v>
                </c:pt>
                <c:pt idx="388">
                  <c:v>67</c:v>
                </c:pt>
                <c:pt idx="389">
                  <c:v>64</c:v>
                </c:pt>
                <c:pt idx="390">
                  <c:v>63</c:v>
                </c:pt>
                <c:pt idx="391">
                  <c:v>60</c:v>
                </c:pt>
                <c:pt idx="392">
                  <c:v>59</c:v>
                </c:pt>
                <c:pt idx="393">
                  <c:v>66</c:v>
                </c:pt>
                <c:pt idx="394">
                  <c:v>69</c:v>
                </c:pt>
                <c:pt idx="395">
                  <c:v>88</c:v>
                </c:pt>
                <c:pt idx="396">
                  <c:v>63</c:v>
                </c:pt>
                <c:pt idx="397">
                  <c:v>84</c:v>
                </c:pt>
                <c:pt idx="398">
                  <c:v>43</c:v>
                </c:pt>
                <c:pt idx="399">
                  <c:v>38</c:v>
                </c:pt>
                <c:pt idx="400">
                  <c:v>37</c:v>
                </c:pt>
                <c:pt idx="401">
                  <c:v>38</c:v>
                </c:pt>
                <c:pt idx="402">
                  <c:v>36</c:v>
                </c:pt>
                <c:pt idx="403">
                  <c:v>39</c:v>
                </c:pt>
                <c:pt idx="404">
                  <c:v>48</c:v>
                </c:pt>
                <c:pt idx="405">
                  <c:v>51</c:v>
                </c:pt>
                <c:pt idx="406">
                  <c:v>115</c:v>
                </c:pt>
                <c:pt idx="407">
                  <c:v>94</c:v>
                </c:pt>
                <c:pt idx="408">
                  <c:v>93</c:v>
                </c:pt>
                <c:pt idx="409">
                  <c:v>90</c:v>
                </c:pt>
                <c:pt idx="410">
                  <c:v>54</c:v>
                </c:pt>
                <c:pt idx="411">
                  <c:v>47</c:v>
                </c:pt>
                <c:pt idx="412">
                  <c:v>48</c:v>
                </c:pt>
                <c:pt idx="413">
                  <c:v>52</c:v>
                </c:pt>
                <c:pt idx="414">
                  <c:v>46</c:v>
                </c:pt>
                <c:pt idx="415">
                  <c:v>45</c:v>
                </c:pt>
                <c:pt idx="416">
                  <c:v>45</c:v>
                </c:pt>
                <c:pt idx="417">
                  <c:v>46</c:v>
                </c:pt>
                <c:pt idx="418">
                  <c:v>52</c:v>
                </c:pt>
                <c:pt idx="419">
                  <c:v>57</c:v>
                </c:pt>
                <c:pt idx="420">
                  <c:v>49</c:v>
                </c:pt>
                <c:pt idx="421">
                  <c:v>50</c:v>
                </c:pt>
                <c:pt idx="422">
                  <c:v>58</c:v>
                </c:pt>
                <c:pt idx="423">
                  <c:v>54</c:v>
                </c:pt>
                <c:pt idx="424">
                  <c:v>54</c:v>
                </c:pt>
                <c:pt idx="425">
                  <c:v>55</c:v>
                </c:pt>
                <c:pt idx="426">
                  <c:v>56</c:v>
                </c:pt>
                <c:pt idx="427">
                  <c:v>64</c:v>
                </c:pt>
                <c:pt idx="428">
                  <c:v>62</c:v>
                </c:pt>
                <c:pt idx="429">
                  <c:v>56</c:v>
                </c:pt>
                <c:pt idx="430">
                  <c:v>44</c:v>
                </c:pt>
                <c:pt idx="431">
                  <c:v>49</c:v>
                </c:pt>
                <c:pt idx="432">
                  <c:v>53</c:v>
                </c:pt>
                <c:pt idx="433">
                  <c:v>55</c:v>
                </c:pt>
                <c:pt idx="434">
                  <c:v>52</c:v>
                </c:pt>
                <c:pt idx="435">
                  <c:v>47</c:v>
                </c:pt>
                <c:pt idx="436">
                  <c:v>144</c:v>
                </c:pt>
                <c:pt idx="437">
                  <c:v>90</c:v>
                </c:pt>
                <c:pt idx="438">
                  <c:v>84</c:v>
                </c:pt>
                <c:pt idx="439">
                  <c:v>87</c:v>
                </c:pt>
                <c:pt idx="440">
                  <c:v>88</c:v>
                </c:pt>
                <c:pt idx="441">
                  <c:v>97</c:v>
                </c:pt>
                <c:pt idx="442">
                  <c:v>100</c:v>
                </c:pt>
                <c:pt idx="443">
                  <c:v>93</c:v>
                </c:pt>
                <c:pt idx="444">
                  <c:v>91</c:v>
                </c:pt>
                <c:pt idx="445">
                  <c:v>56</c:v>
                </c:pt>
                <c:pt idx="446">
                  <c:v>44</c:v>
                </c:pt>
                <c:pt idx="447">
                  <c:v>52.2</c:v>
                </c:pt>
                <c:pt idx="448">
                  <c:v>51</c:v>
                </c:pt>
                <c:pt idx="449">
                  <c:v>51.8</c:v>
                </c:pt>
                <c:pt idx="450">
                  <c:v>51</c:v>
                </c:pt>
                <c:pt idx="451">
                  <c:v>50</c:v>
                </c:pt>
                <c:pt idx="452">
                  <c:v>51</c:v>
                </c:pt>
                <c:pt idx="453">
                  <c:v>48</c:v>
                </c:pt>
                <c:pt idx="454">
                  <c:v>51</c:v>
                </c:pt>
                <c:pt idx="455">
                  <c:v>51</c:v>
                </c:pt>
                <c:pt idx="456">
                  <c:v>46</c:v>
                </c:pt>
                <c:pt idx="457">
                  <c:v>52</c:v>
                </c:pt>
                <c:pt idx="458">
                  <c:v>48</c:v>
                </c:pt>
                <c:pt idx="459">
                  <c:v>94</c:v>
                </c:pt>
                <c:pt idx="460">
                  <c:v>99</c:v>
                </c:pt>
                <c:pt idx="461">
                  <c:v>98</c:v>
                </c:pt>
                <c:pt idx="462">
                  <c:v>104</c:v>
                </c:pt>
                <c:pt idx="463">
                  <c:v>93</c:v>
                </c:pt>
                <c:pt idx="464">
                  <c:v>118</c:v>
                </c:pt>
                <c:pt idx="465">
                  <c:v>101</c:v>
                </c:pt>
                <c:pt idx="466">
                  <c:v>110</c:v>
                </c:pt>
                <c:pt idx="467">
                  <c:v>103</c:v>
                </c:pt>
                <c:pt idx="468">
                  <c:v>86</c:v>
                </c:pt>
                <c:pt idx="469">
                  <c:v>87</c:v>
                </c:pt>
                <c:pt idx="470">
                  <c:v>88</c:v>
                </c:pt>
                <c:pt idx="471">
                  <c:v>91</c:v>
                </c:pt>
                <c:pt idx="472">
                  <c:v>103</c:v>
                </c:pt>
                <c:pt idx="473">
                  <c:v>103</c:v>
                </c:pt>
                <c:pt idx="474">
                  <c:v>101</c:v>
                </c:pt>
                <c:pt idx="475">
                  <c:v>108</c:v>
                </c:pt>
                <c:pt idx="476">
                  <c:v>94</c:v>
                </c:pt>
                <c:pt idx="477">
                  <c:v>92</c:v>
                </c:pt>
                <c:pt idx="478">
                  <c:v>97</c:v>
                </c:pt>
                <c:pt idx="479">
                  <c:v>88</c:v>
                </c:pt>
                <c:pt idx="480">
                  <c:v>83</c:v>
                </c:pt>
                <c:pt idx="481">
                  <c:v>85</c:v>
                </c:pt>
                <c:pt idx="482">
                  <c:v>86</c:v>
                </c:pt>
                <c:pt idx="483">
                  <c:v>83</c:v>
                </c:pt>
                <c:pt idx="484">
                  <c:v>90</c:v>
                </c:pt>
                <c:pt idx="485">
                  <c:v>87</c:v>
                </c:pt>
                <c:pt idx="486">
                  <c:v>81</c:v>
                </c:pt>
                <c:pt idx="487">
                  <c:v>89</c:v>
                </c:pt>
                <c:pt idx="488">
                  <c:v>43</c:v>
                </c:pt>
                <c:pt idx="489">
                  <c:v>45</c:v>
                </c:pt>
                <c:pt idx="490">
                  <c:v>46</c:v>
                </c:pt>
                <c:pt idx="491">
                  <c:v>47</c:v>
                </c:pt>
                <c:pt idx="492">
                  <c:v>45</c:v>
                </c:pt>
                <c:pt idx="493">
                  <c:v>48</c:v>
                </c:pt>
                <c:pt idx="494">
                  <c:v>49</c:v>
                </c:pt>
                <c:pt idx="495">
                  <c:v>49</c:v>
                </c:pt>
                <c:pt idx="496">
                  <c:v>54</c:v>
                </c:pt>
                <c:pt idx="497">
                  <c:v>54</c:v>
                </c:pt>
                <c:pt idx="498">
                  <c:v>46</c:v>
                </c:pt>
                <c:pt idx="499">
                  <c:v>50</c:v>
                </c:pt>
                <c:pt idx="500">
                  <c:v>57</c:v>
                </c:pt>
                <c:pt idx="501">
                  <c:v>60</c:v>
                </c:pt>
                <c:pt idx="502">
                  <c:v>65</c:v>
                </c:pt>
                <c:pt idx="503">
                  <c:v>69</c:v>
                </c:pt>
                <c:pt idx="504">
                  <c:v>69</c:v>
                </c:pt>
                <c:pt idx="505">
                  <c:v>71</c:v>
                </c:pt>
                <c:pt idx="506">
                  <c:v>70</c:v>
                </c:pt>
                <c:pt idx="507">
                  <c:v>65</c:v>
                </c:pt>
                <c:pt idx="508">
                  <c:v>64</c:v>
                </c:pt>
                <c:pt idx="509">
                  <c:v>67</c:v>
                </c:pt>
                <c:pt idx="510">
                  <c:v>66</c:v>
                </c:pt>
                <c:pt idx="511">
                  <c:v>62</c:v>
                </c:pt>
                <c:pt idx="512">
                  <c:v>59</c:v>
                </c:pt>
                <c:pt idx="513">
                  <c:v>63</c:v>
                </c:pt>
                <c:pt idx="514">
                  <c:v>63</c:v>
                </c:pt>
                <c:pt idx="515">
                  <c:v>63</c:v>
                </c:pt>
                <c:pt idx="516">
                  <c:v>60</c:v>
                </c:pt>
                <c:pt idx="517">
                  <c:v>61</c:v>
                </c:pt>
                <c:pt idx="518">
                  <c:v>63</c:v>
                </c:pt>
                <c:pt idx="519">
                  <c:v>71</c:v>
                </c:pt>
                <c:pt idx="520">
                  <c:v>64</c:v>
                </c:pt>
                <c:pt idx="521">
                  <c:v>64</c:v>
                </c:pt>
                <c:pt idx="522">
                  <c:v>64</c:v>
                </c:pt>
                <c:pt idx="523">
                  <c:v>67</c:v>
                </c:pt>
                <c:pt idx="524">
                  <c:v>64</c:v>
                </c:pt>
                <c:pt idx="525">
                  <c:v>65</c:v>
                </c:pt>
                <c:pt idx="526">
                  <c:v>64</c:v>
                </c:pt>
                <c:pt idx="527">
                  <c:v>61</c:v>
                </c:pt>
                <c:pt idx="528">
                  <c:v>62</c:v>
                </c:pt>
                <c:pt idx="529">
                  <c:v>61</c:v>
                </c:pt>
                <c:pt idx="530">
                  <c:v>64</c:v>
                </c:pt>
                <c:pt idx="531">
                  <c:v>68</c:v>
                </c:pt>
                <c:pt idx="532">
                  <c:v>64</c:v>
                </c:pt>
                <c:pt idx="533">
                  <c:v>61</c:v>
                </c:pt>
                <c:pt idx="534">
                  <c:v>60</c:v>
                </c:pt>
                <c:pt idx="535">
                  <c:v>58</c:v>
                </c:pt>
                <c:pt idx="536">
                  <c:v>59</c:v>
                </c:pt>
                <c:pt idx="537">
                  <c:v>65</c:v>
                </c:pt>
                <c:pt idx="538">
                  <c:v>71</c:v>
                </c:pt>
                <c:pt idx="539">
                  <c:v>64</c:v>
                </c:pt>
                <c:pt idx="540">
                  <c:v>57</c:v>
                </c:pt>
                <c:pt idx="541">
                  <c:v>64</c:v>
                </c:pt>
                <c:pt idx="542">
                  <c:v>69</c:v>
                </c:pt>
                <c:pt idx="543">
                  <c:v>61</c:v>
                </c:pt>
                <c:pt idx="544">
                  <c:v>64</c:v>
                </c:pt>
                <c:pt idx="545">
                  <c:v>65</c:v>
                </c:pt>
                <c:pt idx="546">
                  <c:v>64</c:v>
                </c:pt>
                <c:pt idx="547">
                  <c:v>63</c:v>
                </c:pt>
                <c:pt idx="548">
                  <c:v>61</c:v>
                </c:pt>
                <c:pt idx="549">
                  <c:v>58</c:v>
                </c:pt>
                <c:pt idx="550">
                  <c:v>96</c:v>
                </c:pt>
                <c:pt idx="551">
                  <c:v>91</c:v>
                </c:pt>
                <c:pt idx="552">
                  <c:v>76</c:v>
                </c:pt>
                <c:pt idx="553">
                  <c:v>122</c:v>
                </c:pt>
                <c:pt idx="554">
                  <c:v>76</c:v>
                </c:pt>
                <c:pt idx="555">
                  <c:v>89</c:v>
                </c:pt>
                <c:pt idx="556">
                  <c:v>89</c:v>
                </c:pt>
                <c:pt idx="557">
                  <c:v>89</c:v>
                </c:pt>
                <c:pt idx="558">
                  <c:v>83</c:v>
                </c:pt>
                <c:pt idx="559">
                  <c:v>102</c:v>
                </c:pt>
                <c:pt idx="560">
                  <c:v>92</c:v>
                </c:pt>
                <c:pt idx="561">
                  <c:v>86</c:v>
                </c:pt>
                <c:pt idx="562">
                  <c:v>101</c:v>
                </c:pt>
                <c:pt idx="563">
                  <c:v>98</c:v>
                </c:pt>
                <c:pt idx="564">
                  <c:v>90</c:v>
                </c:pt>
                <c:pt idx="565">
                  <c:v>89</c:v>
                </c:pt>
                <c:pt idx="566">
                  <c:v>100</c:v>
                </c:pt>
                <c:pt idx="567">
                  <c:v>114</c:v>
                </c:pt>
                <c:pt idx="568">
                  <c:v>99</c:v>
                </c:pt>
                <c:pt idx="569">
                  <c:v>109</c:v>
                </c:pt>
                <c:pt idx="570">
                  <c:v>95</c:v>
                </c:pt>
                <c:pt idx="571">
                  <c:v>94</c:v>
                </c:pt>
                <c:pt idx="572">
                  <c:v>90</c:v>
                </c:pt>
                <c:pt idx="573">
                  <c:v>90</c:v>
                </c:pt>
                <c:pt idx="574">
                  <c:v>96</c:v>
                </c:pt>
                <c:pt idx="575">
                  <c:v>95</c:v>
                </c:pt>
                <c:pt idx="576">
                  <c:v>89</c:v>
                </c:pt>
                <c:pt idx="577">
                  <c:v>94</c:v>
                </c:pt>
                <c:pt idx="578">
                  <c:v>94</c:v>
                </c:pt>
                <c:pt idx="579">
                  <c:v>94</c:v>
                </c:pt>
                <c:pt idx="580">
                  <c:v>64</c:v>
                </c:pt>
                <c:pt idx="581">
                  <c:v>58</c:v>
                </c:pt>
                <c:pt idx="582">
                  <c:v>77</c:v>
                </c:pt>
                <c:pt idx="583">
                  <c:v>70</c:v>
                </c:pt>
                <c:pt idx="584">
                  <c:v>65</c:v>
                </c:pt>
                <c:pt idx="585">
                  <c:v>60</c:v>
                </c:pt>
                <c:pt idx="586">
                  <c:v>67</c:v>
                </c:pt>
                <c:pt idx="587">
                  <c:v>69</c:v>
                </c:pt>
                <c:pt idx="588">
                  <c:v>63</c:v>
                </c:pt>
                <c:pt idx="589">
                  <c:v>65</c:v>
                </c:pt>
                <c:pt idx="590">
                  <c:v>65</c:v>
                </c:pt>
                <c:pt idx="591">
                  <c:v>62</c:v>
                </c:pt>
                <c:pt idx="592">
                  <c:v>69</c:v>
                </c:pt>
                <c:pt idx="593">
                  <c:v>64</c:v>
                </c:pt>
                <c:pt idx="594">
                  <c:v>63</c:v>
                </c:pt>
                <c:pt idx="595">
                  <c:v>87</c:v>
                </c:pt>
                <c:pt idx="596">
                  <c:v>84</c:v>
                </c:pt>
                <c:pt idx="597">
                  <c:v>90</c:v>
                </c:pt>
                <c:pt idx="598">
                  <c:v>78</c:v>
                </c:pt>
                <c:pt idx="599">
                  <c:v>81</c:v>
                </c:pt>
                <c:pt idx="600">
                  <c:v>85</c:v>
                </c:pt>
                <c:pt idx="601">
                  <c:v>111</c:v>
                </c:pt>
                <c:pt idx="602">
                  <c:v>102</c:v>
                </c:pt>
                <c:pt idx="603">
                  <c:v>103</c:v>
                </c:pt>
                <c:pt idx="604">
                  <c:v>104</c:v>
                </c:pt>
                <c:pt idx="605">
                  <c:v>90</c:v>
                </c:pt>
                <c:pt idx="606">
                  <c:v>89</c:v>
                </c:pt>
                <c:pt idx="607">
                  <c:v>105</c:v>
                </c:pt>
                <c:pt idx="608">
                  <c:v>72</c:v>
                </c:pt>
                <c:pt idx="609">
                  <c:v>64</c:v>
                </c:pt>
                <c:pt idx="610">
                  <c:v>64</c:v>
                </c:pt>
                <c:pt idx="611">
                  <c:v>62</c:v>
                </c:pt>
                <c:pt idx="612">
                  <c:v>60</c:v>
                </c:pt>
                <c:pt idx="613">
                  <c:v>66</c:v>
                </c:pt>
                <c:pt idx="614">
                  <c:v>61</c:v>
                </c:pt>
                <c:pt idx="615">
                  <c:v>62</c:v>
                </c:pt>
                <c:pt idx="616">
                  <c:v>59</c:v>
                </c:pt>
                <c:pt idx="617">
                  <c:v>60</c:v>
                </c:pt>
                <c:pt idx="618">
                  <c:v>66</c:v>
                </c:pt>
                <c:pt idx="619">
                  <c:v>83</c:v>
                </c:pt>
                <c:pt idx="620">
                  <c:v>86</c:v>
                </c:pt>
                <c:pt idx="621">
                  <c:v>102</c:v>
                </c:pt>
                <c:pt idx="622">
                  <c:v>118</c:v>
                </c:pt>
                <c:pt idx="623">
                  <c:v>110</c:v>
                </c:pt>
                <c:pt idx="624">
                  <c:v>97</c:v>
                </c:pt>
                <c:pt idx="625">
                  <c:v>100</c:v>
                </c:pt>
                <c:pt idx="626">
                  <c:v>90</c:v>
                </c:pt>
                <c:pt idx="627">
                  <c:v>78</c:v>
                </c:pt>
                <c:pt idx="628">
                  <c:v>80</c:v>
                </c:pt>
                <c:pt idx="629">
                  <c:v>80</c:v>
                </c:pt>
                <c:pt idx="630">
                  <c:v>81</c:v>
                </c:pt>
                <c:pt idx="631">
                  <c:v>83</c:v>
                </c:pt>
                <c:pt idx="632">
                  <c:v>93</c:v>
                </c:pt>
                <c:pt idx="633">
                  <c:v>99</c:v>
                </c:pt>
                <c:pt idx="634">
                  <c:v>99</c:v>
                </c:pt>
                <c:pt idx="635">
                  <c:v>90</c:v>
                </c:pt>
                <c:pt idx="636">
                  <c:v>86</c:v>
                </c:pt>
                <c:pt idx="637">
                  <c:v>56</c:v>
                </c:pt>
                <c:pt idx="638">
                  <c:v>53</c:v>
                </c:pt>
                <c:pt idx="639">
                  <c:v>49</c:v>
                </c:pt>
                <c:pt idx="640">
                  <c:v>49</c:v>
                </c:pt>
                <c:pt idx="641">
                  <c:v>49</c:v>
                </c:pt>
                <c:pt idx="642">
                  <c:v>51</c:v>
                </c:pt>
                <c:pt idx="643">
                  <c:v>60</c:v>
                </c:pt>
                <c:pt idx="644">
                  <c:v>57</c:v>
                </c:pt>
                <c:pt idx="645">
                  <c:v>51</c:v>
                </c:pt>
                <c:pt idx="646">
                  <c:v>60</c:v>
                </c:pt>
                <c:pt idx="647">
                  <c:v>60</c:v>
                </c:pt>
                <c:pt idx="648">
                  <c:v>55</c:v>
                </c:pt>
                <c:pt idx="649">
                  <c:v>58</c:v>
                </c:pt>
                <c:pt idx="650">
                  <c:v>57</c:v>
                </c:pt>
                <c:pt idx="651">
                  <c:v>55</c:v>
                </c:pt>
                <c:pt idx="652">
                  <c:v>59</c:v>
                </c:pt>
                <c:pt idx="653">
                  <c:v>60</c:v>
                </c:pt>
                <c:pt idx="654">
                  <c:v>59</c:v>
                </c:pt>
                <c:pt idx="655">
                  <c:v>64</c:v>
                </c:pt>
                <c:pt idx="656">
                  <c:v>53</c:v>
                </c:pt>
                <c:pt idx="657">
                  <c:v>48</c:v>
                </c:pt>
                <c:pt idx="658">
                  <c:v>46</c:v>
                </c:pt>
                <c:pt idx="659">
                  <c:v>44</c:v>
                </c:pt>
                <c:pt idx="660">
                  <c:v>41</c:v>
                </c:pt>
                <c:pt idx="661">
                  <c:v>47</c:v>
                </c:pt>
                <c:pt idx="662">
                  <c:v>51</c:v>
                </c:pt>
                <c:pt idx="663">
                  <c:v>41</c:v>
                </c:pt>
                <c:pt idx="664">
                  <c:v>45</c:v>
                </c:pt>
                <c:pt idx="665">
                  <c:v>46</c:v>
                </c:pt>
                <c:pt idx="666">
                  <c:v>43</c:v>
                </c:pt>
                <c:pt idx="667">
                  <c:v>41</c:v>
                </c:pt>
                <c:pt idx="668">
                  <c:v>39</c:v>
                </c:pt>
                <c:pt idx="669">
                  <c:v>44</c:v>
                </c:pt>
                <c:pt idx="670">
                  <c:v>46</c:v>
                </c:pt>
                <c:pt idx="671">
                  <c:v>41</c:v>
                </c:pt>
                <c:pt idx="672">
                  <c:v>43</c:v>
                </c:pt>
                <c:pt idx="673">
                  <c:v>46</c:v>
                </c:pt>
                <c:pt idx="674">
                  <c:v>45</c:v>
                </c:pt>
                <c:pt idx="675">
                  <c:v>41</c:v>
                </c:pt>
                <c:pt idx="676">
                  <c:v>98</c:v>
                </c:pt>
                <c:pt idx="677">
                  <c:v>102</c:v>
                </c:pt>
                <c:pt idx="678">
                  <c:v>100</c:v>
                </c:pt>
                <c:pt idx="679">
                  <c:v>85</c:v>
                </c:pt>
                <c:pt idx="680">
                  <c:v>74</c:v>
                </c:pt>
                <c:pt idx="681">
                  <c:v>98</c:v>
                </c:pt>
                <c:pt idx="682">
                  <c:v>110</c:v>
                </c:pt>
                <c:pt idx="683">
                  <c:v>107</c:v>
                </c:pt>
                <c:pt idx="684">
                  <c:v>89</c:v>
                </c:pt>
                <c:pt idx="685">
                  <c:v>89</c:v>
                </c:pt>
                <c:pt idx="686">
                  <c:v>73</c:v>
                </c:pt>
                <c:pt idx="687">
                  <c:v>66</c:v>
                </c:pt>
                <c:pt idx="688">
                  <c:v>70</c:v>
                </c:pt>
                <c:pt idx="689">
                  <c:v>69</c:v>
                </c:pt>
                <c:pt idx="690">
                  <c:v>63</c:v>
                </c:pt>
                <c:pt idx="691">
                  <c:v>60</c:v>
                </c:pt>
                <c:pt idx="692">
                  <c:v>72</c:v>
                </c:pt>
                <c:pt idx="693">
                  <c:v>64</c:v>
                </c:pt>
                <c:pt idx="694">
                  <c:v>61</c:v>
                </c:pt>
                <c:pt idx="695">
                  <c:v>60</c:v>
                </c:pt>
                <c:pt idx="696">
                  <c:v>57</c:v>
                </c:pt>
                <c:pt idx="697">
                  <c:v>60</c:v>
                </c:pt>
                <c:pt idx="698">
                  <c:v>61</c:v>
                </c:pt>
                <c:pt idx="699">
                  <c:v>60</c:v>
                </c:pt>
                <c:pt idx="700">
                  <c:v>70</c:v>
                </c:pt>
                <c:pt idx="701">
                  <c:v>65</c:v>
                </c:pt>
                <c:pt idx="702">
                  <c:v>57</c:v>
                </c:pt>
                <c:pt idx="703">
                  <c:v>66</c:v>
                </c:pt>
                <c:pt idx="704">
                  <c:v>75</c:v>
                </c:pt>
                <c:pt idx="705">
                  <c:v>68</c:v>
                </c:pt>
                <c:pt idx="706">
                  <c:v>68</c:v>
                </c:pt>
                <c:pt idx="707">
                  <c:v>61</c:v>
                </c:pt>
                <c:pt idx="708">
                  <c:v>59</c:v>
                </c:pt>
                <c:pt idx="709">
                  <c:v>64</c:v>
                </c:pt>
                <c:pt idx="710">
                  <c:v>69</c:v>
                </c:pt>
                <c:pt idx="711">
                  <c:v>61</c:v>
                </c:pt>
                <c:pt idx="712">
                  <c:v>66</c:v>
                </c:pt>
                <c:pt idx="713">
                  <c:v>66</c:v>
                </c:pt>
                <c:pt idx="714">
                  <c:v>67</c:v>
                </c:pt>
                <c:pt idx="715">
                  <c:v>74</c:v>
                </c:pt>
                <c:pt idx="716">
                  <c:v>68</c:v>
                </c:pt>
                <c:pt idx="717">
                  <c:v>63</c:v>
                </c:pt>
                <c:pt idx="718">
                  <c:v>65</c:v>
                </c:pt>
                <c:pt idx="719">
                  <c:v>62</c:v>
                </c:pt>
                <c:pt idx="720">
                  <c:v>61</c:v>
                </c:pt>
                <c:pt idx="721">
                  <c:v>69</c:v>
                </c:pt>
                <c:pt idx="722">
                  <c:v>56</c:v>
                </c:pt>
                <c:pt idx="723">
                  <c:v>51</c:v>
                </c:pt>
                <c:pt idx="724">
                  <c:v>62</c:v>
                </c:pt>
                <c:pt idx="725">
                  <c:v>65</c:v>
                </c:pt>
                <c:pt idx="726">
                  <c:v>59</c:v>
                </c:pt>
                <c:pt idx="727">
                  <c:v>62</c:v>
                </c:pt>
                <c:pt idx="728">
                  <c:v>66</c:v>
                </c:pt>
                <c:pt idx="729">
                  <c:v>65</c:v>
                </c:pt>
                <c:pt idx="730">
                  <c:v>67</c:v>
                </c:pt>
                <c:pt idx="731">
                  <c:v>60</c:v>
                </c:pt>
                <c:pt idx="732">
                  <c:v>63</c:v>
                </c:pt>
                <c:pt idx="733">
                  <c:v>67</c:v>
                </c:pt>
                <c:pt idx="734">
                  <c:v>66</c:v>
                </c:pt>
                <c:pt idx="735">
                  <c:v>59</c:v>
                </c:pt>
                <c:pt idx="736">
                  <c:v>65</c:v>
                </c:pt>
                <c:pt idx="737">
                  <c:v>66</c:v>
                </c:pt>
                <c:pt idx="738">
                  <c:v>64</c:v>
                </c:pt>
                <c:pt idx="739">
                  <c:v>67</c:v>
                </c:pt>
                <c:pt idx="740">
                  <c:v>69</c:v>
                </c:pt>
                <c:pt idx="741">
                  <c:v>63</c:v>
                </c:pt>
                <c:pt idx="742">
                  <c:v>64</c:v>
                </c:pt>
                <c:pt idx="743">
                  <c:v>59</c:v>
                </c:pt>
                <c:pt idx="744">
                  <c:v>56</c:v>
                </c:pt>
                <c:pt idx="745">
                  <c:v>67</c:v>
                </c:pt>
                <c:pt idx="746">
                  <c:v>70</c:v>
                </c:pt>
                <c:pt idx="747">
                  <c:v>67</c:v>
                </c:pt>
                <c:pt idx="748">
                  <c:v>70</c:v>
                </c:pt>
                <c:pt idx="749">
                  <c:v>70</c:v>
                </c:pt>
                <c:pt idx="750">
                  <c:v>60</c:v>
                </c:pt>
                <c:pt idx="751">
                  <c:v>73</c:v>
                </c:pt>
                <c:pt idx="752">
                  <c:v>77</c:v>
                </c:pt>
                <c:pt idx="753">
                  <c:v>70</c:v>
                </c:pt>
                <c:pt idx="754">
                  <c:v>67</c:v>
                </c:pt>
                <c:pt idx="755">
                  <c:v>65</c:v>
                </c:pt>
                <c:pt idx="756">
                  <c:v>64</c:v>
                </c:pt>
                <c:pt idx="757">
                  <c:v>64</c:v>
                </c:pt>
                <c:pt idx="758">
                  <c:v>65</c:v>
                </c:pt>
                <c:pt idx="759">
                  <c:v>65</c:v>
                </c:pt>
                <c:pt idx="760">
                  <c:v>64</c:v>
                </c:pt>
                <c:pt idx="761">
                  <c:v>65</c:v>
                </c:pt>
                <c:pt idx="762">
                  <c:v>65</c:v>
                </c:pt>
                <c:pt idx="763">
                  <c:v>68</c:v>
                </c:pt>
                <c:pt idx="764">
                  <c:v>66</c:v>
                </c:pt>
                <c:pt idx="765">
                  <c:v>66</c:v>
                </c:pt>
                <c:pt idx="766">
                  <c:v>65</c:v>
                </c:pt>
                <c:pt idx="767">
                  <c:v>65</c:v>
                </c:pt>
                <c:pt idx="768">
                  <c:v>65</c:v>
                </c:pt>
                <c:pt idx="769">
                  <c:v>68</c:v>
                </c:pt>
                <c:pt idx="770">
                  <c:v>69</c:v>
                </c:pt>
                <c:pt idx="771">
                  <c:v>68</c:v>
                </c:pt>
                <c:pt idx="772">
                  <c:v>64</c:v>
                </c:pt>
                <c:pt idx="773">
                  <c:v>63</c:v>
                </c:pt>
                <c:pt idx="774">
                  <c:v>64</c:v>
                </c:pt>
                <c:pt idx="775">
                  <c:v>65</c:v>
                </c:pt>
                <c:pt idx="776">
                  <c:v>66</c:v>
                </c:pt>
                <c:pt idx="777">
                  <c:v>68</c:v>
                </c:pt>
                <c:pt idx="778">
                  <c:v>68</c:v>
                </c:pt>
                <c:pt idx="779">
                  <c:v>67</c:v>
                </c:pt>
                <c:pt idx="780">
                  <c:v>66</c:v>
                </c:pt>
                <c:pt idx="781">
                  <c:v>65</c:v>
                </c:pt>
                <c:pt idx="782">
                  <c:v>64</c:v>
                </c:pt>
                <c:pt idx="783">
                  <c:v>62</c:v>
                </c:pt>
                <c:pt idx="784">
                  <c:v>65</c:v>
                </c:pt>
                <c:pt idx="785">
                  <c:v>69</c:v>
                </c:pt>
                <c:pt idx="786">
                  <c:v>65</c:v>
                </c:pt>
                <c:pt idx="787">
                  <c:v>63</c:v>
                </c:pt>
                <c:pt idx="788">
                  <c:v>61</c:v>
                </c:pt>
                <c:pt idx="789">
                  <c:v>60</c:v>
                </c:pt>
                <c:pt idx="790">
                  <c:v>63</c:v>
                </c:pt>
                <c:pt idx="791">
                  <c:v>75</c:v>
                </c:pt>
                <c:pt idx="792">
                  <c:v>76</c:v>
                </c:pt>
                <c:pt idx="793">
                  <c:v>78</c:v>
                </c:pt>
                <c:pt idx="794">
                  <c:v>69</c:v>
                </c:pt>
                <c:pt idx="795">
                  <c:v>61</c:v>
                </c:pt>
                <c:pt idx="796">
                  <c:v>62</c:v>
                </c:pt>
                <c:pt idx="797">
                  <c:v>64</c:v>
                </c:pt>
                <c:pt idx="798">
                  <c:v>67</c:v>
                </c:pt>
                <c:pt idx="799">
                  <c:v>67</c:v>
                </c:pt>
                <c:pt idx="800">
                  <c:v>68</c:v>
                </c:pt>
                <c:pt idx="801">
                  <c:v>67</c:v>
                </c:pt>
                <c:pt idx="802">
                  <c:v>63</c:v>
                </c:pt>
                <c:pt idx="803">
                  <c:v>65</c:v>
                </c:pt>
                <c:pt idx="804">
                  <c:v>64</c:v>
                </c:pt>
                <c:pt idx="805">
                  <c:v>58</c:v>
                </c:pt>
                <c:pt idx="806">
                  <c:v>61</c:v>
                </c:pt>
                <c:pt idx="807">
                  <c:v>65</c:v>
                </c:pt>
                <c:pt idx="808">
                  <c:v>68</c:v>
                </c:pt>
                <c:pt idx="809">
                  <c:v>67</c:v>
                </c:pt>
                <c:pt idx="810">
                  <c:v>65</c:v>
                </c:pt>
                <c:pt idx="811">
                  <c:v>69</c:v>
                </c:pt>
                <c:pt idx="812">
                  <c:v>64</c:v>
                </c:pt>
                <c:pt idx="813">
                  <c:v>60</c:v>
                </c:pt>
                <c:pt idx="814">
                  <c:v>61</c:v>
                </c:pt>
                <c:pt idx="815">
                  <c:v>65</c:v>
                </c:pt>
                <c:pt idx="816">
                  <c:v>66</c:v>
                </c:pt>
                <c:pt idx="817">
                  <c:v>67</c:v>
                </c:pt>
                <c:pt idx="818">
                  <c:v>66</c:v>
                </c:pt>
                <c:pt idx="819">
                  <c:v>65</c:v>
                </c:pt>
                <c:pt idx="820">
                  <c:v>65</c:v>
                </c:pt>
                <c:pt idx="821">
                  <c:v>67</c:v>
                </c:pt>
                <c:pt idx="822">
                  <c:v>62</c:v>
                </c:pt>
                <c:pt idx="823">
                  <c:v>65</c:v>
                </c:pt>
                <c:pt idx="824">
                  <c:v>65</c:v>
                </c:pt>
                <c:pt idx="825">
                  <c:v>67</c:v>
                </c:pt>
                <c:pt idx="826">
                  <c:v>67.7</c:v>
                </c:pt>
                <c:pt idx="827">
                  <c:v>69</c:v>
                </c:pt>
                <c:pt idx="828">
                  <c:v>63</c:v>
                </c:pt>
                <c:pt idx="829">
                  <c:v>64</c:v>
                </c:pt>
                <c:pt idx="830">
                  <c:v>66</c:v>
                </c:pt>
                <c:pt idx="831">
                  <c:v>64</c:v>
                </c:pt>
                <c:pt idx="832">
                  <c:v>66</c:v>
                </c:pt>
                <c:pt idx="833">
                  <c:v>68</c:v>
                </c:pt>
                <c:pt idx="834">
                  <c:v>66</c:v>
                </c:pt>
                <c:pt idx="835">
                  <c:v>67</c:v>
                </c:pt>
                <c:pt idx="836">
                  <c:v>66</c:v>
                </c:pt>
                <c:pt idx="837">
                  <c:v>67</c:v>
                </c:pt>
                <c:pt idx="838">
                  <c:v>67</c:v>
                </c:pt>
                <c:pt idx="839">
                  <c:v>66</c:v>
                </c:pt>
                <c:pt idx="840">
                  <c:v>67</c:v>
                </c:pt>
                <c:pt idx="841">
                  <c:v>67</c:v>
                </c:pt>
                <c:pt idx="842">
                  <c:v>68</c:v>
                </c:pt>
                <c:pt idx="843">
                  <c:v>64</c:v>
                </c:pt>
                <c:pt idx="844">
                  <c:v>65</c:v>
                </c:pt>
                <c:pt idx="845">
                  <c:v>64</c:v>
                </c:pt>
                <c:pt idx="846">
                  <c:v>62</c:v>
                </c:pt>
                <c:pt idx="847">
                  <c:v>67</c:v>
                </c:pt>
                <c:pt idx="848">
                  <c:v>63</c:v>
                </c:pt>
                <c:pt idx="849">
                  <c:v>65</c:v>
                </c:pt>
                <c:pt idx="850">
                  <c:v>67</c:v>
                </c:pt>
                <c:pt idx="851">
                  <c:v>68</c:v>
                </c:pt>
                <c:pt idx="852">
                  <c:v>66</c:v>
                </c:pt>
                <c:pt idx="853">
                  <c:v>66</c:v>
                </c:pt>
                <c:pt idx="854">
                  <c:v>71</c:v>
                </c:pt>
                <c:pt idx="855">
                  <c:v>64</c:v>
                </c:pt>
                <c:pt idx="856">
                  <c:v>60</c:v>
                </c:pt>
                <c:pt idx="857">
                  <c:v>69</c:v>
                </c:pt>
                <c:pt idx="858">
                  <c:v>69</c:v>
                </c:pt>
                <c:pt idx="859">
                  <c:v>70</c:v>
                </c:pt>
                <c:pt idx="860">
                  <c:v>65</c:v>
                </c:pt>
                <c:pt idx="861">
                  <c:v>66</c:v>
                </c:pt>
                <c:pt idx="862">
                  <c:v>64</c:v>
                </c:pt>
                <c:pt idx="863">
                  <c:v>64</c:v>
                </c:pt>
                <c:pt idx="864">
                  <c:v>64</c:v>
                </c:pt>
                <c:pt idx="865">
                  <c:v>64</c:v>
                </c:pt>
                <c:pt idx="866">
                  <c:v>65</c:v>
                </c:pt>
                <c:pt idx="867">
                  <c:v>64</c:v>
                </c:pt>
                <c:pt idx="868">
                  <c:v>64</c:v>
                </c:pt>
                <c:pt idx="869">
                  <c:v>61</c:v>
                </c:pt>
                <c:pt idx="870">
                  <c:v>62</c:v>
                </c:pt>
                <c:pt idx="871">
                  <c:v>66</c:v>
                </c:pt>
                <c:pt idx="872">
                  <c:v>70</c:v>
                </c:pt>
                <c:pt idx="873">
                  <c:v>66</c:v>
                </c:pt>
                <c:pt idx="874">
                  <c:v>65</c:v>
                </c:pt>
                <c:pt idx="875">
                  <c:v>64</c:v>
                </c:pt>
                <c:pt idx="876">
                  <c:v>63</c:v>
                </c:pt>
                <c:pt idx="877">
                  <c:v>64</c:v>
                </c:pt>
                <c:pt idx="878">
                  <c:v>65</c:v>
                </c:pt>
                <c:pt idx="879">
                  <c:v>66</c:v>
                </c:pt>
                <c:pt idx="880">
                  <c:v>69</c:v>
                </c:pt>
                <c:pt idx="881">
                  <c:v>70</c:v>
                </c:pt>
                <c:pt idx="882">
                  <c:v>71</c:v>
                </c:pt>
                <c:pt idx="883">
                  <c:v>70</c:v>
                </c:pt>
                <c:pt idx="884">
                  <c:v>64</c:v>
                </c:pt>
                <c:pt idx="885">
                  <c:v>58</c:v>
                </c:pt>
                <c:pt idx="886">
                  <c:v>65</c:v>
                </c:pt>
                <c:pt idx="887">
                  <c:v>66</c:v>
                </c:pt>
                <c:pt idx="888">
                  <c:v>63</c:v>
                </c:pt>
                <c:pt idx="889">
                  <c:v>66</c:v>
                </c:pt>
                <c:pt idx="890">
                  <c:v>66</c:v>
                </c:pt>
                <c:pt idx="891">
                  <c:v>63</c:v>
                </c:pt>
                <c:pt idx="892">
                  <c:v>64</c:v>
                </c:pt>
                <c:pt idx="893">
                  <c:v>62</c:v>
                </c:pt>
                <c:pt idx="894">
                  <c:v>61</c:v>
                </c:pt>
                <c:pt idx="895">
                  <c:v>65</c:v>
                </c:pt>
                <c:pt idx="896">
                  <c:v>64</c:v>
                </c:pt>
                <c:pt idx="897">
                  <c:v>65</c:v>
                </c:pt>
                <c:pt idx="898">
                  <c:v>65</c:v>
                </c:pt>
                <c:pt idx="899">
                  <c:v>63</c:v>
                </c:pt>
                <c:pt idx="900">
                  <c:v>63</c:v>
                </c:pt>
                <c:pt idx="901">
                  <c:v>65</c:v>
                </c:pt>
                <c:pt idx="902">
                  <c:v>68</c:v>
                </c:pt>
                <c:pt idx="903">
                  <c:v>64</c:v>
                </c:pt>
                <c:pt idx="904">
                  <c:v>64</c:v>
                </c:pt>
                <c:pt idx="905">
                  <c:v>65</c:v>
                </c:pt>
                <c:pt idx="906">
                  <c:v>62</c:v>
                </c:pt>
                <c:pt idx="907">
                  <c:v>65</c:v>
                </c:pt>
                <c:pt idx="908">
                  <c:v>62</c:v>
                </c:pt>
                <c:pt idx="909">
                  <c:v>66</c:v>
                </c:pt>
                <c:pt idx="910">
                  <c:v>65</c:v>
                </c:pt>
                <c:pt idx="911">
                  <c:v>62</c:v>
                </c:pt>
                <c:pt idx="912">
                  <c:v>63</c:v>
                </c:pt>
                <c:pt idx="913">
                  <c:v>65</c:v>
                </c:pt>
                <c:pt idx="914">
                  <c:v>65</c:v>
                </c:pt>
                <c:pt idx="915">
                  <c:v>65</c:v>
                </c:pt>
                <c:pt idx="916">
                  <c:v>65</c:v>
                </c:pt>
                <c:pt idx="917">
                  <c:v>65</c:v>
                </c:pt>
                <c:pt idx="918">
                  <c:v>66</c:v>
                </c:pt>
                <c:pt idx="919">
                  <c:v>68</c:v>
                </c:pt>
                <c:pt idx="920">
                  <c:v>70</c:v>
                </c:pt>
                <c:pt idx="921">
                  <c:v>65</c:v>
                </c:pt>
                <c:pt idx="922">
                  <c:v>60</c:v>
                </c:pt>
                <c:pt idx="923">
                  <c:v>64</c:v>
                </c:pt>
                <c:pt idx="924">
                  <c:v>64</c:v>
                </c:pt>
                <c:pt idx="925">
                  <c:v>66</c:v>
                </c:pt>
                <c:pt idx="926">
                  <c:v>69</c:v>
                </c:pt>
                <c:pt idx="927">
                  <c:v>65</c:v>
                </c:pt>
                <c:pt idx="928">
                  <c:v>66</c:v>
                </c:pt>
                <c:pt idx="929">
                  <c:v>64</c:v>
                </c:pt>
                <c:pt idx="930">
                  <c:v>63</c:v>
                </c:pt>
                <c:pt idx="931">
                  <c:v>67</c:v>
                </c:pt>
                <c:pt idx="932">
                  <c:v>77</c:v>
                </c:pt>
                <c:pt idx="933">
                  <c:v>68</c:v>
                </c:pt>
                <c:pt idx="934">
                  <c:v>72</c:v>
                </c:pt>
                <c:pt idx="935">
                  <c:v>80</c:v>
                </c:pt>
                <c:pt idx="936">
                  <c:v>91</c:v>
                </c:pt>
                <c:pt idx="937">
                  <c:v>97</c:v>
                </c:pt>
                <c:pt idx="938">
                  <c:v>66</c:v>
                </c:pt>
                <c:pt idx="939">
                  <c:v>62</c:v>
                </c:pt>
                <c:pt idx="940">
                  <c:v>47</c:v>
                </c:pt>
                <c:pt idx="941">
                  <c:v>48</c:v>
                </c:pt>
                <c:pt idx="942">
                  <c:v>42</c:v>
                </c:pt>
                <c:pt idx="943">
                  <c:v>52</c:v>
                </c:pt>
                <c:pt idx="944">
                  <c:v>48</c:v>
                </c:pt>
                <c:pt idx="945">
                  <c:v>45</c:v>
                </c:pt>
                <c:pt idx="946">
                  <c:v>93</c:v>
                </c:pt>
                <c:pt idx="947">
                  <c:v>90</c:v>
                </c:pt>
                <c:pt idx="948">
                  <c:v>84</c:v>
                </c:pt>
                <c:pt idx="949">
                  <c:v>96</c:v>
                </c:pt>
                <c:pt idx="950">
                  <c:v>88</c:v>
                </c:pt>
                <c:pt idx="951">
                  <c:v>83</c:v>
                </c:pt>
                <c:pt idx="952">
                  <c:v>94</c:v>
                </c:pt>
                <c:pt idx="953">
                  <c:v>131</c:v>
                </c:pt>
                <c:pt idx="954">
                  <c:v>92</c:v>
                </c:pt>
                <c:pt idx="955">
                  <c:v>86</c:v>
                </c:pt>
                <c:pt idx="956">
                  <c:v>88</c:v>
                </c:pt>
                <c:pt idx="957">
                  <c:v>87</c:v>
                </c:pt>
                <c:pt idx="958">
                  <c:v>120</c:v>
                </c:pt>
                <c:pt idx="959">
                  <c:v>97</c:v>
                </c:pt>
                <c:pt idx="960">
                  <c:v>74</c:v>
                </c:pt>
                <c:pt idx="961">
                  <c:v>81</c:v>
                </c:pt>
                <c:pt idx="962">
                  <c:v>95</c:v>
                </c:pt>
                <c:pt idx="963">
                  <c:v>90</c:v>
                </c:pt>
                <c:pt idx="964">
                  <c:v>76</c:v>
                </c:pt>
                <c:pt idx="965">
                  <c:v>71</c:v>
                </c:pt>
                <c:pt idx="966">
                  <c:v>58</c:v>
                </c:pt>
                <c:pt idx="967">
                  <c:v>55</c:v>
                </c:pt>
                <c:pt idx="968">
                  <c:v>61</c:v>
                </c:pt>
                <c:pt idx="969">
                  <c:v>60</c:v>
                </c:pt>
                <c:pt idx="970">
                  <c:v>69</c:v>
                </c:pt>
                <c:pt idx="971">
                  <c:v>73</c:v>
                </c:pt>
                <c:pt idx="972">
                  <c:v>79</c:v>
                </c:pt>
                <c:pt idx="973">
                  <c:v>71</c:v>
                </c:pt>
                <c:pt idx="974">
                  <c:v>108</c:v>
                </c:pt>
                <c:pt idx="975">
                  <c:v>79</c:v>
                </c:pt>
                <c:pt idx="976">
                  <c:v>75</c:v>
                </c:pt>
                <c:pt idx="977">
                  <c:v>68</c:v>
                </c:pt>
                <c:pt idx="978">
                  <c:v>68</c:v>
                </c:pt>
                <c:pt idx="979">
                  <c:v>64</c:v>
                </c:pt>
                <c:pt idx="980">
                  <c:v>63</c:v>
                </c:pt>
                <c:pt idx="981">
                  <c:v>71</c:v>
                </c:pt>
                <c:pt idx="982">
                  <c:v>80</c:v>
                </c:pt>
                <c:pt idx="983">
                  <c:v>58</c:v>
                </c:pt>
                <c:pt idx="984">
                  <c:v>59</c:v>
                </c:pt>
                <c:pt idx="985">
                  <c:v>73</c:v>
                </c:pt>
                <c:pt idx="986">
                  <c:v>69</c:v>
                </c:pt>
                <c:pt idx="987">
                  <c:v>64</c:v>
                </c:pt>
                <c:pt idx="988">
                  <c:v>66</c:v>
                </c:pt>
                <c:pt idx="989">
                  <c:v>66</c:v>
                </c:pt>
                <c:pt idx="990">
                  <c:v>62</c:v>
                </c:pt>
                <c:pt idx="991">
                  <c:v>66</c:v>
                </c:pt>
                <c:pt idx="992">
                  <c:v>68</c:v>
                </c:pt>
                <c:pt idx="993">
                  <c:v>66</c:v>
                </c:pt>
                <c:pt idx="994">
                  <c:v>67</c:v>
                </c:pt>
                <c:pt idx="995">
                  <c:v>65</c:v>
                </c:pt>
                <c:pt idx="996">
                  <c:v>66</c:v>
                </c:pt>
                <c:pt idx="997">
                  <c:v>64</c:v>
                </c:pt>
                <c:pt idx="998">
                  <c:v>66</c:v>
                </c:pt>
                <c:pt idx="999">
                  <c:v>66</c:v>
                </c:pt>
                <c:pt idx="1000">
                  <c:v>66</c:v>
                </c:pt>
                <c:pt idx="1001">
                  <c:v>68</c:v>
                </c:pt>
                <c:pt idx="1002">
                  <c:v>64</c:v>
                </c:pt>
                <c:pt idx="1003">
                  <c:v>65</c:v>
                </c:pt>
                <c:pt idx="1004">
                  <c:v>70</c:v>
                </c:pt>
                <c:pt idx="1005">
                  <c:v>63</c:v>
                </c:pt>
                <c:pt idx="1006">
                  <c:v>77</c:v>
                </c:pt>
                <c:pt idx="1007">
                  <c:v>101</c:v>
                </c:pt>
                <c:pt idx="1008">
                  <c:v>96</c:v>
                </c:pt>
                <c:pt idx="1009">
                  <c:v>95</c:v>
                </c:pt>
                <c:pt idx="1010">
                  <c:v>93</c:v>
                </c:pt>
                <c:pt idx="1011">
                  <c:v>86</c:v>
                </c:pt>
                <c:pt idx="1012">
                  <c:v>91</c:v>
                </c:pt>
                <c:pt idx="1013">
                  <c:v>93</c:v>
                </c:pt>
                <c:pt idx="1014">
                  <c:v>92</c:v>
                </c:pt>
                <c:pt idx="1015">
                  <c:v>96</c:v>
                </c:pt>
                <c:pt idx="1016">
                  <c:v>97</c:v>
                </c:pt>
                <c:pt idx="1017">
                  <c:v>89</c:v>
                </c:pt>
                <c:pt idx="1018">
                  <c:v>90</c:v>
                </c:pt>
                <c:pt idx="1019">
                  <c:v>93</c:v>
                </c:pt>
                <c:pt idx="1020">
                  <c:v>92</c:v>
                </c:pt>
                <c:pt idx="1021">
                  <c:v>92</c:v>
                </c:pt>
                <c:pt idx="1022">
                  <c:v>96</c:v>
                </c:pt>
                <c:pt idx="1023">
                  <c:v>98</c:v>
                </c:pt>
                <c:pt idx="1024">
                  <c:v>98</c:v>
                </c:pt>
                <c:pt idx="1025">
                  <c:v>98</c:v>
                </c:pt>
                <c:pt idx="1026">
                  <c:v>91</c:v>
                </c:pt>
                <c:pt idx="1027">
                  <c:v>94</c:v>
                </c:pt>
                <c:pt idx="1028">
                  <c:v>93</c:v>
                </c:pt>
                <c:pt idx="1029">
                  <c:v>91</c:v>
                </c:pt>
                <c:pt idx="1030">
                  <c:v>99</c:v>
                </c:pt>
                <c:pt idx="1031">
                  <c:v>92</c:v>
                </c:pt>
                <c:pt idx="1032">
                  <c:v>86</c:v>
                </c:pt>
                <c:pt idx="1033">
                  <c:v>94</c:v>
                </c:pt>
                <c:pt idx="1034">
                  <c:v>94</c:v>
                </c:pt>
                <c:pt idx="1035">
                  <c:v>97</c:v>
                </c:pt>
                <c:pt idx="1036">
                  <c:v>95</c:v>
                </c:pt>
                <c:pt idx="1037">
                  <c:v>92</c:v>
                </c:pt>
                <c:pt idx="1038">
                  <c:v>88</c:v>
                </c:pt>
                <c:pt idx="1039">
                  <c:v>93</c:v>
                </c:pt>
                <c:pt idx="1040">
                  <c:v>87</c:v>
                </c:pt>
                <c:pt idx="1041">
                  <c:v>86</c:v>
                </c:pt>
                <c:pt idx="1042">
                  <c:v>92</c:v>
                </c:pt>
                <c:pt idx="1043">
                  <c:v>92</c:v>
                </c:pt>
                <c:pt idx="1044">
                  <c:v>89</c:v>
                </c:pt>
                <c:pt idx="1045">
                  <c:v>86</c:v>
                </c:pt>
                <c:pt idx="1046">
                  <c:v>86</c:v>
                </c:pt>
                <c:pt idx="1047">
                  <c:v>88</c:v>
                </c:pt>
                <c:pt idx="1048">
                  <c:v>94</c:v>
                </c:pt>
                <c:pt idx="1049">
                  <c:v>97</c:v>
                </c:pt>
                <c:pt idx="1050">
                  <c:v>92</c:v>
                </c:pt>
                <c:pt idx="1051">
                  <c:v>94</c:v>
                </c:pt>
                <c:pt idx="1052">
                  <c:v>91</c:v>
                </c:pt>
                <c:pt idx="1053">
                  <c:v>88</c:v>
                </c:pt>
                <c:pt idx="1054">
                  <c:v>91</c:v>
                </c:pt>
                <c:pt idx="1055">
                  <c:v>93</c:v>
                </c:pt>
                <c:pt idx="1056">
                  <c:v>93</c:v>
                </c:pt>
                <c:pt idx="1057">
                  <c:v>65</c:v>
                </c:pt>
                <c:pt idx="1058">
                  <c:v>62</c:v>
                </c:pt>
                <c:pt idx="1059">
                  <c:v>60</c:v>
                </c:pt>
                <c:pt idx="1060">
                  <c:v>66</c:v>
                </c:pt>
                <c:pt idx="1061">
                  <c:v>66</c:v>
                </c:pt>
                <c:pt idx="1062">
                  <c:v>65</c:v>
                </c:pt>
                <c:pt idx="1063">
                  <c:v>66</c:v>
                </c:pt>
                <c:pt idx="1064">
                  <c:v>66</c:v>
                </c:pt>
                <c:pt idx="1065">
                  <c:v>69</c:v>
                </c:pt>
                <c:pt idx="1066">
                  <c:v>79</c:v>
                </c:pt>
                <c:pt idx="1067">
                  <c:v>67</c:v>
                </c:pt>
                <c:pt idx="1068">
                  <c:v>64</c:v>
                </c:pt>
                <c:pt idx="1069">
                  <c:v>65</c:v>
                </c:pt>
                <c:pt idx="1070">
                  <c:v>70</c:v>
                </c:pt>
                <c:pt idx="1071">
                  <c:v>64</c:v>
                </c:pt>
                <c:pt idx="1072">
                  <c:v>70</c:v>
                </c:pt>
                <c:pt idx="1073">
                  <c:v>72</c:v>
                </c:pt>
                <c:pt idx="1074">
                  <c:v>64</c:v>
                </c:pt>
                <c:pt idx="1075">
                  <c:v>67</c:v>
                </c:pt>
                <c:pt idx="1076">
                  <c:v>67</c:v>
                </c:pt>
                <c:pt idx="1077">
                  <c:v>63</c:v>
                </c:pt>
                <c:pt idx="1078">
                  <c:v>104</c:v>
                </c:pt>
                <c:pt idx="1079">
                  <c:v>95</c:v>
                </c:pt>
                <c:pt idx="1080">
                  <c:v>87</c:v>
                </c:pt>
                <c:pt idx="1081">
                  <c:v>92</c:v>
                </c:pt>
                <c:pt idx="1082">
                  <c:v>90</c:v>
                </c:pt>
                <c:pt idx="1083">
                  <c:v>91</c:v>
                </c:pt>
                <c:pt idx="1084">
                  <c:v>100</c:v>
                </c:pt>
                <c:pt idx="1085">
                  <c:v>91</c:v>
                </c:pt>
                <c:pt idx="1086">
                  <c:v>95</c:v>
                </c:pt>
                <c:pt idx="1087">
                  <c:v>100</c:v>
                </c:pt>
                <c:pt idx="1088">
                  <c:v>99</c:v>
                </c:pt>
                <c:pt idx="1089">
                  <c:v>88</c:v>
                </c:pt>
                <c:pt idx="1090">
                  <c:v>85</c:v>
                </c:pt>
                <c:pt idx="1091">
                  <c:v>90</c:v>
                </c:pt>
                <c:pt idx="1092">
                  <c:v>88</c:v>
                </c:pt>
                <c:pt idx="1093">
                  <c:v>90</c:v>
                </c:pt>
                <c:pt idx="1094">
                  <c:v>93</c:v>
                </c:pt>
              </c:numCache>
            </c:numRef>
          </c:xVal>
          <c:yVal>
            <c:numRef>
              <c:f>Sheet1!$K$2:$K$1099</c:f>
              <c:numCache>
                <c:formatCode>General</c:formatCode>
                <c:ptCount val="1098"/>
                <c:pt idx="0">
                  <c:v>56.853999999999999</c:v>
                </c:pt>
                <c:pt idx="1">
                  <c:v>93.054000000000002</c:v>
                </c:pt>
                <c:pt idx="2">
                  <c:v>87.617000000000004</c:v>
                </c:pt>
                <c:pt idx="3">
                  <c:v>86.695999999999998</c:v>
                </c:pt>
                <c:pt idx="4">
                  <c:v>97.930999999999997</c:v>
                </c:pt>
                <c:pt idx="5">
                  <c:v>90.977000000000004</c:v>
                </c:pt>
                <c:pt idx="6">
                  <c:v>83.561000000000007</c:v>
                </c:pt>
                <c:pt idx="7">
                  <c:v>85.245999999999995</c:v>
                </c:pt>
                <c:pt idx="8">
                  <c:v>87.396000000000001</c:v>
                </c:pt>
                <c:pt idx="9">
                  <c:v>83.5</c:v>
                </c:pt>
                <c:pt idx="10">
                  <c:v>84.864000000000004</c:v>
                </c:pt>
                <c:pt idx="11">
                  <c:v>84.26</c:v>
                </c:pt>
                <c:pt idx="12">
                  <c:v>78.997000000000227</c:v>
                </c:pt>
                <c:pt idx="13">
                  <c:v>109.476</c:v>
                </c:pt>
                <c:pt idx="14">
                  <c:v>115.26700000000002</c:v>
                </c:pt>
                <c:pt idx="15">
                  <c:v>116.37899999999998</c:v>
                </c:pt>
                <c:pt idx="16">
                  <c:v>104.048</c:v>
                </c:pt>
                <c:pt idx="17">
                  <c:v>111.846</c:v>
                </c:pt>
                <c:pt idx="18">
                  <c:v>115.857</c:v>
                </c:pt>
                <c:pt idx="19">
                  <c:v>91.702000000000012</c:v>
                </c:pt>
                <c:pt idx="20">
                  <c:v>91.617000000000004</c:v>
                </c:pt>
                <c:pt idx="21">
                  <c:v>104.65499999999999</c:v>
                </c:pt>
                <c:pt idx="22">
                  <c:v>101.339</c:v>
                </c:pt>
                <c:pt idx="23">
                  <c:v>99.694999999999993</c:v>
                </c:pt>
                <c:pt idx="24">
                  <c:v>98.222999999999999</c:v>
                </c:pt>
                <c:pt idx="25">
                  <c:v>100.279</c:v>
                </c:pt>
                <c:pt idx="26">
                  <c:v>100.35599999999998</c:v>
                </c:pt>
                <c:pt idx="27">
                  <c:v>109.96000000000002</c:v>
                </c:pt>
                <c:pt idx="28">
                  <c:v>106.76300000000002</c:v>
                </c:pt>
                <c:pt idx="29">
                  <c:v>101.64999999999999</c:v>
                </c:pt>
                <c:pt idx="30">
                  <c:v>92.635999999999981</c:v>
                </c:pt>
                <c:pt idx="31">
                  <c:v>100.932</c:v>
                </c:pt>
                <c:pt idx="32">
                  <c:v>102.857</c:v>
                </c:pt>
                <c:pt idx="33">
                  <c:v>99.964000000000027</c:v>
                </c:pt>
                <c:pt idx="34">
                  <c:v>96.111000000000004</c:v>
                </c:pt>
                <c:pt idx="35">
                  <c:v>92.438999999999993</c:v>
                </c:pt>
                <c:pt idx="36">
                  <c:v>99.777000000000001</c:v>
                </c:pt>
                <c:pt idx="37">
                  <c:v>90.205000000000013</c:v>
                </c:pt>
                <c:pt idx="38">
                  <c:v>87.32</c:v>
                </c:pt>
                <c:pt idx="39">
                  <c:v>91.887999999999991</c:v>
                </c:pt>
                <c:pt idx="40">
                  <c:v>99.394000000000005</c:v>
                </c:pt>
                <c:pt idx="41">
                  <c:v>90.127999999999986</c:v>
                </c:pt>
                <c:pt idx="42">
                  <c:v>85.126999999999981</c:v>
                </c:pt>
                <c:pt idx="43">
                  <c:v>95.878999999999948</c:v>
                </c:pt>
                <c:pt idx="44">
                  <c:v>91.486000000000004</c:v>
                </c:pt>
                <c:pt idx="45">
                  <c:v>88.714000000000027</c:v>
                </c:pt>
                <c:pt idx="46">
                  <c:v>91.058999999999983</c:v>
                </c:pt>
                <c:pt idx="47">
                  <c:v>83.393000000000001</c:v>
                </c:pt>
                <c:pt idx="48">
                  <c:v>75.063000000000002</c:v>
                </c:pt>
                <c:pt idx="49">
                  <c:v>92.087000000000003</c:v>
                </c:pt>
                <c:pt idx="50">
                  <c:v>90.578000000000003</c:v>
                </c:pt>
                <c:pt idx="51">
                  <c:v>88.372999999999948</c:v>
                </c:pt>
                <c:pt idx="52">
                  <c:v>50.467000000000006</c:v>
                </c:pt>
                <c:pt idx="53">
                  <c:v>50.175000000000011</c:v>
                </c:pt>
                <c:pt idx="54">
                  <c:v>48.785000000000011</c:v>
                </c:pt>
                <c:pt idx="55">
                  <c:v>47.405000000000001</c:v>
                </c:pt>
                <c:pt idx="56">
                  <c:v>47.447000000000003</c:v>
                </c:pt>
                <c:pt idx="57">
                  <c:v>49.846000000000004</c:v>
                </c:pt>
                <c:pt idx="58">
                  <c:v>67.570999999999998</c:v>
                </c:pt>
                <c:pt idx="59">
                  <c:v>59.085000000000001</c:v>
                </c:pt>
                <c:pt idx="60">
                  <c:v>55.584000000000003</c:v>
                </c:pt>
                <c:pt idx="61">
                  <c:v>80.908000000000001</c:v>
                </c:pt>
                <c:pt idx="62">
                  <c:v>92.09</c:v>
                </c:pt>
                <c:pt idx="63">
                  <c:v>87.461000000000027</c:v>
                </c:pt>
                <c:pt idx="64">
                  <c:v>95.100999999999999</c:v>
                </c:pt>
                <c:pt idx="65">
                  <c:v>107.45699999999999</c:v>
                </c:pt>
                <c:pt idx="66">
                  <c:v>103.988</c:v>
                </c:pt>
                <c:pt idx="67">
                  <c:v>102.91500000000002</c:v>
                </c:pt>
                <c:pt idx="68">
                  <c:v>82.013999999999996</c:v>
                </c:pt>
                <c:pt idx="69">
                  <c:v>86.325999999999979</c:v>
                </c:pt>
                <c:pt idx="70">
                  <c:v>98.225999999999999</c:v>
                </c:pt>
                <c:pt idx="71">
                  <c:v>95.918000000000006</c:v>
                </c:pt>
                <c:pt idx="72">
                  <c:v>100.726</c:v>
                </c:pt>
                <c:pt idx="73">
                  <c:v>98.430999999999997</c:v>
                </c:pt>
                <c:pt idx="74">
                  <c:v>99.343000000000004</c:v>
                </c:pt>
                <c:pt idx="75">
                  <c:v>97.232000000000014</c:v>
                </c:pt>
                <c:pt idx="76">
                  <c:v>94.968999999999994</c:v>
                </c:pt>
                <c:pt idx="77">
                  <c:v>83.381</c:v>
                </c:pt>
                <c:pt idx="78">
                  <c:v>91.759</c:v>
                </c:pt>
                <c:pt idx="79">
                  <c:v>67.121999999999986</c:v>
                </c:pt>
                <c:pt idx="80">
                  <c:v>61.811999999999998</c:v>
                </c:pt>
                <c:pt idx="81">
                  <c:v>59.016000000000005</c:v>
                </c:pt>
                <c:pt idx="82">
                  <c:v>55.204000000000001</c:v>
                </c:pt>
                <c:pt idx="83">
                  <c:v>56.754000000000005</c:v>
                </c:pt>
                <c:pt idx="84">
                  <c:v>60.075000000000003</c:v>
                </c:pt>
                <c:pt idx="85">
                  <c:v>63.495000000000012</c:v>
                </c:pt>
                <c:pt idx="86">
                  <c:v>63.864000000000004</c:v>
                </c:pt>
                <c:pt idx="87">
                  <c:v>62.766000000000012</c:v>
                </c:pt>
                <c:pt idx="88">
                  <c:v>60.310999999999993</c:v>
                </c:pt>
                <c:pt idx="89">
                  <c:v>64.820999999999998</c:v>
                </c:pt>
                <c:pt idx="90">
                  <c:v>61.441000000000003</c:v>
                </c:pt>
                <c:pt idx="91">
                  <c:v>60.661000000000001</c:v>
                </c:pt>
                <c:pt idx="92">
                  <c:v>60.623000000000012</c:v>
                </c:pt>
                <c:pt idx="93">
                  <c:v>64.86999999999999</c:v>
                </c:pt>
                <c:pt idx="94">
                  <c:v>73.197999999999993</c:v>
                </c:pt>
                <c:pt idx="95">
                  <c:v>62.033000000000001</c:v>
                </c:pt>
                <c:pt idx="96">
                  <c:v>58.692000000000213</c:v>
                </c:pt>
                <c:pt idx="97">
                  <c:v>55.576000000000001</c:v>
                </c:pt>
                <c:pt idx="98">
                  <c:v>55.001000000000005</c:v>
                </c:pt>
                <c:pt idx="99">
                  <c:v>61.676000000000002</c:v>
                </c:pt>
                <c:pt idx="100">
                  <c:v>80.85599999999998</c:v>
                </c:pt>
                <c:pt idx="101">
                  <c:v>71.775999999999982</c:v>
                </c:pt>
                <c:pt idx="102">
                  <c:v>101.309</c:v>
                </c:pt>
                <c:pt idx="103">
                  <c:v>95.611999999999995</c:v>
                </c:pt>
                <c:pt idx="104">
                  <c:v>90.070999999999998</c:v>
                </c:pt>
                <c:pt idx="105">
                  <c:v>92.397000000000006</c:v>
                </c:pt>
                <c:pt idx="106">
                  <c:v>88.299000000000007</c:v>
                </c:pt>
                <c:pt idx="107">
                  <c:v>86.076999999999998</c:v>
                </c:pt>
                <c:pt idx="108">
                  <c:v>88.792000000000002</c:v>
                </c:pt>
                <c:pt idx="109">
                  <c:v>94.960000000000022</c:v>
                </c:pt>
                <c:pt idx="110">
                  <c:v>97.037999999999997</c:v>
                </c:pt>
                <c:pt idx="111">
                  <c:v>93.492999999999995</c:v>
                </c:pt>
                <c:pt idx="112">
                  <c:v>92.867000000000004</c:v>
                </c:pt>
                <c:pt idx="113">
                  <c:v>92.741000000000227</c:v>
                </c:pt>
                <c:pt idx="114">
                  <c:v>90.501999999999995</c:v>
                </c:pt>
                <c:pt idx="115">
                  <c:v>93.656999999999982</c:v>
                </c:pt>
                <c:pt idx="116">
                  <c:v>100.621</c:v>
                </c:pt>
                <c:pt idx="117">
                  <c:v>94.978999999999999</c:v>
                </c:pt>
                <c:pt idx="118">
                  <c:v>90.611000000000004</c:v>
                </c:pt>
                <c:pt idx="119">
                  <c:v>79.647999999999996</c:v>
                </c:pt>
                <c:pt idx="120">
                  <c:v>92.465999999999994</c:v>
                </c:pt>
                <c:pt idx="121">
                  <c:v>96.524999999999991</c:v>
                </c:pt>
                <c:pt idx="122">
                  <c:v>97.167000000000002</c:v>
                </c:pt>
                <c:pt idx="123">
                  <c:v>98.445000000000007</c:v>
                </c:pt>
                <c:pt idx="124">
                  <c:v>100.78400000000002</c:v>
                </c:pt>
                <c:pt idx="125">
                  <c:v>95.507000000000005</c:v>
                </c:pt>
                <c:pt idx="126">
                  <c:v>107.137</c:v>
                </c:pt>
                <c:pt idx="127">
                  <c:v>102.754</c:v>
                </c:pt>
                <c:pt idx="128">
                  <c:v>98.790999999999997</c:v>
                </c:pt>
                <c:pt idx="129">
                  <c:v>95.903999999999996</c:v>
                </c:pt>
                <c:pt idx="130">
                  <c:v>102.542</c:v>
                </c:pt>
                <c:pt idx="131">
                  <c:v>102.776</c:v>
                </c:pt>
                <c:pt idx="132">
                  <c:v>103.691</c:v>
                </c:pt>
                <c:pt idx="133">
                  <c:v>69.134999999999991</c:v>
                </c:pt>
                <c:pt idx="134">
                  <c:v>44.531000000000006</c:v>
                </c:pt>
                <c:pt idx="135">
                  <c:v>50.266000000000012</c:v>
                </c:pt>
                <c:pt idx="136">
                  <c:v>39.782000000000011</c:v>
                </c:pt>
                <c:pt idx="137">
                  <c:v>41.748000000000012</c:v>
                </c:pt>
                <c:pt idx="138">
                  <c:v>40.865000000000002</c:v>
                </c:pt>
                <c:pt idx="139">
                  <c:v>39.928000000000011</c:v>
                </c:pt>
                <c:pt idx="140">
                  <c:v>44.707000000000001</c:v>
                </c:pt>
                <c:pt idx="141">
                  <c:v>48.656000000000006</c:v>
                </c:pt>
                <c:pt idx="142">
                  <c:v>46.2</c:v>
                </c:pt>
                <c:pt idx="143">
                  <c:v>49.397000000000006</c:v>
                </c:pt>
                <c:pt idx="144">
                  <c:v>55.029000000000003</c:v>
                </c:pt>
                <c:pt idx="145">
                  <c:v>55.05</c:v>
                </c:pt>
                <c:pt idx="146">
                  <c:v>58.807000000000002</c:v>
                </c:pt>
                <c:pt idx="147">
                  <c:v>58.655000000000001</c:v>
                </c:pt>
                <c:pt idx="148">
                  <c:v>51.474000000000004</c:v>
                </c:pt>
                <c:pt idx="149">
                  <c:v>53.477000000000004</c:v>
                </c:pt>
                <c:pt idx="150">
                  <c:v>60.468000000000011</c:v>
                </c:pt>
                <c:pt idx="151">
                  <c:v>72.900000000000006</c:v>
                </c:pt>
                <c:pt idx="152">
                  <c:v>75.820999999999998</c:v>
                </c:pt>
                <c:pt idx="153">
                  <c:v>71.236000000000004</c:v>
                </c:pt>
                <c:pt idx="154">
                  <c:v>71.58</c:v>
                </c:pt>
                <c:pt idx="155">
                  <c:v>64.212000000000003</c:v>
                </c:pt>
                <c:pt idx="156">
                  <c:v>58.467000000000006</c:v>
                </c:pt>
                <c:pt idx="157">
                  <c:v>54.595000000000013</c:v>
                </c:pt>
                <c:pt idx="158">
                  <c:v>56.189</c:v>
                </c:pt>
                <c:pt idx="159">
                  <c:v>66.315000000000012</c:v>
                </c:pt>
                <c:pt idx="160">
                  <c:v>69.222999999999999</c:v>
                </c:pt>
                <c:pt idx="161">
                  <c:v>69.236999999999995</c:v>
                </c:pt>
                <c:pt idx="162">
                  <c:v>70.461000000000027</c:v>
                </c:pt>
                <c:pt idx="163">
                  <c:v>103.349</c:v>
                </c:pt>
                <c:pt idx="164">
                  <c:v>95.281999999999996</c:v>
                </c:pt>
                <c:pt idx="165">
                  <c:v>90.283000000000001</c:v>
                </c:pt>
                <c:pt idx="166">
                  <c:v>101.53</c:v>
                </c:pt>
                <c:pt idx="167">
                  <c:v>96.521999999999991</c:v>
                </c:pt>
                <c:pt idx="168">
                  <c:v>93.722999999999999</c:v>
                </c:pt>
                <c:pt idx="169">
                  <c:v>97.909000000000006</c:v>
                </c:pt>
                <c:pt idx="170">
                  <c:v>96.959000000000003</c:v>
                </c:pt>
                <c:pt idx="171">
                  <c:v>94.717000000000027</c:v>
                </c:pt>
                <c:pt idx="172">
                  <c:v>90.942000000000007</c:v>
                </c:pt>
                <c:pt idx="173">
                  <c:v>99.197999999999993</c:v>
                </c:pt>
                <c:pt idx="174">
                  <c:v>91.042000000000002</c:v>
                </c:pt>
                <c:pt idx="175">
                  <c:v>98.598000000000013</c:v>
                </c:pt>
                <c:pt idx="176">
                  <c:v>96.742999999999995</c:v>
                </c:pt>
                <c:pt idx="177">
                  <c:v>93.427000000000007</c:v>
                </c:pt>
                <c:pt idx="178">
                  <c:v>103.55</c:v>
                </c:pt>
                <c:pt idx="179">
                  <c:v>97.471999999999994</c:v>
                </c:pt>
                <c:pt idx="180">
                  <c:v>93.988</c:v>
                </c:pt>
                <c:pt idx="181">
                  <c:v>101.43300000000002</c:v>
                </c:pt>
                <c:pt idx="182">
                  <c:v>91.054999999999993</c:v>
                </c:pt>
                <c:pt idx="183">
                  <c:v>63.93</c:v>
                </c:pt>
                <c:pt idx="184">
                  <c:v>64.408000000000001</c:v>
                </c:pt>
                <c:pt idx="185">
                  <c:v>71.05</c:v>
                </c:pt>
                <c:pt idx="186">
                  <c:v>74.343999999999994</c:v>
                </c:pt>
                <c:pt idx="187">
                  <c:v>75.483000000000004</c:v>
                </c:pt>
                <c:pt idx="188">
                  <c:v>63.838000000000001</c:v>
                </c:pt>
                <c:pt idx="189">
                  <c:v>71.124999999999986</c:v>
                </c:pt>
                <c:pt idx="190">
                  <c:v>74.350999999999999</c:v>
                </c:pt>
                <c:pt idx="191">
                  <c:v>64.599999999999994</c:v>
                </c:pt>
                <c:pt idx="192">
                  <c:v>72.546000000000006</c:v>
                </c:pt>
                <c:pt idx="193">
                  <c:v>71.771000000000001</c:v>
                </c:pt>
                <c:pt idx="194">
                  <c:v>68.853999999999999</c:v>
                </c:pt>
                <c:pt idx="195">
                  <c:v>68.036000000000001</c:v>
                </c:pt>
                <c:pt idx="196">
                  <c:v>68.872999999999948</c:v>
                </c:pt>
                <c:pt idx="197">
                  <c:v>101.169</c:v>
                </c:pt>
                <c:pt idx="198">
                  <c:v>94.247000000000227</c:v>
                </c:pt>
                <c:pt idx="199">
                  <c:v>93.215000000000003</c:v>
                </c:pt>
                <c:pt idx="200">
                  <c:v>99.429000000000002</c:v>
                </c:pt>
                <c:pt idx="201">
                  <c:v>90.650999999999982</c:v>
                </c:pt>
                <c:pt idx="202">
                  <c:v>92.185000000000002</c:v>
                </c:pt>
                <c:pt idx="203">
                  <c:v>87.338999999999999</c:v>
                </c:pt>
                <c:pt idx="204">
                  <c:v>87.509</c:v>
                </c:pt>
                <c:pt idx="205">
                  <c:v>93.078999999999979</c:v>
                </c:pt>
                <c:pt idx="206">
                  <c:v>87.147000000000006</c:v>
                </c:pt>
                <c:pt idx="207">
                  <c:v>80.263000000000005</c:v>
                </c:pt>
                <c:pt idx="208">
                  <c:v>94.247000000000227</c:v>
                </c:pt>
                <c:pt idx="209">
                  <c:v>94.054999999999993</c:v>
                </c:pt>
                <c:pt idx="210">
                  <c:v>86.921999999999997</c:v>
                </c:pt>
                <c:pt idx="211">
                  <c:v>94.82</c:v>
                </c:pt>
                <c:pt idx="212">
                  <c:v>92.206999999999994</c:v>
                </c:pt>
                <c:pt idx="213">
                  <c:v>99.805999999999983</c:v>
                </c:pt>
                <c:pt idx="214">
                  <c:v>98.988</c:v>
                </c:pt>
                <c:pt idx="215">
                  <c:v>98.093000000000004</c:v>
                </c:pt>
                <c:pt idx="216">
                  <c:v>93.377999999999986</c:v>
                </c:pt>
                <c:pt idx="217">
                  <c:v>86.546999999999997</c:v>
                </c:pt>
                <c:pt idx="218">
                  <c:v>78.834999999999994</c:v>
                </c:pt>
                <c:pt idx="219">
                  <c:v>91.908000000000001</c:v>
                </c:pt>
                <c:pt idx="220">
                  <c:v>97.168999999999983</c:v>
                </c:pt>
                <c:pt idx="221">
                  <c:v>97.953999999999994</c:v>
                </c:pt>
                <c:pt idx="222">
                  <c:v>99.149999999999991</c:v>
                </c:pt>
                <c:pt idx="223">
                  <c:v>100.807</c:v>
                </c:pt>
                <c:pt idx="224">
                  <c:v>96.2</c:v>
                </c:pt>
                <c:pt idx="225">
                  <c:v>89.81</c:v>
                </c:pt>
                <c:pt idx="226">
                  <c:v>92.566999999999993</c:v>
                </c:pt>
                <c:pt idx="227">
                  <c:v>91.182999999999979</c:v>
                </c:pt>
                <c:pt idx="228">
                  <c:v>91.534999999999997</c:v>
                </c:pt>
                <c:pt idx="229">
                  <c:v>87.409000000000006</c:v>
                </c:pt>
                <c:pt idx="230">
                  <c:v>78.801000000000002</c:v>
                </c:pt>
                <c:pt idx="231">
                  <c:v>89.494000000000227</c:v>
                </c:pt>
                <c:pt idx="232">
                  <c:v>90.433000000000007</c:v>
                </c:pt>
                <c:pt idx="233">
                  <c:v>84.644999999999996</c:v>
                </c:pt>
                <c:pt idx="234">
                  <c:v>93.584000000000003</c:v>
                </c:pt>
                <c:pt idx="235">
                  <c:v>94.587000000000003</c:v>
                </c:pt>
                <c:pt idx="236">
                  <c:v>94.38</c:v>
                </c:pt>
                <c:pt idx="237">
                  <c:v>94.381999999999991</c:v>
                </c:pt>
                <c:pt idx="238">
                  <c:v>94.774999999999991</c:v>
                </c:pt>
                <c:pt idx="239">
                  <c:v>91.619</c:v>
                </c:pt>
                <c:pt idx="240">
                  <c:v>92.180999999999983</c:v>
                </c:pt>
                <c:pt idx="241">
                  <c:v>94.167000000000002</c:v>
                </c:pt>
                <c:pt idx="242">
                  <c:v>89.10899999999998</c:v>
                </c:pt>
                <c:pt idx="243">
                  <c:v>92.176999999999978</c:v>
                </c:pt>
                <c:pt idx="244">
                  <c:v>92.572999999999979</c:v>
                </c:pt>
                <c:pt idx="245">
                  <c:v>89.673999999999978</c:v>
                </c:pt>
                <c:pt idx="246">
                  <c:v>91.4</c:v>
                </c:pt>
                <c:pt idx="247">
                  <c:v>92.194000000000003</c:v>
                </c:pt>
                <c:pt idx="248">
                  <c:v>90.877999999999986</c:v>
                </c:pt>
                <c:pt idx="249">
                  <c:v>93.406999999999996</c:v>
                </c:pt>
                <c:pt idx="250">
                  <c:v>93.635999999999981</c:v>
                </c:pt>
                <c:pt idx="251">
                  <c:v>89.766999999999996</c:v>
                </c:pt>
                <c:pt idx="252">
                  <c:v>92.147999999999996</c:v>
                </c:pt>
                <c:pt idx="253">
                  <c:v>92.212000000000003</c:v>
                </c:pt>
                <c:pt idx="254">
                  <c:v>82.724999999999994</c:v>
                </c:pt>
                <c:pt idx="255">
                  <c:v>75.134</c:v>
                </c:pt>
                <c:pt idx="256">
                  <c:v>88.956000000000003</c:v>
                </c:pt>
                <c:pt idx="257">
                  <c:v>93.691999999999993</c:v>
                </c:pt>
                <c:pt idx="258">
                  <c:v>93.325000000000003</c:v>
                </c:pt>
                <c:pt idx="259">
                  <c:v>93.013000000000005</c:v>
                </c:pt>
                <c:pt idx="260">
                  <c:v>91.787000000000006</c:v>
                </c:pt>
                <c:pt idx="261">
                  <c:v>88.902000000000001</c:v>
                </c:pt>
                <c:pt idx="262">
                  <c:v>91.471999999999994</c:v>
                </c:pt>
                <c:pt idx="263">
                  <c:v>81.045000000000002</c:v>
                </c:pt>
                <c:pt idx="264">
                  <c:v>83.006</c:v>
                </c:pt>
                <c:pt idx="265">
                  <c:v>91.557999999999993</c:v>
                </c:pt>
                <c:pt idx="266">
                  <c:v>96.438999999999993</c:v>
                </c:pt>
                <c:pt idx="267">
                  <c:v>87.637999999999991</c:v>
                </c:pt>
                <c:pt idx="268">
                  <c:v>92.478999999999999</c:v>
                </c:pt>
                <c:pt idx="269">
                  <c:v>97.588999999999999</c:v>
                </c:pt>
                <c:pt idx="270">
                  <c:v>91.507999999999996</c:v>
                </c:pt>
                <c:pt idx="271">
                  <c:v>91.9</c:v>
                </c:pt>
                <c:pt idx="272">
                  <c:v>92.28</c:v>
                </c:pt>
                <c:pt idx="273">
                  <c:v>92.563000000000002</c:v>
                </c:pt>
                <c:pt idx="274">
                  <c:v>93.345000000000013</c:v>
                </c:pt>
                <c:pt idx="275">
                  <c:v>95.046000000000006</c:v>
                </c:pt>
                <c:pt idx="276">
                  <c:v>94.521000000000001</c:v>
                </c:pt>
                <c:pt idx="277">
                  <c:v>91.353999999999999</c:v>
                </c:pt>
                <c:pt idx="278">
                  <c:v>94.259</c:v>
                </c:pt>
                <c:pt idx="279">
                  <c:v>90.735000000000014</c:v>
                </c:pt>
                <c:pt idx="280">
                  <c:v>91.982000000000014</c:v>
                </c:pt>
                <c:pt idx="281">
                  <c:v>92.146000000000001</c:v>
                </c:pt>
                <c:pt idx="282">
                  <c:v>90.131999999999991</c:v>
                </c:pt>
                <c:pt idx="283">
                  <c:v>88.138999999999982</c:v>
                </c:pt>
                <c:pt idx="284">
                  <c:v>89.084000000000003</c:v>
                </c:pt>
                <c:pt idx="285">
                  <c:v>87.504000000000005</c:v>
                </c:pt>
                <c:pt idx="286">
                  <c:v>81.876999999999981</c:v>
                </c:pt>
                <c:pt idx="287">
                  <c:v>89.399000000000001</c:v>
                </c:pt>
                <c:pt idx="288">
                  <c:v>82.710000000000022</c:v>
                </c:pt>
                <c:pt idx="289">
                  <c:v>48.619</c:v>
                </c:pt>
                <c:pt idx="290">
                  <c:v>51.45</c:v>
                </c:pt>
                <c:pt idx="291">
                  <c:v>53.763000000000012</c:v>
                </c:pt>
                <c:pt idx="292">
                  <c:v>55.266000000000012</c:v>
                </c:pt>
                <c:pt idx="293">
                  <c:v>55.426000000000002</c:v>
                </c:pt>
                <c:pt idx="294">
                  <c:v>58.078000000000003</c:v>
                </c:pt>
                <c:pt idx="295">
                  <c:v>79.048000000000002</c:v>
                </c:pt>
                <c:pt idx="296">
                  <c:v>90.625999999999948</c:v>
                </c:pt>
                <c:pt idx="297">
                  <c:v>93.224999999999994</c:v>
                </c:pt>
                <c:pt idx="298">
                  <c:v>91.218000000000004</c:v>
                </c:pt>
                <c:pt idx="299">
                  <c:v>89.977999999999994</c:v>
                </c:pt>
                <c:pt idx="300">
                  <c:v>96.721999999999994</c:v>
                </c:pt>
                <c:pt idx="301">
                  <c:v>94.328999999999979</c:v>
                </c:pt>
                <c:pt idx="302">
                  <c:v>93.200999999999993</c:v>
                </c:pt>
                <c:pt idx="303">
                  <c:v>85.441000000000727</c:v>
                </c:pt>
                <c:pt idx="304">
                  <c:v>90.959000000000003</c:v>
                </c:pt>
                <c:pt idx="305">
                  <c:v>85.438000000000002</c:v>
                </c:pt>
                <c:pt idx="306">
                  <c:v>91.173999999999978</c:v>
                </c:pt>
                <c:pt idx="307">
                  <c:v>90.838999999999999</c:v>
                </c:pt>
                <c:pt idx="308">
                  <c:v>78.35799999999999</c:v>
                </c:pt>
                <c:pt idx="309">
                  <c:v>87.031999999999996</c:v>
                </c:pt>
                <c:pt idx="310">
                  <c:v>86.842000000000013</c:v>
                </c:pt>
                <c:pt idx="311">
                  <c:v>88.884999999999991</c:v>
                </c:pt>
                <c:pt idx="312">
                  <c:v>90.453000000000003</c:v>
                </c:pt>
                <c:pt idx="313">
                  <c:v>94.712999999999994</c:v>
                </c:pt>
                <c:pt idx="314">
                  <c:v>96.978999999999999</c:v>
                </c:pt>
                <c:pt idx="315">
                  <c:v>99.471999999999994</c:v>
                </c:pt>
                <c:pt idx="316">
                  <c:v>95.759</c:v>
                </c:pt>
                <c:pt idx="317">
                  <c:v>94.266000000000005</c:v>
                </c:pt>
                <c:pt idx="318">
                  <c:v>87.748000000000005</c:v>
                </c:pt>
                <c:pt idx="319">
                  <c:v>92.923000000000002</c:v>
                </c:pt>
                <c:pt idx="320">
                  <c:v>94.248999999999995</c:v>
                </c:pt>
                <c:pt idx="321">
                  <c:v>92.013000000000005</c:v>
                </c:pt>
                <c:pt idx="322">
                  <c:v>68.021000000000001</c:v>
                </c:pt>
                <c:pt idx="323">
                  <c:v>51.741</c:v>
                </c:pt>
                <c:pt idx="324">
                  <c:v>58.003</c:v>
                </c:pt>
                <c:pt idx="325">
                  <c:v>61.693000000000012</c:v>
                </c:pt>
                <c:pt idx="326">
                  <c:v>67.084999999999994</c:v>
                </c:pt>
                <c:pt idx="327">
                  <c:v>68.353999999999999</c:v>
                </c:pt>
                <c:pt idx="328">
                  <c:v>66.772999999999982</c:v>
                </c:pt>
                <c:pt idx="329">
                  <c:v>62.292000000000463</c:v>
                </c:pt>
                <c:pt idx="330">
                  <c:v>66.012</c:v>
                </c:pt>
                <c:pt idx="331">
                  <c:v>72.301999999999992</c:v>
                </c:pt>
                <c:pt idx="332">
                  <c:v>63.795000000000513</c:v>
                </c:pt>
                <c:pt idx="333">
                  <c:v>61.783000000000001</c:v>
                </c:pt>
                <c:pt idx="334">
                  <c:v>65.111999999999995</c:v>
                </c:pt>
                <c:pt idx="335">
                  <c:v>57.375</c:v>
                </c:pt>
                <c:pt idx="336">
                  <c:v>56.82</c:v>
                </c:pt>
                <c:pt idx="337">
                  <c:v>61.953000000000003</c:v>
                </c:pt>
                <c:pt idx="338">
                  <c:v>61.077000000000005</c:v>
                </c:pt>
                <c:pt idx="339">
                  <c:v>65.870999999999981</c:v>
                </c:pt>
                <c:pt idx="340">
                  <c:v>88.043999999999997</c:v>
                </c:pt>
                <c:pt idx="341">
                  <c:v>93.417000000000527</c:v>
                </c:pt>
                <c:pt idx="342">
                  <c:v>94.59</c:v>
                </c:pt>
                <c:pt idx="343">
                  <c:v>92.001000000000005</c:v>
                </c:pt>
                <c:pt idx="344">
                  <c:v>94.822999999999979</c:v>
                </c:pt>
                <c:pt idx="345">
                  <c:v>88.088999999999999</c:v>
                </c:pt>
                <c:pt idx="346">
                  <c:v>88.313000000000002</c:v>
                </c:pt>
                <c:pt idx="347">
                  <c:v>91.983999999999995</c:v>
                </c:pt>
                <c:pt idx="348">
                  <c:v>94.624999999999986</c:v>
                </c:pt>
                <c:pt idx="349">
                  <c:v>99.887999999999991</c:v>
                </c:pt>
                <c:pt idx="350">
                  <c:v>94.64</c:v>
                </c:pt>
                <c:pt idx="351">
                  <c:v>87.377999999999986</c:v>
                </c:pt>
                <c:pt idx="352">
                  <c:v>99.512</c:v>
                </c:pt>
                <c:pt idx="353">
                  <c:v>100.17799999999998</c:v>
                </c:pt>
                <c:pt idx="354">
                  <c:v>90.670999999999978</c:v>
                </c:pt>
                <c:pt idx="355">
                  <c:v>74.251999999999995</c:v>
                </c:pt>
                <c:pt idx="356">
                  <c:v>46.344000000000001</c:v>
                </c:pt>
                <c:pt idx="357">
                  <c:v>55.204000000000001</c:v>
                </c:pt>
                <c:pt idx="358">
                  <c:v>64.739999999999995</c:v>
                </c:pt>
                <c:pt idx="359">
                  <c:v>58.91</c:v>
                </c:pt>
                <c:pt idx="360">
                  <c:v>46.324000000000005</c:v>
                </c:pt>
                <c:pt idx="361">
                  <c:v>53.417999999999999</c:v>
                </c:pt>
                <c:pt idx="362">
                  <c:v>69.236000000000004</c:v>
                </c:pt>
                <c:pt idx="363">
                  <c:v>70.259</c:v>
                </c:pt>
                <c:pt idx="364">
                  <c:v>74.975999999999999</c:v>
                </c:pt>
                <c:pt idx="365">
                  <c:v>80.337000000000003</c:v>
                </c:pt>
                <c:pt idx="366">
                  <c:v>66.557000000000002</c:v>
                </c:pt>
                <c:pt idx="367">
                  <c:v>60.929000000000002</c:v>
                </c:pt>
                <c:pt idx="368">
                  <c:v>51.825000000000003</c:v>
                </c:pt>
                <c:pt idx="369">
                  <c:v>54.271000000000001</c:v>
                </c:pt>
                <c:pt idx="370">
                  <c:v>59.684000000000005</c:v>
                </c:pt>
                <c:pt idx="371">
                  <c:v>66.453999999999994</c:v>
                </c:pt>
                <c:pt idx="372">
                  <c:v>86.342000000000013</c:v>
                </c:pt>
                <c:pt idx="373">
                  <c:v>71.334000000000003</c:v>
                </c:pt>
                <c:pt idx="374">
                  <c:v>53.38</c:v>
                </c:pt>
                <c:pt idx="375">
                  <c:v>47.375</c:v>
                </c:pt>
                <c:pt idx="376">
                  <c:v>55.771000000000001</c:v>
                </c:pt>
                <c:pt idx="377">
                  <c:v>83.789000000000001</c:v>
                </c:pt>
                <c:pt idx="378">
                  <c:v>61.793000000000013</c:v>
                </c:pt>
                <c:pt idx="379">
                  <c:v>77.510000000000005</c:v>
                </c:pt>
                <c:pt idx="380">
                  <c:v>68.284999999999997</c:v>
                </c:pt>
                <c:pt idx="381">
                  <c:v>66.272999999999982</c:v>
                </c:pt>
                <c:pt idx="382">
                  <c:v>65.599000000000004</c:v>
                </c:pt>
                <c:pt idx="383">
                  <c:v>59.917000000000002</c:v>
                </c:pt>
                <c:pt idx="384">
                  <c:v>56.234000000000002</c:v>
                </c:pt>
                <c:pt idx="385">
                  <c:v>51.889000000000003</c:v>
                </c:pt>
                <c:pt idx="386">
                  <c:v>57.118000000000002</c:v>
                </c:pt>
                <c:pt idx="387">
                  <c:v>64.649000000000001</c:v>
                </c:pt>
                <c:pt idx="388">
                  <c:v>71.988</c:v>
                </c:pt>
                <c:pt idx="389">
                  <c:v>73.343999999999994</c:v>
                </c:pt>
                <c:pt idx="390">
                  <c:v>67.367000000000004</c:v>
                </c:pt>
                <c:pt idx="391">
                  <c:v>62.15</c:v>
                </c:pt>
                <c:pt idx="392">
                  <c:v>62.566000000000003</c:v>
                </c:pt>
                <c:pt idx="393">
                  <c:v>67.209000000000003</c:v>
                </c:pt>
                <c:pt idx="394">
                  <c:v>69.381</c:v>
                </c:pt>
                <c:pt idx="395">
                  <c:v>63.847000000000001</c:v>
                </c:pt>
                <c:pt idx="396">
                  <c:v>62.419000000000004</c:v>
                </c:pt>
                <c:pt idx="397">
                  <c:v>82.613</c:v>
                </c:pt>
                <c:pt idx="398">
                  <c:v>51.585000000000001</c:v>
                </c:pt>
                <c:pt idx="399">
                  <c:v>48.001000000000005</c:v>
                </c:pt>
                <c:pt idx="400">
                  <c:v>42.474000000000004</c:v>
                </c:pt>
                <c:pt idx="401">
                  <c:v>43.554000000000002</c:v>
                </c:pt>
                <c:pt idx="402">
                  <c:v>44.107000000000006</c:v>
                </c:pt>
                <c:pt idx="403">
                  <c:v>39.223000000000013</c:v>
                </c:pt>
                <c:pt idx="404">
                  <c:v>47.272000000000013</c:v>
                </c:pt>
                <c:pt idx="405">
                  <c:v>51.356999999999999</c:v>
                </c:pt>
                <c:pt idx="406">
                  <c:v>99.082999999999998</c:v>
                </c:pt>
                <c:pt idx="407">
                  <c:v>103.23699999999999</c:v>
                </c:pt>
                <c:pt idx="408">
                  <c:v>82.51</c:v>
                </c:pt>
                <c:pt idx="409">
                  <c:v>84.095000000000013</c:v>
                </c:pt>
                <c:pt idx="410">
                  <c:v>58.31</c:v>
                </c:pt>
                <c:pt idx="411">
                  <c:v>48.543000000000006</c:v>
                </c:pt>
                <c:pt idx="412">
                  <c:v>49.498000000000012</c:v>
                </c:pt>
                <c:pt idx="413">
                  <c:v>51.977000000000004</c:v>
                </c:pt>
                <c:pt idx="414">
                  <c:v>50.194000000000003</c:v>
                </c:pt>
                <c:pt idx="415">
                  <c:v>43.597000000000001</c:v>
                </c:pt>
                <c:pt idx="416">
                  <c:v>46.331000000000003</c:v>
                </c:pt>
                <c:pt idx="417">
                  <c:v>45.688000000000002</c:v>
                </c:pt>
                <c:pt idx="418">
                  <c:v>47.6</c:v>
                </c:pt>
                <c:pt idx="419">
                  <c:v>51.779000000000003</c:v>
                </c:pt>
                <c:pt idx="420">
                  <c:v>48.194000000000003</c:v>
                </c:pt>
                <c:pt idx="421">
                  <c:v>50.266000000000012</c:v>
                </c:pt>
                <c:pt idx="422">
                  <c:v>53.673000000000002</c:v>
                </c:pt>
                <c:pt idx="423">
                  <c:v>52.878</c:v>
                </c:pt>
                <c:pt idx="424">
                  <c:v>51.834000000000003</c:v>
                </c:pt>
                <c:pt idx="425">
                  <c:v>53.069000000000003</c:v>
                </c:pt>
                <c:pt idx="426">
                  <c:v>57.772000000000013</c:v>
                </c:pt>
                <c:pt idx="427">
                  <c:v>65.146000000000001</c:v>
                </c:pt>
                <c:pt idx="428">
                  <c:v>63.85</c:v>
                </c:pt>
                <c:pt idx="429">
                  <c:v>52.025000000000013</c:v>
                </c:pt>
                <c:pt idx="430">
                  <c:v>47.307000000000002</c:v>
                </c:pt>
                <c:pt idx="431">
                  <c:v>53.132000000000012</c:v>
                </c:pt>
                <c:pt idx="432">
                  <c:v>53.454000000000001</c:v>
                </c:pt>
                <c:pt idx="433">
                  <c:v>51.242000000000012</c:v>
                </c:pt>
                <c:pt idx="434">
                  <c:v>51.515000000000001</c:v>
                </c:pt>
                <c:pt idx="435">
                  <c:v>48.061</c:v>
                </c:pt>
                <c:pt idx="436">
                  <c:v>84.343000000000004</c:v>
                </c:pt>
                <c:pt idx="437">
                  <c:v>78.14</c:v>
                </c:pt>
                <c:pt idx="438">
                  <c:v>79.762</c:v>
                </c:pt>
                <c:pt idx="439">
                  <c:v>88.007999999999996</c:v>
                </c:pt>
                <c:pt idx="440">
                  <c:v>90.257000000000005</c:v>
                </c:pt>
                <c:pt idx="441">
                  <c:v>91.292000000000002</c:v>
                </c:pt>
                <c:pt idx="442">
                  <c:v>88.090999999999994</c:v>
                </c:pt>
                <c:pt idx="443">
                  <c:v>87.834000000000003</c:v>
                </c:pt>
                <c:pt idx="444">
                  <c:v>89.10599999999998</c:v>
                </c:pt>
                <c:pt idx="445">
                  <c:v>53.644000000000005</c:v>
                </c:pt>
                <c:pt idx="446">
                  <c:v>49.096000000000011</c:v>
                </c:pt>
                <c:pt idx="447">
                  <c:v>52.189</c:v>
                </c:pt>
                <c:pt idx="448">
                  <c:v>53.633000000000003</c:v>
                </c:pt>
                <c:pt idx="449">
                  <c:v>52.908000000000001</c:v>
                </c:pt>
                <c:pt idx="450">
                  <c:v>50.447000000000003</c:v>
                </c:pt>
                <c:pt idx="451">
                  <c:v>49.617000000000004</c:v>
                </c:pt>
                <c:pt idx="452">
                  <c:v>48.129000000000012</c:v>
                </c:pt>
                <c:pt idx="453">
                  <c:v>46.668000000000013</c:v>
                </c:pt>
                <c:pt idx="454">
                  <c:v>47.42</c:v>
                </c:pt>
                <c:pt idx="455">
                  <c:v>48.949000000000005</c:v>
                </c:pt>
                <c:pt idx="456">
                  <c:v>47.537000000000006</c:v>
                </c:pt>
                <c:pt idx="457">
                  <c:v>48.823</c:v>
                </c:pt>
                <c:pt idx="458">
                  <c:v>49.243000000000002</c:v>
                </c:pt>
                <c:pt idx="459">
                  <c:v>65.296000000000006</c:v>
                </c:pt>
                <c:pt idx="460">
                  <c:v>97.486999999999995</c:v>
                </c:pt>
                <c:pt idx="461">
                  <c:v>96.903000000000006</c:v>
                </c:pt>
                <c:pt idx="462">
                  <c:v>89.42</c:v>
                </c:pt>
                <c:pt idx="463">
                  <c:v>94.337000000000003</c:v>
                </c:pt>
                <c:pt idx="464">
                  <c:v>102.651</c:v>
                </c:pt>
                <c:pt idx="465">
                  <c:v>100.41900000000012</c:v>
                </c:pt>
                <c:pt idx="466">
                  <c:v>96.815000000000012</c:v>
                </c:pt>
                <c:pt idx="467">
                  <c:v>99.448000000000022</c:v>
                </c:pt>
                <c:pt idx="468">
                  <c:v>87.888999999999982</c:v>
                </c:pt>
                <c:pt idx="469">
                  <c:v>88.718000000000004</c:v>
                </c:pt>
                <c:pt idx="470">
                  <c:v>89.224000000000004</c:v>
                </c:pt>
                <c:pt idx="471">
                  <c:v>92.787000000000006</c:v>
                </c:pt>
                <c:pt idx="472">
                  <c:v>83.164000000000001</c:v>
                </c:pt>
                <c:pt idx="473">
                  <c:v>98.959000000000003</c:v>
                </c:pt>
                <c:pt idx="474">
                  <c:v>99.440000000000026</c:v>
                </c:pt>
                <c:pt idx="475">
                  <c:v>95.11999999999999</c:v>
                </c:pt>
                <c:pt idx="476">
                  <c:v>95.222999999999999</c:v>
                </c:pt>
                <c:pt idx="477">
                  <c:v>92.944000000000727</c:v>
                </c:pt>
                <c:pt idx="478">
                  <c:v>92.203999999999994</c:v>
                </c:pt>
                <c:pt idx="479">
                  <c:v>90.616</c:v>
                </c:pt>
                <c:pt idx="480">
                  <c:v>91.887</c:v>
                </c:pt>
                <c:pt idx="481">
                  <c:v>86.53</c:v>
                </c:pt>
                <c:pt idx="482">
                  <c:v>84.575000000000003</c:v>
                </c:pt>
                <c:pt idx="483">
                  <c:v>85.214000000000027</c:v>
                </c:pt>
                <c:pt idx="484">
                  <c:v>89.651999999999987</c:v>
                </c:pt>
                <c:pt idx="485">
                  <c:v>88.754999999999995</c:v>
                </c:pt>
                <c:pt idx="486">
                  <c:v>86.727999999999994</c:v>
                </c:pt>
                <c:pt idx="487">
                  <c:v>84.798000000000002</c:v>
                </c:pt>
                <c:pt idx="488">
                  <c:v>44.262000000000263</c:v>
                </c:pt>
                <c:pt idx="489">
                  <c:v>41.528000000000013</c:v>
                </c:pt>
                <c:pt idx="490">
                  <c:v>39.618000000000002</c:v>
                </c:pt>
                <c:pt idx="491">
                  <c:v>41.697000000000003</c:v>
                </c:pt>
                <c:pt idx="492">
                  <c:v>43.011000000000003</c:v>
                </c:pt>
                <c:pt idx="493">
                  <c:v>48.007000000000005</c:v>
                </c:pt>
                <c:pt idx="494">
                  <c:v>47.726000000000013</c:v>
                </c:pt>
                <c:pt idx="495">
                  <c:v>48.236000000000011</c:v>
                </c:pt>
                <c:pt idx="496">
                  <c:v>50.816000000000003</c:v>
                </c:pt>
                <c:pt idx="497">
                  <c:v>45.091000000000001</c:v>
                </c:pt>
                <c:pt idx="498">
                  <c:v>44.751000000000005</c:v>
                </c:pt>
                <c:pt idx="499">
                  <c:v>41.973000000000006</c:v>
                </c:pt>
                <c:pt idx="500">
                  <c:v>48.552</c:v>
                </c:pt>
                <c:pt idx="501">
                  <c:v>54.543000000000006</c:v>
                </c:pt>
                <c:pt idx="502">
                  <c:v>66.796999999999997</c:v>
                </c:pt>
                <c:pt idx="503">
                  <c:v>70.801999999999992</c:v>
                </c:pt>
                <c:pt idx="504">
                  <c:v>66.227000000000004</c:v>
                </c:pt>
                <c:pt idx="505">
                  <c:v>79.801000000000002</c:v>
                </c:pt>
                <c:pt idx="506">
                  <c:v>76.018000000000001</c:v>
                </c:pt>
                <c:pt idx="507">
                  <c:v>67.617999999999995</c:v>
                </c:pt>
                <c:pt idx="508">
                  <c:v>66.289000000000001</c:v>
                </c:pt>
                <c:pt idx="509">
                  <c:v>67.036000000000001</c:v>
                </c:pt>
                <c:pt idx="510">
                  <c:v>62.169000000000011</c:v>
                </c:pt>
                <c:pt idx="511">
                  <c:v>60.573</c:v>
                </c:pt>
                <c:pt idx="512">
                  <c:v>62.774000000000001</c:v>
                </c:pt>
                <c:pt idx="513">
                  <c:v>65.637999999999991</c:v>
                </c:pt>
                <c:pt idx="514">
                  <c:v>72.760000000000005</c:v>
                </c:pt>
                <c:pt idx="515">
                  <c:v>64.152999999999949</c:v>
                </c:pt>
                <c:pt idx="516">
                  <c:v>64.248000000000005</c:v>
                </c:pt>
                <c:pt idx="517">
                  <c:v>69.301000000000002</c:v>
                </c:pt>
                <c:pt idx="518">
                  <c:v>70.531999999999996</c:v>
                </c:pt>
                <c:pt idx="519">
                  <c:v>75.235000000000014</c:v>
                </c:pt>
                <c:pt idx="520">
                  <c:v>77.35599999999998</c:v>
                </c:pt>
                <c:pt idx="521">
                  <c:v>73.10599999999998</c:v>
                </c:pt>
                <c:pt idx="522">
                  <c:v>71.900999999999996</c:v>
                </c:pt>
                <c:pt idx="523">
                  <c:v>72.155999999999949</c:v>
                </c:pt>
                <c:pt idx="524">
                  <c:v>71.251000000000005</c:v>
                </c:pt>
                <c:pt idx="525">
                  <c:v>70.224000000000004</c:v>
                </c:pt>
                <c:pt idx="526">
                  <c:v>66.66</c:v>
                </c:pt>
                <c:pt idx="527">
                  <c:v>69.778999999999982</c:v>
                </c:pt>
                <c:pt idx="528">
                  <c:v>65.35499999999999</c:v>
                </c:pt>
                <c:pt idx="529">
                  <c:v>63.142000000000003</c:v>
                </c:pt>
                <c:pt idx="530">
                  <c:v>69.540000000000006</c:v>
                </c:pt>
                <c:pt idx="531">
                  <c:v>76.13</c:v>
                </c:pt>
                <c:pt idx="532">
                  <c:v>72.257999999999996</c:v>
                </c:pt>
                <c:pt idx="533">
                  <c:v>68.042000000000002</c:v>
                </c:pt>
                <c:pt idx="534">
                  <c:v>62.851999999999997</c:v>
                </c:pt>
                <c:pt idx="535">
                  <c:v>64.274999999999991</c:v>
                </c:pt>
                <c:pt idx="536">
                  <c:v>66.864999999999995</c:v>
                </c:pt>
                <c:pt idx="537">
                  <c:v>68.172999999999988</c:v>
                </c:pt>
                <c:pt idx="538">
                  <c:v>81.60499999999999</c:v>
                </c:pt>
                <c:pt idx="539">
                  <c:v>68.60299999999998</c:v>
                </c:pt>
                <c:pt idx="540">
                  <c:v>64.474000000000004</c:v>
                </c:pt>
                <c:pt idx="541">
                  <c:v>68.263999999999996</c:v>
                </c:pt>
                <c:pt idx="542">
                  <c:v>67.812000000000012</c:v>
                </c:pt>
                <c:pt idx="543">
                  <c:v>65.596000000000004</c:v>
                </c:pt>
                <c:pt idx="544">
                  <c:v>67.031000000000006</c:v>
                </c:pt>
                <c:pt idx="545">
                  <c:v>69.593999999999994</c:v>
                </c:pt>
                <c:pt idx="546">
                  <c:v>65.518000000000001</c:v>
                </c:pt>
                <c:pt idx="547">
                  <c:v>64.575999999999979</c:v>
                </c:pt>
                <c:pt idx="548">
                  <c:v>63.582000000000001</c:v>
                </c:pt>
                <c:pt idx="549">
                  <c:v>63.628000000000213</c:v>
                </c:pt>
                <c:pt idx="550">
                  <c:v>90.790999999999997</c:v>
                </c:pt>
                <c:pt idx="551">
                  <c:v>95.627999999999986</c:v>
                </c:pt>
                <c:pt idx="552">
                  <c:v>83.284999999999997</c:v>
                </c:pt>
                <c:pt idx="553">
                  <c:v>105.545</c:v>
                </c:pt>
                <c:pt idx="554">
                  <c:v>94.66</c:v>
                </c:pt>
                <c:pt idx="555">
                  <c:v>83.171999999999983</c:v>
                </c:pt>
                <c:pt idx="556">
                  <c:v>90.977999999999994</c:v>
                </c:pt>
                <c:pt idx="557">
                  <c:v>89.171999999999983</c:v>
                </c:pt>
                <c:pt idx="558">
                  <c:v>83.745000000000005</c:v>
                </c:pt>
                <c:pt idx="559">
                  <c:v>95.76</c:v>
                </c:pt>
                <c:pt idx="560">
                  <c:v>94.271000000000001</c:v>
                </c:pt>
                <c:pt idx="561">
                  <c:v>81.763000000000005</c:v>
                </c:pt>
                <c:pt idx="562">
                  <c:v>96.54</c:v>
                </c:pt>
                <c:pt idx="563">
                  <c:v>97.968000000000004</c:v>
                </c:pt>
                <c:pt idx="564">
                  <c:v>93.414000000000527</c:v>
                </c:pt>
                <c:pt idx="565">
                  <c:v>92.691999999999993</c:v>
                </c:pt>
                <c:pt idx="566">
                  <c:v>93.307999999999993</c:v>
                </c:pt>
                <c:pt idx="567">
                  <c:v>94.049000000000007</c:v>
                </c:pt>
                <c:pt idx="568">
                  <c:v>99.702000000000012</c:v>
                </c:pt>
                <c:pt idx="569">
                  <c:v>93.301000000000002</c:v>
                </c:pt>
                <c:pt idx="570">
                  <c:v>85.691999999999993</c:v>
                </c:pt>
                <c:pt idx="571">
                  <c:v>85.968999999999994</c:v>
                </c:pt>
                <c:pt idx="572">
                  <c:v>86.254999999999995</c:v>
                </c:pt>
                <c:pt idx="573">
                  <c:v>82.346999999999994</c:v>
                </c:pt>
                <c:pt idx="574">
                  <c:v>91.131999999999991</c:v>
                </c:pt>
                <c:pt idx="575">
                  <c:v>88.685999999999979</c:v>
                </c:pt>
                <c:pt idx="576">
                  <c:v>86.475999999999999</c:v>
                </c:pt>
                <c:pt idx="577">
                  <c:v>80.468000000000004</c:v>
                </c:pt>
                <c:pt idx="578">
                  <c:v>84.10899999999998</c:v>
                </c:pt>
                <c:pt idx="579">
                  <c:v>89.732000000000014</c:v>
                </c:pt>
                <c:pt idx="580">
                  <c:v>62.878</c:v>
                </c:pt>
                <c:pt idx="581">
                  <c:v>60.218000000000011</c:v>
                </c:pt>
                <c:pt idx="582">
                  <c:v>70.581000000000003</c:v>
                </c:pt>
                <c:pt idx="583">
                  <c:v>79.85899999999998</c:v>
                </c:pt>
                <c:pt idx="584">
                  <c:v>64.278999999999982</c:v>
                </c:pt>
                <c:pt idx="585">
                  <c:v>63.190000000000012</c:v>
                </c:pt>
                <c:pt idx="586">
                  <c:v>67.664000000000001</c:v>
                </c:pt>
                <c:pt idx="587">
                  <c:v>66.760000000000005</c:v>
                </c:pt>
                <c:pt idx="588">
                  <c:v>63.281000000000006</c:v>
                </c:pt>
                <c:pt idx="589">
                  <c:v>62.374000000000002</c:v>
                </c:pt>
                <c:pt idx="590">
                  <c:v>63.147000000000006</c:v>
                </c:pt>
                <c:pt idx="591">
                  <c:v>64.057000000000002</c:v>
                </c:pt>
                <c:pt idx="592">
                  <c:v>68.414000000000527</c:v>
                </c:pt>
                <c:pt idx="593">
                  <c:v>64.793000000000006</c:v>
                </c:pt>
                <c:pt idx="594">
                  <c:v>62.933</c:v>
                </c:pt>
                <c:pt idx="595">
                  <c:v>86.914000000000527</c:v>
                </c:pt>
                <c:pt idx="596">
                  <c:v>83.566999999999993</c:v>
                </c:pt>
                <c:pt idx="597">
                  <c:v>91.846999999999994</c:v>
                </c:pt>
                <c:pt idx="598">
                  <c:v>88.635999999999981</c:v>
                </c:pt>
                <c:pt idx="599">
                  <c:v>82.191999999999993</c:v>
                </c:pt>
                <c:pt idx="600">
                  <c:v>90.551000000000002</c:v>
                </c:pt>
                <c:pt idx="601">
                  <c:v>104.74600000000002</c:v>
                </c:pt>
                <c:pt idx="602">
                  <c:v>104.645</c:v>
                </c:pt>
                <c:pt idx="603">
                  <c:v>96.654999999999987</c:v>
                </c:pt>
                <c:pt idx="604">
                  <c:v>104.066</c:v>
                </c:pt>
                <c:pt idx="605">
                  <c:v>98.980999999999995</c:v>
                </c:pt>
                <c:pt idx="606">
                  <c:v>90.506</c:v>
                </c:pt>
                <c:pt idx="607">
                  <c:v>98.103999999999999</c:v>
                </c:pt>
                <c:pt idx="608">
                  <c:v>71.394000000000005</c:v>
                </c:pt>
                <c:pt idx="609">
                  <c:v>64.406000000000006</c:v>
                </c:pt>
                <c:pt idx="610">
                  <c:v>67.611000000000004</c:v>
                </c:pt>
                <c:pt idx="611">
                  <c:v>63.753</c:v>
                </c:pt>
                <c:pt idx="612">
                  <c:v>62.243000000000002</c:v>
                </c:pt>
                <c:pt idx="613">
                  <c:v>67.989000000000004</c:v>
                </c:pt>
                <c:pt idx="614">
                  <c:v>62.841999999999999</c:v>
                </c:pt>
                <c:pt idx="615">
                  <c:v>61.484000000000002</c:v>
                </c:pt>
                <c:pt idx="616">
                  <c:v>65.051000000000002</c:v>
                </c:pt>
                <c:pt idx="617">
                  <c:v>63.962000000000003</c:v>
                </c:pt>
                <c:pt idx="618">
                  <c:v>74.878999999999948</c:v>
                </c:pt>
                <c:pt idx="619">
                  <c:v>79.394999999999996</c:v>
                </c:pt>
                <c:pt idx="620">
                  <c:v>85.433000000000007</c:v>
                </c:pt>
                <c:pt idx="621">
                  <c:v>99.543999999999997</c:v>
                </c:pt>
                <c:pt idx="622">
                  <c:v>109.398</c:v>
                </c:pt>
                <c:pt idx="623">
                  <c:v>103.721</c:v>
                </c:pt>
                <c:pt idx="624">
                  <c:v>102.92</c:v>
                </c:pt>
                <c:pt idx="625">
                  <c:v>98.540999999999997</c:v>
                </c:pt>
                <c:pt idx="626">
                  <c:v>93.774999999999991</c:v>
                </c:pt>
                <c:pt idx="627">
                  <c:v>76.563000000000002</c:v>
                </c:pt>
                <c:pt idx="628">
                  <c:v>83.051999999999992</c:v>
                </c:pt>
                <c:pt idx="629">
                  <c:v>80.007000000000005</c:v>
                </c:pt>
                <c:pt idx="630">
                  <c:v>79.744000000000227</c:v>
                </c:pt>
                <c:pt idx="631">
                  <c:v>92.760999999999996</c:v>
                </c:pt>
                <c:pt idx="632">
                  <c:v>87.644999999999996</c:v>
                </c:pt>
                <c:pt idx="633">
                  <c:v>52.178000000000011</c:v>
                </c:pt>
                <c:pt idx="634">
                  <c:v>93.35799999999999</c:v>
                </c:pt>
                <c:pt idx="635">
                  <c:v>93.837000000000003</c:v>
                </c:pt>
                <c:pt idx="636">
                  <c:v>82.209000000000003</c:v>
                </c:pt>
                <c:pt idx="637">
                  <c:v>57.256</c:v>
                </c:pt>
                <c:pt idx="638">
                  <c:v>53.278000000000013</c:v>
                </c:pt>
                <c:pt idx="639">
                  <c:v>53.831000000000003</c:v>
                </c:pt>
                <c:pt idx="640">
                  <c:v>52.468000000000011</c:v>
                </c:pt>
                <c:pt idx="641">
                  <c:v>52.531000000000006</c:v>
                </c:pt>
                <c:pt idx="642">
                  <c:v>54.174000000000007</c:v>
                </c:pt>
                <c:pt idx="643">
                  <c:v>61.336000000000006</c:v>
                </c:pt>
                <c:pt idx="644">
                  <c:v>59.893000000000001</c:v>
                </c:pt>
                <c:pt idx="645">
                  <c:v>56.788000000000011</c:v>
                </c:pt>
                <c:pt idx="646">
                  <c:v>58.589000000000006</c:v>
                </c:pt>
                <c:pt idx="647">
                  <c:v>59.310999999999993</c:v>
                </c:pt>
                <c:pt idx="648">
                  <c:v>56.322000000000003</c:v>
                </c:pt>
                <c:pt idx="649">
                  <c:v>57.628000000000213</c:v>
                </c:pt>
                <c:pt idx="650">
                  <c:v>55.933</c:v>
                </c:pt>
                <c:pt idx="651">
                  <c:v>55.913000000000004</c:v>
                </c:pt>
                <c:pt idx="652">
                  <c:v>56.772000000000013</c:v>
                </c:pt>
                <c:pt idx="653">
                  <c:v>56.908000000000001</c:v>
                </c:pt>
                <c:pt idx="654">
                  <c:v>55.748000000000012</c:v>
                </c:pt>
                <c:pt idx="655">
                  <c:v>59.08</c:v>
                </c:pt>
                <c:pt idx="656">
                  <c:v>52.808</c:v>
                </c:pt>
                <c:pt idx="657">
                  <c:v>49.944000000000003</c:v>
                </c:pt>
                <c:pt idx="658">
                  <c:v>47.053000000000004</c:v>
                </c:pt>
                <c:pt idx="659">
                  <c:v>50.206000000000003</c:v>
                </c:pt>
                <c:pt idx="660">
                  <c:v>47.464000000000006</c:v>
                </c:pt>
                <c:pt idx="661">
                  <c:v>48.4</c:v>
                </c:pt>
                <c:pt idx="662">
                  <c:v>47.671000000000006</c:v>
                </c:pt>
                <c:pt idx="663">
                  <c:v>48.042000000000002</c:v>
                </c:pt>
                <c:pt idx="664">
                  <c:v>49.989000000000004</c:v>
                </c:pt>
                <c:pt idx="665">
                  <c:v>48.38</c:v>
                </c:pt>
                <c:pt idx="666">
                  <c:v>48.077000000000005</c:v>
                </c:pt>
                <c:pt idx="667">
                  <c:v>44.126000000000012</c:v>
                </c:pt>
                <c:pt idx="668">
                  <c:v>45.837000000000003</c:v>
                </c:pt>
                <c:pt idx="669">
                  <c:v>46.197000000000003</c:v>
                </c:pt>
                <c:pt idx="670">
                  <c:v>45.016000000000005</c:v>
                </c:pt>
                <c:pt idx="671">
                  <c:v>47.993000000000002</c:v>
                </c:pt>
                <c:pt idx="672">
                  <c:v>46.778000000000013</c:v>
                </c:pt>
                <c:pt idx="673">
                  <c:v>46.696000000000012</c:v>
                </c:pt>
                <c:pt idx="674">
                  <c:v>48.162000000000013</c:v>
                </c:pt>
                <c:pt idx="675">
                  <c:v>49.756</c:v>
                </c:pt>
                <c:pt idx="676">
                  <c:v>85.705000000000013</c:v>
                </c:pt>
                <c:pt idx="677">
                  <c:v>101.19499999999999</c:v>
                </c:pt>
                <c:pt idx="678">
                  <c:v>97.157999999999987</c:v>
                </c:pt>
                <c:pt idx="679">
                  <c:v>89.069000000000003</c:v>
                </c:pt>
                <c:pt idx="680">
                  <c:v>83.754000000000005</c:v>
                </c:pt>
                <c:pt idx="681">
                  <c:v>92.891999999999996</c:v>
                </c:pt>
                <c:pt idx="682">
                  <c:v>100.30800000000001</c:v>
                </c:pt>
                <c:pt idx="683">
                  <c:v>104.881</c:v>
                </c:pt>
                <c:pt idx="684">
                  <c:v>82.771000000000001</c:v>
                </c:pt>
                <c:pt idx="685">
                  <c:v>89.248000000000005</c:v>
                </c:pt>
                <c:pt idx="686">
                  <c:v>74.721000000000004</c:v>
                </c:pt>
                <c:pt idx="687">
                  <c:v>66.599999999999994</c:v>
                </c:pt>
                <c:pt idx="688">
                  <c:v>70.218999999999994</c:v>
                </c:pt>
                <c:pt idx="689">
                  <c:v>68.488</c:v>
                </c:pt>
                <c:pt idx="690">
                  <c:v>66.881</c:v>
                </c:pt>
                <c:pt idx="691">
                  <c:v>63.423000000000002</c:v>
                </c:pt>
                <c:pt idx="692">
                  <c:v>59.711000000000006</c:v>
                </c:pt>
                <c:pt idx="693">
                  <c:v>58.379000000000005</c:v>
                </c:pt>
                <c:pt idx="694">
                  <c:v>59.957000000000001</c:v>
                </c:pt>
                <c:pt idx="695">
                  <c:v>59.87</c:v>
                </c:pt>
                <c:pt idx="696">
                  <c:v>55.994</c:v>
                </c:pt>
                <c:pt idx="697">
                  <c:v>57.809000000000005</c:v>
                </c:pt>
                <c:pt idx="698">
                  <c:v>61.216000000000001</c:v>
                </c:pt>
                <c:pt idx="699">
                  <c:v>61.537000000000006</c:v>
                </c:pt>
                <c:pt idx="700">
                  <c:v>70.474999999999994</c:v>
                </c:pt>
                <c:pt idx="701">
                  <c:v>69.263999999999996</c:v>
                </c:pt>
                <c:pt idx="702">
                  <c:v>64.962000000000003</c:v>
                </c:pt>
                <c:pt idx="703">
                  <c:v>67.153999999999982</c:v>
                </c:pt>
                <c:pt idx="704">
                  <c:v>74.046999999999997</c:v>
                </c:pt>
                <c:pt idx="705">
                  <c:v>68.838999999999999</c:v>
                </c:pt>
                <c:pt idx="706">
                  <c:v>70.361000000000004</c:v>
                </c:pt>
                <c:pt idx="707">
                  <c:v>64.403999999999996</c:v>
                </c:pt>
                <c:pt idx="708">
                  <c:v>62.097000000000001</c:v>
                </c:pt>
                <c:pt idx="709">
                  <c:v>69.783000000000001</c:v>
                </c:pt>
                <c:pt idx="710">
                  <c:v>69.85599999999998</c:v>
                </c:pt>
                <c:pt idx="711">
                  <c:v>64.318000000000012</c:v>
                </c:pt>
                <c:pt idx="712">
                  <c:v>69.11999999999999</c:v>
                </c:pt>
                <c:pt idx="713">
                  <c:v>69.043000000000006</c:v>
                </c:pt>
                <c:pt idx="714">
                  <c:v>67.284999999999997</c:v>
                </c:pt>
                <c:pt idx="715">
                  <c:v>77.429000000000002</c:v>
                </c:pt>
                <c:pt idx="716">
                  <c:v>69.459000000000003</c:v>
                </c:pt>
                <c:pt idx="717">
                  <c:v>58.67</c:v>
                </c:pt>
                <c:pt idx="718">
                  <c:v>66.938000000000002</c:v>
                </c:pt>
                <c:pt idx="719">
                  <c:v>65.85499999999999</c:v>
                </c:pt>
                <c:pt idx="720">
                  <c:v>62.158000000000001</c:v>
                </c:pt>
                <c:pt idx="721">
                  <c:v>66.790999999999997</c:v>
                </c:pt>
                <c:pt idx="722">
                  <c:v>64.081000000000003</c:v>
                </c:pt>
                <c:pt idx="723">
                  <c:v>63.037000000000006</c:v>
                </c:pt>
                <c:pt idx="724">
                  <c:v>72.667000000000002</c:v>
                </c:pt>
                <c:pt idx="725">
                  <c:v>67.492000000000004</c:v>
                </c:pt>
                <c:pt idx="726">
                  <c:v>69.542000000000002</c:v>
                </c:pt>
                <c:pt idx="727">
                  <c:v>67.930000000000007</c:v>
                </c:pt>
                <c:pt idx="728">
                  <c:v>67.298000000000002</c:v>
                </c:pt>
                <c:pt idx="729">
                  <c:v>67.311000000000007</c:v>
                </c:pt>
                <c:pt idx="730">
                  <c:v>72.049000000000007</c:v>
                </c:pt>
                <c:pt idx="731">
                  <c:v>65.59</c:v>
                </c:pt>
                <c:pt idx="732">
                  <c:v>65.227999999999994</c:v>
                </c:pt>
                <c:pt idx="733">
                  <c:v>75.643000000000001</c:v>
                </c:pt>
                <c:pt idx="734">
                  <c:v>70.513000000000005</c:v>
                </c:pt>
                <c:pt idx="735">
                  <c:v>65.657999999999987</c:v>
                </c:pt>
                <c:pt idx="736">
                  <c:v>75.819000000000003</c:v>
                </c:pt>
                <c:pt idx="737">
                  <c:v>69.60799999999999</c:v>
                </c:pt>
                <c:pt idx="738">
                  <c:v>70.781000000000006</c:v>
                </c:pt>
                <c:pt idx="739">
                  <c:v>80.491000000000227</c:v>
                </c:pt>
                <c:pt idx="740">
                  <c:v>70.819000000000003</c:v>
                </c:pt>
                <c:pt idx="741">
                  <c:v>66.903000000000006</c:v>
                </c:pt>
                <c:pt idx="742">
                  <c:v>72.53</c:v>
                </c:pt>
                <c:pt idx="743">
                  <c:v>65.180999999999983</c:v>
                </c:pt>
                <c:pt idx="744">
                  <c:v>63.433</c:v>
                </c:pt>
                <c:pt idx="745">
                  <c:v>74.211000000000027</c:v>
                </c:pt>
                <c:pt idx="746">
                  <c:v>74.921000000000006</c:v>
                </c:pt>
                <c:pt idx="747">
                  <c:v>68.455000000000013</c:v>
                </c:pt>
                <c:pt idx="748">
                  <c:v>75.575999999999979</c:v>
                </c:pt>
                <c:pt idx="749">
                  <c:v>68.930000000000007</c:v>
                </c:pt>
                <c:pt idx="750">
                  <c:v>65.84</c:v>
                </c:pt>
                <c:pt idx="751">
                  <c:v>74.504999999999995</c:v>
                </c:pt>
                <c:pt idx="752">
                  <c:v>78.063999999999993</c:v>
                </c:pt>
                <c:pt idx="753">
                  <c:v>70.875999999999948</c:v>
                </c:pt>
                <c:pt idx="754">
                  <c:v>72.445000000000007</c:v>
                </c:pt>
                <c:pt idx="755">
                  <c:v>64.10799999999999</c:v>
                </c:pt>
                <c:pt idx="756">
                  <c:v>63.442</c:v>
                </c:pt>
                <c:pt idx="757">
                  <c:v>64.527000000000001</c:v>
                </c:pt>
                <c:pt idx="758">
                  <c:v>65.822999999999979</c:v>
                </c:pt>
                <c:pt idx="759">
                  <c:v>61.867000000000004</c:v>
                </c:pt>
                <c:pt idx="760">
                  <c:v>68.318000000000012</c:v>
                </c:pt>
                <c:pt idx="761">
                  <c:v>67.985000000000014</c:v>
                </c:pt>
                <c:pt idx="762">
                  <c:v>68.168999999999983</c:v>
                </c:pt>
                <c:pt idx="763">
                  <c:v>69.155999999999949</c:v>
                </c:pt>
                <c:pt idx="764">
                  <c:v>68.35199999999999</c:v>
                </c:pt>
                <c:pt idx="765">
                  <c:v>66.637</c:v>
                </c:pt>
                <c:pt idx="766">
                  <c:v>61.826000000000001</c:v>
                </c:pt>
                <c:pt idx="767">
                  <c:v>63.193000000000012</c:v>
                </c:pt>
                <c:pt idx="768">
                  <c:v>64.116</c:v>
                </c:pt>
                <c:pt idx="769">
                  <c:v>65.415999999999997</c:v>
                </c:pt>
                <c:pt idx="770">
                  <c:v>67.867999999999995</c:v>
                </c:pt>
                <c:pt idx="771">
                  <c:v>66.715999999999994</c:v>
                </c:pt>
                <c:pt idx="772">
                  <c:v>60.555</c:v>
                </c:pt>
                <c:pt idx="773">
                  <c:v>63.017000000000003</c:v>
                </c:pt>
                <c:pt idx="774">
                  <c:v>63.313000000000002</c:v>
                </c:pt>
                <c:pt idx="775">
                  <c:v>61.09</c:v>
                </c:pt>
                <c:pt idx="776">
                  <c:v>63.716000000000001</c:v>
                </c:pt>
                <c:pt idx="777">
                  <c:v>67.60599999999998</c:v>
                </c:pt>
                <c:pt idx="778">
                  <c:v>65.468000000000004</c:v>
                </c:pt>
                <c:pt idx="779">
                  <c:v>62.850999999999999</c:v>
                </c:pt>
                <c:pt idx="780">
                  <c:v>61.031000000000006</c:v>
                </c:pt>
                <c:pt idx="781">
                  <c:v>63.035000000000011</c:v>
                </c:pt>
                <c:pt idx="782">
                  <c:v>61.135000000000012</c:v>
                </c:pt>
                <c:pt idx="783">
                  <c:v>60.524000000000001</c:v>
                </c:pt>
                <c:pt idx="784">
                  <c:v>62.543000000000006</c:v>
                </c:pt>
                <c:pt idx="785">
                  <c:v>64.174999999999983</c:v>
                </c:pt>
                <c:pt idx="786">
                  <c:v>64.60599999999998</c:v>
                </c:pt>
                <c:pt idx="787">
                  <c:v>61.198000000000263</c:v>
                </c:pt>
                <c:pt idx="788">
                  <c:v>62.425000000000011</c:v>
                </c:pt>
                <c:pt idx="789">
                  <c:v>61.034000000000006</c:v>
                </c:pt>
                <c:pt idx="790">
                  <c:v>62.173000000000002</c:v>
                </c:pt>
                <c:pt idx="791">
                  <c:v>70.361000000000004</c:v>
                </c:pt>
                <c:pt idx="792">
                  <c:v>64.385999999999981</c:v>
                </c:pt>
                <c:pt idx="793">
                  <c:v>64.637999999999991</c:v>
                </c:pt>
                <c:pt idx="794">
                  <c:v>69.596000000000004</c:v>
                </c:pt>
                <c:pt idx="795">
                  <c:v>61.564</c:v>
                </c:pt>
                <c:pt idx="796">
                  <c:v>60.447000000000003</c:v>
                </c:pt>
                <c:pt idx="797">
                  <c:v>62.512</c:v>
                </c:pt>
                <c:pt idx="798">
                  <c:v>63.518000000000001</c:v>
                </c:pt>
                <c:pt idx="799">
                  <c:v>64.459999999999994</c:v>
                </c:pt>
                <c:pt idx="800">
                  <c:v>69.534999999999997</c:v>
                </c:pt>
                <c:pt idx="801">
                  <c:v>63.777000000000001</c:v>
                </c:pt>
                <c:pt idx="802">
                  <c:v>62.946000000000005</c:v>
                </c:pt>
                <c:pt idx="803">
                  <c:v>66.293000000000006</c:v>
                </c:pt>
                <c:pt idx="804">
                  <c:v>62.86</c:v>
                </c:pt>
                <c:pt idx="805">
                  <c:v>61.058</c:v>
                </c:pt>
                <c:pt idx="806">
                  <c:v>61.367000000000004</c:v>
                </c:pt>
                <c:pt idx="807">
                  <c:v>67.093000000000004</c:v>
                </c:pt>
                <c:pt idx="808">
                  <c:v>74.185999999999979</c:v>
                </c:pt>
                <c:pt idx="809">
                  <c:v>72.643000000000001</c:v>
                </c:pt>
                <c:pt idx="810">
                  <c:v>65.370999999999981</c:v>
                </c:pt>
                <c:pt idx="811">
                  <c:v>73.284000000000006</c:v>
                </c:pt>
                <c:pt idx="812">
                  <c:v>65.627999999999986</c:v>
                </c:pt>
                <c:pt idx="813">
                  <c:v>62.078000000000003</c:v>
                </c:pt>
                <c:pt idx="814">
                  <c:v>62.922000000000011</c:v>
                </c:pt>
                <c:pt idx="815">
                  <c:v>63.067</c:v>
                </c:pt>
                <c:pt idx="816">
                  <c:v>65.489999999999995</c:v>
                </c:pt>
                <c:pt idx="817">
                  <c:v>71.397000000000006</c:v>
                </c:pt>
                <c:pt idx="818">
                  <c:v>69.090999999999994</c:v>
                </c:pt>
                <c:pt idx="819">
                  <c:v>65.877999999999986</c:v>
                </c:pt>
                <c:pt idx="820">
                  <c:v>72.361999999999995</c:v>
                </c:pt>
                <c:pt idx="821">
                  <c:v>66.85799999999999</c:v>
                </c:pt>
                <c:pt idx="822">
                  <c:v>62.064</c:v>
                </c:pt>
                <c:pt idx="823">
                  <c:v>68.682999999999979</c:v>
                </c:pt>
                <c:pt idx="824">
                  <c:v>69.302999999999983</c:v>
                </c:pt>
                <c:pt idx="825">
                  <c:v>67.284000000000006</c:v>
                </c:pt>
                <c:pt idx="826">
                  <c:v>78.733999999999995</c:v>
                </c:pt>
                <c:pt idx="827">
                  <c:v>68.308999999999983</c:v>
                </c:pt>
                <c:pt idx="828">
                  <c:v>65.933000000000007</c:v>
                </c:pt>
                <c:pt idx="829">
                  <c:v>64.790000000000006</c:v>
                </c:pt>
                <c:pt idx="830">
                  <c:v>63.576000000000001</c:v>
                </c:pt>
                <c:pt idx="831">
                  <c:v>66.876999999999981</c:v>
                </c:pt>
                <c:pt idx="832">
                  <c:v>71.043999999999997</c:v>
                </c:pt>
                <c:pt idx="833">
                  <c:v>66.611000000000004</c:v>
                </c:pt>
                <c:pt idx="834">
                  <c:v>68.983000000000004</c:v>
                </c:pt>
                <c:pt idx="835">
                  <c:v>68.884999999999991</c:v>
                </c:pt>
                <c:pt idx="836">
                  <c:v>72.760000000000005</c:v>
                </c:pt>
                <c:pt idx="837">
                  <c:v>69.562000000000012</c:v>
                </c:pt>
                <c:pt idx="838">
                  <c:v>65.137</c:v>
                </c:pt>
                <c:pt idx="839">
                  <c:v>66.266999999999996</c:v>
                </c:pt>
                <c:pt idx="840">
                  <c:v>64.86</c:v>
                </c:pt>
                <c:pt idx="841">
                  <c:v>69.453000000000003</c:v>
                </c:pt>
                <c:pt idx="842">
                  <c:v>69.722999999999999</c:v>
                </c:pt>
                <c:pt idx="843">
                  <c:v>64.23</c:v>
                </c:pt>
                <c:pt idx="844">
                  <c:v>67.926000000000002</c:v>
                </c:pt>
                <c:pt idx="845">
                  <c:v>65.212000000000003</c:v>
                </c:pt>
                <c:pt idx="846">
                  <c:v>65.172999999999988</c:v>
                </c:pt>
                <c:pt idx="847">
                  <c:v>68.978999999999999</c:v>
                </c:pt>
                <c:pt idx="848">
                  <c:v>67.400000000000006</c:v>
                </c:pt>
                <c:pt idx="849">
                  <c:v>65.903000000000006</c:v>
                </c:pt>
                <c:pt idx="850">
                  <c:v>66.944000000000727</c:v>
                </c:pt>
                <c:pt idx="851">
                  <c:v>68.647999999999996</c:v>
                </c:pt>
                <c:pt idx="852">
                  <c:v>68.36999999999999</c:v>
                </c:pt>
                <c:pt idx="853">
                  <c:v>70.715999999999994</c:v>
                </c:pt>
                <c:pt idx="854">
                  <c:v>69.991000000000227</c:v>
                </c:pt>
                <c:pt idx="855">
                  <c:v>60.787000000000006</c:v>
                </c:pt>
                <c:pt idx="856">
                  <c:v>61.053000000000004</c:v>
                </c:pt>
                <c:pt idx="857">
                  <c:v>65.325999999999979</c:v>
                </c:pt>
                <c:pt idx="858">
                  <c:v>68.394999999999996</c:v>
                </c:pt>
                <c:pt idx="859">
                  <c:v>66.85299999999998</c:v>
                </c:pt>
                <c:pt idx="860">
                  <c:v>63.216000000000001</c:v>
                </c:pt>
                <c:pt idx="861">
                  <c:v>65.593999999999994</c:v>
                </c:pt>
                <c:pt idx="862">
                  <c:v>63.306000000000004</c:v>
                </c:pt>
                <c:pt idx="863">
                  <c:v>63.92</c:v>
                </c:pt>
                <c:pt idx="864">
                  <c:v>63.931000000000004</c:v>
                </c:pt>
                <c:pt idx="865">
                  <c:v>61.047000000000004</c:v>
                </c:pt>
                <c:pt idx="866">
                  <c:v>62.984999999999999</c:v>
                </c:pt>
                <c:pt idx="867">
                  <c:v>63.311999999999998</c:v>
                </c:pt>
                <c:pt idx="868">
                  <c:v>58.279000000000003</c:v>
                </c:pt>
                <c:pt idx="869">
                  <c:v>60.906000000000006</c:v>
                </c:pt>
                <c:pt idx="870">
                  <c:v>60.223000000000013</c:v>
                </c:pt>
                <c:pt idx="871">
                  <c:v>67.127999999999986</c:v>
                </c:pt>
                <c:pt idx="872">
                  <c:v>66.121999999999986</c:v>
                </c:pt>
                <c:pt idx="873">
                  <c:v>66.626999999999981</c:v>
                </c:pt>
                <c:pt idx="874">
                  <c:v>64.781000000000006</c:v>
                </c:pt>
                <c:pt idx="875">
                  <c:v>63.877000000000002</c:v>
                </c:pt>
                <c:pt idx="876">
                  <c:v>60.949000000000005</c:v>
                </c:pt>
                <c:pt idx="877">
                  <c:v>65.343999999999994</c:v>
                </c:pt>
                <c:pt idx="878">
                  <c:v>65.384</c:v>
                </c:pt>
                <c:pt idx="879">
                  <c:v>66.557000000000002</c:v>
                </c:pt>
                <c:pt idx="880">
                  <c:v>67.691000000000003</c:v>
                </c:pt>
                <c:pt idx="881">
                  <c:v>73.218999999999994</c:v>
                </c:pt>
                <c:pt idx="882">
                  <c:v>67.977999999999994</c:v>
                </c:pt>
                <c:pt idx="883">
                  <c:v>68.516999999999996</c:v>
                </c:pt>
                <c:pt idx="884">
                  <c:v>65.2</c:v>
                </c:pt>
                <c:pt idx="885">
                  <c:v>60.655000000000001</c:v>
                </c:pt>
                <c:pt idx="886">
                  <c:v>59.532000000000011</c:v>
                </c:pt>
                <c:pt idx="887">
                  <c:v>62.636000000000003</c:v>
                </c:pt>
                <c:pt idx="888">
                  <c:v>64.85899999999998</c:v>
                </c:pt>
                <c:pt idx="889">
                  <c:v>61.074000000000005</c:v>
                </c:pt>
                <c:pt idx="890">
                  <c:v>64.927999999999997</c:v>
                </c:pt>
                <c:pt idx="891">
                  <c:v>64.878999999999948</c:v>
                </c:pt>
                <c:pt idx="892">
                  <c:v>66.318000000000012</c:v>
                </c:pt>
                <c:pt idx="893">
                  <c:v>62.49</c:v>
                </c:pt>
                <c:pt idx="894">
                  <c:v>62.93</c:v>
                </c:pt>
                <c:pt idx="895">
                  <c:v>64.652999999999949</c:v>
                </c:pt>
                <c:pt idx="896">
                  <c:v>64.757999999999996</c:v>
                </c:pt>
                <c:pt idx="897">
                  <c:v>63.257000000000005</c:v>
                </c:pt>
                <c:pt idx="898">
                  <c:v>62.192000000000213</c:v>
                </c:pt>
                <c:pt idx="899">
                  <c:v>66.177999999999983</c:v>
                </c:pt>
                <c:pt idx="900">
                  <c:v>62.066000000000003</c:v>
                </c:pt>
                <c:pt idx="901">
                  <c:v>60.892000000000003</c:v>
                </c:pt>
                <c:pt idx="902">
                  <c:v>63.794000000000011</c:v>
                </c:pt>
                <c:pt idx="903">
                  <c:v>64.374999999999986</c:v>
                </c:pt>
                <c:pt idx="904">
                  <c:v>59.791000000000011</c:v>
                </c:pt>
                <c:pt idx="905">
                  <c:v>62.055</c:v>
                </c:pt>
                <c:pt idx="906">
                  <c:v>64.394000000000005</c:v>
                </c:pt>
                <c:pt idx="907">
                  <c:v>66.777999999999992</c:v>
                </c:pt>
                <c:pt idx="908">
                  <c:v>65.446000000000026</c:v>
                </c:pt>
                <c:pt idx="909">
                  <c:v>67.066999999999993</c:v>
                </c:pt>
                <c:pt idx="910">
                  <c:v>66.157999999999987</c:v>
                </c:pt>
                <c:pt idx="911">
                  <c:v>63.653000000000006</c:v>
                </c:pt>
                <c:pt idx="912">
                  <c:v>65.427999999999997</c:v>
                </c:pt>
                <c:pt idx="913">
                  <c:v>63.252000000000002</c:v>
                </c:pt>
                <c:pt idx="914">
                  <c:v>65.471000000000004</c:v>
                </c:pt>
                <c:pt idx="915">
                  <c:v>65.326999999999998</c:v>
                </c:pt>
                <c:pt idx="916">
                  <c:v>64.66</c:v>
                </c:pt>
                <c:pt idx="917">
                  <c:v>65.641999999999996</c:v>
                </c:pt>
                <c:pt idx="918">
                  <c:v>66.290000000000006</c:v>
                </c:pt>
                <c:pt idx="919">
                  <c:v>65.501000000000005</c:v>
                </c:pt>
                <c:pt idx="920">
                  <c:v>62.551000000000002</c:v>
                </c:pt>
                <c:pt idx="921">
                  <c:v>61.94</c:v>
                </c:pt>
                <c:pt idx="922">
                  <c:v>57.07</c:v>
                </c:pt>
                <c:pt idx="923">
                  <c:v>58.383000000000003</c:v>
                </c:pt>
                <c:pt idx="924">
                  <c:v>62.289000000000001</c:v>
                </c:pt>
                <c:pt idx="925">
                  <c:v>62.279000000000003</c:v>
                </c:pt>
                <c:pt idx="926">
                  <c:v>63.542000000000002</c:v>
                </c:pt>
                <c:pt idx="927">
                  <c:v>62.339000000000006</c:v>
                </c:pt>
                <c:pt idx="928">
                  <c:v>60.162000000000013</c:v>
                </c:pt>
                <c:pt idx="929">
                  <c:v>59.438000000000002</c:v>
                </c:pt>
                <c:pt idx="930">
                  <c:v>62.267000000000003</c:v>
                </c:pt>
                <c:pt idx="931">
                  <c:v>60.86</c:v>
                </c:pt>
                <c:pt idx="932">
                  <c:v>64.942000000000007</c:v>
                </c:pt>
                <c:pt idx="933">
                  <c:v>66.125999999999948</c:v>
                </c:pt>
                <c:pt idx="934">
                  <c:v>66.468999999999994</c:v>
                </c:pt>
                <c:pt idx="935">
                  <c:v>77.268000000000001</c:v>
                </c:pt>
                <c:pt idx="936">
                  <c:v>85.350999999999999</c:v>
                </c:pt>
                <c:pt idx="937">
                  <c:v>95.435000000000002</c:v>
                </c:pt>
                <c:pt idx="938">
                  <c:v>66.266999999999996</c:v>
                </c:pt>
                <c:pt idx="939">
                  <c:v>63.904000000000003</c:v>
                </c:pt>
                <c:pt idx="940">
                  <c:v>52.15</c:v>
                </c:pt>
                <c:pt idx="941">
                  <c:v>50.518000000000001</c:v>
                </c:pt>
                <c:pt idx="942">
                  <c:v>49.356999999999999</c:v>
                </c:pt>
                <c:pt idx="943">
                  <c:v>54.27</c:v>
                </c:pt>
                <c:pt idx="944">
                  <c:v>53.59</c:v>
                </c:pt>
                <c:pt idx="945">
                  <c:v>51.905000000000001</c:v>
                </c:pt>
                <c:pt idx="946">
                  <c:v>81.072999999999979</c:v>
                </c:pt>
                <c:pt idx="947">
                  <c:v>95.427000000000007</c:v>
                </c:pt>
                <c:pt idx="948">
                  <c:v>81.581000000000003</c:v>
                </c:pt>
                <c:pt idx="949">
                  <c:v>92.410000000000025</c:v>
                </c:pt>
                <c:pt idx="950">
                  <c:v>93.627999999999986</c:v>
                </c:pt>
                <c:pt idx="951">
                  <c:v>82.938000000000002</c:v>
                </c:pt>
                <c:pt idx="952">
                  <c:v>88.661999999999992</c:v>
                </c:pt>
                <c:pt idx="953">
                  <c:v>103.526</c:v>
                </c:pt>
                <c:pt idx="954">
                  <c:v>101.758</c:v>
                </c:pt>
                <c:pt idx="955">
                  <c:v>91.143000000000001</c:v>
                </c:pt>
                <c:pt idx="956">
                  <c:v>85.337000000000003</c:v>
                </c:pt>
                <c:pt idx="957">
                  <c:v>92.436000000000007</c:v>
                </c:pt>
                <c:pt idx="958">
                  <c:v>99.88</c:v>
                </c:pt>
                <c:pt idx="959">
                  <c:v>101.312</c:v>
                </c:pt>
                <c:pt idx="960">
                  <c:v>77.081999999999994</c:v>
                </c:pt>
                <c:pt idx="961">
                  <c:v>82.024999999999991</c:v>
                </c:pt>
                <c:pt idx="962">
                  <c:v>92.180999999999983</c:v>
                </c:pt>
                <c:pt idx="963">
                  <c:v>82.313999999999993</c:v>
                </c:pt>
                <c:pt idx="964">
                  <c:v>80.221999999999994</c:v>
                </c:pt>
                <c:pt idx="965">
                  <c:v>64.956000000000003</c:v>
                </c:pt>
                <c:pt idx="966">
                  <c:v>61.65</c:v>
                </c:pt>
                <c:pt idx="967">
                  <c:v>55.827000000000005</c:v>
                </c:pt>
                <c:pt idx="968">
                  <c:v>58.834000000000003</c:v>
                </c:pt>
                <c:pt idx="969">
                  <c:v>62.422000000000011</c:v>
                </c:pt>
                <c:pt idx="970">
                  <c:v>64.459000000000003</c:v>
                </c:pt>
                <c:pt idx="971">
                  <c:v>65.570999999999998</c:v>
                </c:pt>
                <c:pt idx="972">
                  <c:v>70.289000000000001</c:v>
                </c:pt>
                <c:pt idx="973">
                  <c:v>98.39</c:v>
                </c:pt>
                <c:pt idx="974">
                  <c:v>100.505</c:v>
                </c:pt>
                <c:pt idx="975">
                  <c:v>78.569999999999993</c:v>
                </c:pt>
                <c:pt idx="976">
                  <c:v>73.878999999999948</c:v>
                </c:pt>
                <c:pt idx="977">
                  <c:v>65.175999999999988</c:v>
                </c:pt>
                <c:pt idx="978">
                  <c:v>62.686</c:v>
                </c:pt>
                <c:pt idx="979">
                  <c:v>61.329000000000001</c:v>
                </c:pt>
                <c:pt idx="980">
                  <c:v>62.702000000000012</c:v>
                </c:pt>
                <c:pt idx="981">
                  <c:v>66.728999999999999</c:v>
                </c:pt>
                <c:pt idx="982">
                  <c:v>79.363</c:v>
                </c:pt>
                <c:pt idx="983">
                  <c:v>63.868000000000002</c:v>
                </c:pt>
                <c:pt idx="984">
                  <c:v>59.2</c:v>
                </c:pt>
                <c:pt idx="985">
                  <c:v>66.319999999999993</c:v>
                </c:pt>
                <c:pt idx="986">
                  <c:v>68.372999999999948</c:v>
                </c:pt>
                <c:pt idx="987">
                  <c:v>62.262000000000263</c:v>
                </c:pt>
                <c:pt idx="988">
                  <c:v>60.949000000000005</c:v>
                </c:pt>
                <c:pt idx="989">
                  <c:v>61.790000000000013</c:v>
                </c:pt>
                <c:pt idx="990">
                  <c:v>60.379000000000005</c:v>
                </c:pt>
                <c:pt idx="991">
                  <c:v>65.711000000000027</c:v>
                </c:pt>
                <c:pt idx="992">
                  <c:v>65.606999999999999</c:v>
                </c:pt>
                <c:pt idx="993">
                  <c:v>63.294000000000011</c:v>
                </c:pt>
                <c:pt idx="994">
                  <c:v>63.153000000000006</c:v>
                </c:pt>
                <c:pt idx="995">
                  <c:v>63.487000000000002</c:v>
                </c:pt>
                <c:pt idx="996">
                  <c:v>62.891000000000005</c:v>
                </c:pt>
                <c:pt idx="997">
                  <c:v>63.329000000000001</c:v>
                </c:pt>
                <c:pt idx="998">
                  <c:v>64.384999999999991</c:v>
                </c:pt>
                <c:pt idx="999">
                  <c:v>62.719000000000001</c:v>
                </c:pt>
                <c:pt idx="1000">
                  <c:v>62.596000000000011</c:v>
                </c:pt>
                <c:pt idx="1001">
                  <c:v>64.027999999999992</c:v>
                </c:pt>
                <c:pt idx="1002">
                  <c:v>62.854999999999997</c:v>
                </c:pt>
                <c:pt idx="1003">
                  <c:v>61.344000000000001</c:v>
                </c:pt>
                <c:pt idx="1004">
                  <c:v>63.939</c:v>
                </c:pt>
                <c:pt idx="1005">
                  <c:v>62.6</c:v>
                </c:pt>
                <c:pt idx="1006">
                  <c:v>76.796000000000006</c:v>
                </c:pt>
                <c:pt idx="1007">
                  <c:v>100.49700000000072</c:v>
                </c:pt>
                <c:pt idx="1008">
                  <c:v>95.203999999999994</c:v>
                </c:pt>
                <c:pt idx="1009">
                  <c:v>96.036000000000001</c:v>
                </c:pt>
                <c:pt idx="1010">
                  <c:v>93.949000000000026</c:v>
                </c:pt>
                <c:pt idx="1011">
                  <c:v>88.417000000000527</c:v>
                </c:pt>
                <c:pt idx="1012">
                  <c:v>95.507000000000005</c:v>
                </c:pt>
                <c:pt idx="1013">
                  <c:v>95.293999999999997</c:v>
                </c:pt>
                <c:pt idx="1014">
                  <c:v>89.784999999999997</c:v>
                </c:pt>
                <c:pt idx="1015">
                  <c:v>99.034000000000006</c:v>
                </c:pt>
                <c:pt idx="1016">
                  <c:v>93.394000000000005</c:v>
                </c:pt>
                <c:pt idx="1017">
                  <c:v>89.595000000000013</c:v>
                </c:pt>
                <c:pt idx="1018">
                  <c:v>95.614999999999995</c:v>
                </c:pt>
                <c:pt idx="1019">
                  <c:v>94.3</c:v>
                </c:pt>
                <c:pt idx="1020">
                  <c:v>96.23</c:v>
                </c:pt>
                <c:pt idx="1021">
                  <c:v>99.51</c:v>
                </c:pt>
                <c:pt idx="1022">
                  <c:v>99.149000000000001</c:v>
                </c:pt>
                <c:pt idx="1023">
                  <c:v>96.471000000000004</c:v>
                </c:pt>
                <c:pt idx="1024">
                  <c:v>100.35299999999998</c:v>
                </c:pt>
                <c:pt idx="1025">
                  <c:v>96.485000000000014</c:v>
                </c:pt>
                <c:pt idx="1026">
                  <c:v>85.452000000000012</c:v>
                </c:pt>
                <c:pt idx="1027">
                  <c:v>89.619</c:v>
                </c:pt>
                <c:pt idx="1028">
                  <c:v>91.816999999999993</c:v>
                </c:pt>
                <c:pt idx="1029">
                  <c:v>89.626999999999981</c:v>
                </c:pt>
                <c:pt idx="1030">
                  <c:v>103.63200000000001</c:v>
                </c:pt>
                <c:pt idx="1031">
                  <c:v>98.873999999999981</c:v>
                </c:pt>
                <c:pt idx="1032">
                  <c:v>93.674999999999983</c:v>
                </c:pt>
                <c:pt idx="1033">
                  <c:v>99.796999999999997</c:v>
                </c:pt>
                <c:pt idx="1034">
                  <c:v>92.593999999999994</c:v>
                </c:pt>
                <c:pt idx="1035">
                  <c:v>93.127999999999986</c:v>
                </c:pt>
                <c:pt idx="1036">
                  <c:v>94.566999999999993</c:v>
                </c:pt>
                <c:pt idx="1037">
                  <c:v>89.378999999999948</c:v>
                </c:pt>
                <c:pt idx="1038">
                  <c:v>86.313000000000002</c:v>
                </c:pt>
                <c:pt idx="1039">
                  <c:v>85.522999999999982</c:v>
                </c:pt>
                <c:pt idx="1040">
                  <c:v>93.474000000000004</c:v>
                </c:pt>
                <c:pt idx="1041">
                  <c:v>89.013000000000005</c:v>
                </c:pt>
                <c:pt idx="1042">
                  <c:v>89.956000000000003</c:v>
                </c:pt>
                <c:pt idx="1043">
                  <c:v>93.287000000000006</c:v>
                </c:pt>
                <c:pt idx="1044">
                  <c:v>88.35899999999998</c:v>
                </c:pt>
                <c:pt idx="1045">
                  <c:v>87.870999999999981</c:v>
                </c:pt>
                <c:pt idx="1046">
                  <c:v>86.894999999999996</c:v>
                </c:pt>
                <c:pt idx="1047">
                  <c:v>82.07</c:v>
                </c:pt>
                <c:pt idx="1048">
                  <c:v>99.796999999999997</c:v>
                </c:pt>
                <c:pt idx="1049">
                  <c:v>102.85499999999999</c:v>
                </c:pt>
                <c:pt idx="1050">
                  <c:v>96.933000000000007</c:v>
                </c:pt>
                <c:pt idx="1051">
                  <c:v>98.004999999999995</c:v>
                </c:pt>
                <c:pt idx="1052">
                  <c:v>96.021000000000001</c:v>
                </c:pt>
                <c:pt idx="1053">
                  <c:v>95.230999999999995</c:v>
                </c:pt>
                <c:pt idx="1054">
                  <c:v>95.891000000000005</c:v>
                </c:pt>
                <c:pt idx="1055">
                  <c:v>91.35199999999999</c:v>
                </c:pt>
                <c:pt idx="1056">
                  <c:v>98.461000000000027</c:v>
                </c:pt>
                <c:pt idx="1057">
                  <c:v>62.107000000000006</c:v>
                </c:pt>
                <c:pt idx="1058">
                  <c:v>60.701000000000001</c:v>
                </c:pt>
                <c:pt idx="1059">
                  <c:v>61.808</c:v>
                </c:pt>
                <c:pt idx="1060">
                  <c:v>60.756</c:v>
                </c:pt>
                <c:pt idx="1061">
                  <c:v>62.101000000000006</c:v>
                </c:pt>
                <c:pt idx="1062">
                  <c:v>63.762000000000263</c:v>
                </c:pt>
                <c:pt idx="1063">
                  <c:v>62.803000000000004</c:v>
                </c:pt>
                <c:pt idx="1064">
                  <c:v>62.594000000000001</c:v>
                </c:pt>
                <c:pt idx="1065">
                  <c:v>64.578000000000003</c:v>
                </c:pt>
                <c:pt idx="1066">
                  <c:v>74.501000000000005</c:v>
                </c:pt>
                <c:pt idx="1067">
                  <c:v>67.915999999999997</c:v>
                </c:pt>
                <c:pt idx="1068">
                  <c:v>59.756</c:v>
                </c:pt>
                <c:pt idx="1069">
                  <c:v>64.387999999999991</c:v>
                </c:pt>
                <c:pt idx="1070">
                  <c:v>61.859000000000002</c:v>
                </c:pt>
                <c:pt idx="1071">
                  <c:v>60.586000000000006</c:v>
                </c:pt>
                <c:pt idx="1072">
                  <c:v>64.587999999999994</c:v>
                </c:pt>
                <c:pt idx="1073">
                  <c:v>67.988</c:v>
                </c:pt>
                <c:pt idx="1074">
                  <c:v>58.967000000000006</c:v>
                </c:pt>
                <c:pt idx="1075">
                  <c:v>62.853999999999999</c:v>
                </c:pt>
                <c:pt idx="1076">
                  <c:v>62.853999999999999</c:v>
                </c:pt>
                <c:pt idx="1077">
                  <c:v>59.057000000000002</c:v>
                </c:pt>
                <c:pt idx="1078">
                  <c:v>105.83799999999999</c:v>
                </c:pt>
                <c:pt idx="1079">
                  <c:v>99.783000000000001</c:v>
                </c:pt>
                <c:pt idx="1080">
                  <c:v>94.542000000000002</c:v>
                </c:pt>
                <c:pt idx="1081">
                  <c:v>96.965000000000003</c:v>
                </c:pt>
                <c:pt idx="1082">
                  <c:v>92.751999999999995</c:v>
                </c:pt>
                <c:pt idx="1083">
                  <c:v>96.519000000000005</c:v>
                </c:pt>
                <c:pt idx="1084">
                  <c:v>102.318</c:v>
                </c:pt>
                <c:pt idx="1085">
                  <c:v>99.164999999999992</c:v>
                </c:pt>
                <c:pt idx="1086">
                  <c:v>94.881</c:v>
                </c:pt>
                <c:pt idx="1087">
                  <c:v>103.242</c:v>
                </c:pt>
                <c:pt idx="1088">
                  <c:v>97.073999999999998</c:v>
                </c:pt>
                <c:pt idx="1089">
                  <c:v>87.322999999999979</c:v>
                </c:pt>
                <c:pt idx="1090">
                  <c:v>91.311000000000007</c:v>
                </c:pt>
                <c:pt idx="1091">
                  <c:v>86.394000000000005</c:v>
                </c:pt>
                <c:pt idx="1092">
                  <c:v>87.004999999999995</c:v>
                </c:pt>
                <c:pt idx="1093">
                  <c:v>88.415000000000006</c:v>
                </c:pt>
                <c:pt idx="1094">
                  <c:v>97.98</c:v>
                </c:pt>
              </c:numCache>
            </c:numRef>
          </c:yVal>
        </c:ser>
        <c:axId val="89993984"/>
        <c:axId val="90140032"/>
      </c:scatterChart>
      <c:valAx>
        <c:axId val="89993984"/>
        <c:scaling>
          <c:orientation val="minMax"/>
          <c:max val="115"/>
          <c:min val="35"/>
        </c:scaling>
        <c:axPos val="b"/>
        <c:title>
          <c:tx>
            <c:rich>
              <a:bodyPr/>
              <a:lstStyle/>
              <a:p>
                <a:pPr>
                  <a:defRPr/>
                </a:pPr>
                <a:r>
                  <a:rPr lang="en-US"/>
                  <a:t>Measured Pen</a:t>
                </a:r>
              </a:p>
            </c:rich>
          </c:tx>
          <c:layout/>
        </c:title>
        <c:numFmt formatCode="General" sourceLinked="1"/>
        <c:majorTickMark val="none"/>
        <c:tickLblPos val="nextTo"/>
        <c:crossAx val="90140032"/>
        <c:crosses val="autoZero"/>
        <c:crossBetween val="midCat"/>
      </c:valAx>
      <c:valAx>
        <c:axId val="90140032"/>
        <c:scaling>
          <c:orientation val="minMax"/>
          <c:max val="115"/>
          <c:min val="35"/>
        </c:scaling>
        <c:axPos val="l"/>
        <c:majorGridlines/>
        <c:title>
          <c:tx>
            <c:rich>
              <a:bodyPr/>
              <a:lstStyle/>
              <a:p>
                <a:pPr>
                  <a:defRPr/>
                </a:pPr>
                <a:r>
                  <a:rPr lang="en-US"/>
                  <a:t>Predicted Pen</a:t>
                </a:r>
              </a:p>
            </c:rich>
          </c:tx>
          <c:layout/>
        </c:title>
        <c:numFmt formatCode="General" sourceLinked="1"/>
        <c:majorTickMark val="none"/>
        <c:tickLblPos val="nextTo"/>
        <c:crossAx val="89993984"/>
        <c:crosses val="autoZero"/>
        <c:crossBetween val="midCat"/>
      </c:valAx>
    </c:plotArea>
    <c:legend>
      <c:legendPos val="r"/>
      <c:layout/>
    </c:legend>
    <c:plotVisOnly val="1"/>
    <c:dispBlanksAs val="gap"/>
  </c:chart>
  <c:spPr>
    <a:noFill/>
    <a:ln>
      <a:solidFill>
        <a:srgbClr val="CEB966">
          <a:lumMod val="50000"/>
        </a:srgbClr>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Sheet1!$I$1</c:f>
              <c:strCache>
                <c:ptCount val="1"/>
                <c:pt idx="0">
                  <c:v>Measured Pen</c:v>
                </c:pt>
              </c:strCache>
            </c:strRef>
          </c:tx>
          <c:spPr>
            <a:ln w="19050">
              <a:solidFill>
                <a:srgbClr val="0070C0"/>
              </a:solidFill>
            </a:ln>
          </c:spPr>
          <c:marker>
            <c:symbol val="none"/>
          </c:marker>
          <c:val>
            <c:numRef>
              <c:f>Sheet1!$I$2:$I$1099</c:f>
              <c:numCache>
                <c:formatCode>General</c:formatCode>
                <c:ptCount val="1098"/>
                <c:pt idx="0">
                  <c:v>68</c:v>
                </c:pt>
                <c:pt idx="1">
                  <c:v>87</c:v>
                </c:pt>
                <c:pt idx="2">
                  <c:v>88.8</c:v>
                </c:pt>
                <c:pt idx="3">
                  <c:v>91.3</c:v>
                </c:pt>
                <c:pt idx="4">
                  <c:v>98</c:v>
                </c:pt>
                <c:pt idx="5">
                  <c:v>97</c:v>
                </c:pt>
                <c:pt idx="6">
                  <c:v>87</c:v>
                </c:pt>
                <c:pt idx="7">
                  <c:v>94</c:v>
                </c:pt>
                <c:pt idx="8">
                  <c:v>96.2</c:v>
                </c:pt>
                <c:pt idx="9">
                  <c:v>81.400000000000006</c:v>
                </c:pt>
                <c:pt idx="10">
                  <c:v>85.2</c:v>
                </c:pt>
                <c:pt idx="11">
                  <c:v>89</c:v>
                </c:pt>
                <c:pt idx="12">
                  <c:v>87.8</c:v>
                </c:pt>
                <c:pt idx="13">
                  <c:v>121.5</c:v>
                </c:pt>
                <c:pt idx="14">
                  <c:v>129</c:v>
                </c:pt>
                <c:pt idx="15">
                  <c:v>115.2</c:v>
                </c:pt>
                <c:pt idx="16">
                  <c:v>124.6</c:v>
                </c:pt>
                <c:pt idx="17">
                  <c:v>96.5</c:v>
                </c:pt>
                <c:pt idx="18">
                  <c:v>116</c:v>
                </c:pt>
                <c:pt idx="19">
                  <c:v>88.8</c:v>
                </c:pt>
                <c:pt idx="20">
                  <c:v>89.8</c:v>
                </c:pt>
                <c:pt idx="21">
                  <c:v>98.3</c:v>
                </c:pt>
                <c:pt idx="22">
                  <c:v>88.5</c:v>
                </c:pt>
                <c:pt idx="23">
                  <c:v>91.5</c:v>
                </c:pt>
                <c:pt idx="24">
                  <c:v>95</c:v>
                </c:pt>
                <c:pt idx="25">
                  <c:v>110</c:v>
                </c:pt>
                <c:pt idx="26">
                  <c:v>112.7</c:v>
                </c:pt>
                <c:pt idx="27">
                  <c:v>97.3</c:v>
                </c:pt>
                <c:pt idx="28">
                  <c:v>88</c:v>
                </c:pt>
                <c:pt idx="29">
                  <c:v>94.5</c:v>
                </c:pt>
                <c:pt idx="30">
                  <c:v>101</c:v>
                </c:pt>
                <c:pt idx="31">
                  <c:v>101</c:v>
                </c:pt>
                <c:pt idx="32">
                  <c:v>89</c:v>
                </c:pt>
                <c:pt idx="33">
                  <c:v>94</c:v>
                </c:pt>
                <c:pt idx="34">
                  <c:v>102.5</c:v>
                </c:pt>
                <c:pt idx="35">
                  <c:v>91.5</c:v>
                </c:pt>
                <c:pt idx="36">
                  <c:v>92.5</c:v>
                </c:pt>
                <c:pt idx="37">
                  <c:v>99</c:v>
                </c:pt>
                <c:pt idx="38">
                  <c:v>96</c:v>
                </c:pt>
                <c:pt idx="39">
                  <c:v>94.4</c:v>
                </c:pt>
                <c:pt idx="40">
                  <c:v>94</c:v>
                </c:pt>
                <c:pt idx="41">
                  <c:v>96</c:v>
                </c:pt>
                <c:pt idx="42">
                  <c:v>98.4</c:v>
                </c:pt>
                <c:pt idx="43">
                  <c:v>91</c:v>
                </c:pt>
                <c:pt idx="44">
                  <c:v>91</c:v>
                </c:pt>
                <c:pt idx="45">
                  <c:v>90.5</c:v>
                </c:pt>
                <c:pt idx="46">
                  <c:v>80.5</c:v>
                </c:pt>
                <c:pt idx="47">
                  <c:v>87.5</c:v>
                </c:pt>
                <c:pt idx="48">
                  <c:v>94.8</c:v>
                </c:pt>
                <c:pt idx="49">
                  <c:v>91.1</c:v>
                </c:pt>
                <c:pt idx="50">
                  <c:v>48.5</c:v>
                </c:pt>
                <c:pt idx="51">
                  <c:v>43.5</c:v>
                </c:pt>
                <c:pt idx="52">
                  <c:v>43</c:v>
                </c:pt>
                <c:pt idx="53">
                  <c:v>43.5</c:v>
                </c:pt>
                <c:pt idx="54">
                  <c:v>48.7</c:v>
                </c:pt>
                <c:pt idx="55">
                  <c:v>51.7</c:v>
                </c:pt>
                <c:pt idx="56">
                  <c:v>69.8</c:v>
                </c:pt>
                <c:pt idx="57">
                  <c:v>75</c:v>
                </c:pt>
                <c:pt idx="58">
                  <c:v>64.7</c:v>
                </c:pt>
                <c:pt idx="59">
                  <c:v>98</c:v>
                </c:pt>
                <c:pt idx="60">
                  <c:v>100</c:v>
                </c:pt>
                <c:pt idx="61">
                  <c:v>93.4</c:v>
                </c:pt>
                <c:pt idx="62">
                  <c:v>92</c:v>
                </c:pt>
                <c:pt idx="63">
                  <c:v>109</c:v>
                </c:pt>
                <c:pt idx="64">
                  <c:v>105.4</c:v>
                </c:pt>
                <c:pt idx="65">
                  <c:v>100</c:v>
                </c:pt>
                <c:pt idx="66">
                  <c:v>83.5</c:v>
                </c:pt>
                <c:pt idx="67">
                  <c:v>89.4</c:v>
                </c:pt>
                <c:pt idx="68">
                  <c:v>88</c:v>
                </c:pt>
                <c:pt idx="69">
                  <c:v>99.7</c:v>
                </c:pt>
                <c:pt idx="70">
                  <c:v>99</c:v>
                </c:pt>
                <c:pt idx="71">
                  <c:v>91.7</c:v>
                </c:pt>
                <c:pt idx="72">
                  <c:v>99.4</c:v>
                </c:pt>
                <c:pt idx="73">
                  <c:v>95.2</c:v>
                </c:pt>
                <c:pt idx="74">
                  <c:v>87.2</c:v>
                </c:pt>
                <c:pt idx="75">
                  <c:v>86</c:v>
                </c:pt>
                <c:pt idx="76">
                  <c:v>90</c:v>
                </c:pt>
                <c:pt idx="77">
                  <c:v>69.599999999999994</c:v>
                </c:pt>
                <c:pt idx="78">
                  <c:v>66.599999999999994</c:v>
                </c:pt>
                <c:pt idx="79">
                  <c:v>63</c:v>
                </c:pt>
                <c:pt idx="80">
                  <c:v>61</c:v>
                </c:pt>
                <c:pt idx="81">
                  <c:v>65</c:v>
                </c:pt>
                <c:pt idx="82">
                  <c:v>68</c:v>
                </c:pt>
                <c:pt idx="83">
                  <c:v>65.5</c:v>
                </c:pt>
                <c:pt idx="84">
                  <c:v>64.5</c:v>
                </c:pt>
                <c:pt idx="85">
                  <c:v>64</c:v>
                </c:pt>
                <c:pt idx="86">
                  <c:v>62.3</c:v>
                </c:pt>
                <c:pt idx="87">
                  <c:v>65</c:v>
                </c:pt>
                <c:pt idx="88">
                  <c:v>64.900000000000006</c:v>
                </c:pt>
                <c:pt idx="89">
                  <c:v>64.3</c:v>
                </c:pt>
                <c:pt idx="90">
                  <c:v>65.5</c:v>
                </c:pt>
                <c:pt idx="91">
                  <c:v>67.5</c:v>
                </c:pt>
                <c:pt idx="92">
                  <c:v>75</c:v>
                </c:pt>
                <c:pt idx="93">
                  <c:v>65</c:v>
                </c:pt>
                <c:pt idx="94">
                  <c:v>64.5</c:v>
                </c:pt>
                <c:pt idx="95">
                  <c:v>59</c:v>
                </c:pt>
                <c:pt idx="96">
                  <c:v>61</c:v>
                </c:pt>
                <c:pt idx="97">
                  <c:v>71.5</c:v>
                </c:pt>
                <c:pt idx="98">
                  <c:v>73</c:v>
                </c:pt>
                <c:pt idx="99">
                  <c:v>87.5</c:v>
                </c:pt>
                <c:pt idx="100">
                  <c:v>96.5</c:v>
                </c:pt>
                <c:pt idx="101">
                  <c:v>92</c:v>
                </c:pt>
                <c:pt idx="102">
                  <c:v>88</c:v>
                </c:pt>
                <c:pt idx="103">
                  <c:v>91.4</c:v>
                </c:pt>
                <c:pt idx="104">
                  <c:v>85.8</c:v>
                </c:pt>
                <c:pt idx="105">
                  <c:v>86</c:v>
                </c:pt>
                <c:pt idx="106">
                  <c:v>92.7</c:v>
                </c:pt>
                <c:pt idx="107">
                  <c:v>99</c:v>
                </c:pt>
                <c:pt idx="108">
                  <c:v>45.3</c:v>
                </c:pt>
                <c:pt idx="109">
                  <c:v>91</c:v>
                </c:pt>
                <c:pt idx="110">
                  <c:v>88.5</c:v>
                </c:pt>
                <c:pt idx="111">
                  <c:v>90</c:v>
                </c:pt>
                <c:pt idx="112">
                  <c:v>92.8</c:v>
                </c:pt>
                <c:pt idx="113">
                  <c:v>93.8</c:v>
                </c:pt>
                <c:pt idx="114">
                  <c:v>99</c:v>
                </c:pt>
                <c:pt idx="115">
                  <c:v>91.5</c:v>
                </c:pt>
                <c:pt idx="116">
                  <c:v>82.5</c:v>
                </c:pt>
                <c:pt idx="117">
                  <c:v>81.400000000000006</c:v>
                </c:pt>
                <c:pt idx="118">
                  <c:v>90</c:v>
                </c:pt>
                <c:pt idx="119">
                  <c:v>93.5</c:v>
                </c:pt>
                <c:pt idx="120">
                  <c:v>94</c:v>
                </c:pt>
                <c:pt idx="121">
                  <c:v>94</c:v>
                </c:pt>
                <c:pt idx="122">
                  <c:v>96.5</c:v>
                </c:pt>
                <c:pt idx="123">
                  <c:v>98.8</c:v>
                </c:pt>
                <c:pt idx="124">
                  <c:v>130.9</c:v>
                </c:pt>
                <c:pt idx="125">
                  <c:v>107</c:v>
                </c:pt>
                <c:pt idx="126">
                  <c:v>88.7</c:v>
                </c:pt>
                <c:pt idx="127">
                  <c:v>94</c:v>
                </c:pt>
                <c:pt idx="128">
                  <c:v>98</c:v>
                </c:pt>
                <c:pt idx="129">
                  <c:v>101</c:v>
                </c:pt>
                <c:pt idx="130">
                  <c:v>106</c:v>
                </c:pt>
                <c:pt idx="131">
                  <c:v>70</c:v>
                </c:pt>
                <c:pt idx="132">
                  <c:v>40</c:v>
                </c:pt>
                <c:pt idx="133">
                  <c:v>36.5</c:v>
                </c:pt>
                <c:pt idx="134">
                  <c:v>43.5</c:v>
                </c:pt>
                <c:pt idx="135">
                  <c:v>44.7</c:v>
                </c:pt>
                <c:pt idx="136">
                  <c:v>40</c:v>
                </c:pt>
                <c:pt idx="137">
                  <c:v>39.800000000000004</c:v>
                </c:pt>
                <c:pt idx="138">
                  <c:v>39.5</c:v>
                </c:pt>
                <c:pt idx="139">
                  <c:v>39.6</c:v>
                </c:pt>
                <c:pt idx="140">
                  <c:v>41</c:v>
                </c:pt>
                <c:pt idx="141">
                  <c:v>45.5</c:v>
                </c:pt>
                <c:pt idx="142">
                  <c:v>45.2</c:v>
                </c:pt>
                <c:pt idx="143">
                  <c:v>47.8</c:v>
                </c:pt>
                <c:pt idx="144">
                  <c:v>50</c:v>
                </c:pt>
                <c:pt idx="145">
                  <c:v>49.4</c:v>
                </c:pt>
                <c:pt idx="146">
                  <c:v>53</c:v>
                </c:pt>
                <c:pt idx="147">
                  <c:v>61</c:v>
                </c:pt>
                <c:pt idx="148">
                  <c:v>63.3</c:v>
                </c:pt>
                <c:pt idx="149">
                  <c:v>71</c:v>
                </c:pt>
                <c:pt idx="150">
                  <c:v>73</c:v>
                </c:pt>
                <c:pt idx="151">
                  <c:v>68</c:v>
                </c:pt>
                <c:pt idx="152">
                  <c:v>68</c:v>
                </c:pt>
                <c:pt idx="153">
                  <c:v>64</c:v>
                </c:pt>
                <c:pt idx="154">
                  <c:v>59.3</c:v>
                </c:pt>
                <c:pt idx="155">
                  <c:v>52.4</c:v>
                </c:pt>
                <c:pt idx="156">
                  <c:v>54</c:v>
                </c:pt>
                <c:pt idx="157">
                  <c:v>65.8</c:v>
                </c:pt>
                <c:pt idx="158">
                  <c:v>72.900000000000006</c:v>
                </c:pt>
                <c:pt idx="159">
                  <c:v>71.5</c:v>
                </c:pt>
                <c:pt idx="160">
                  <c:v>71.8</c:v>
                </c:pt>
                <c:pt idx="161">
                  <c:v>94.7</c:v>
                </c:pt>
                <c:pt idx="162">
                  <c:v>88</c:v>
                </c:pt>
                <c:pt idx="163">
                  <c:v>89</c:v>
                </c:pt>
                <c:pt idx="164">
                  <c:v>93.4</c:v>
                </c:pt>
                <c:pt idx="165">
                  <c:v>90.8</c:v>
                </c:pt>
                <c:pt idx="166">
                  <c:v>89.8</c:v>
                </c:pt>
                <c:pt idx="167">
                  <c:v>90.4</c:v>
                </c:pt>
                <c:pt idx="168">
                  <c:v>85.6</c:v>
                </c:pt>
                <c:pt idx="169">
                  <c:v>92.5</c:v>
                </c:pt>
                <c:pt idx="170">
                  <c:v>93.9</c:v>
                </c:pt>
                <c:pt idx="171">
                  <c:v>97.3</c:v>
                </c:pt>
                <c:pt idx="172">
                  <c:v>93.8</c:v>
                </c:pt>
                <c:pt idx="173">
                  <c:v>101.2</c:v>
                </c:pt>
                <c:pt idx="174">
                  <c:v>106.2</c:v>
                </c:pt>
                <c:pt idx="175">
                  <c:v>95</c:v>
                </c:pt>
                <c:pt idx="176">
                  <c:v>102</c:v>
                </c:pt>
                <c:pt idx="177">
                  <c:v>92.4</c:v>
                </c:pt>
                <c:pt idx="178">
                  <c:v>96.5</c:v>
                </c:pt>
                <c:pt idx="179">
                  <c:v>104</c:v>
                </c:pt>
                <c:pt idx="180">
                  <c:v>74</c:v>
                </c:pt>
                <c:pt idx="181">
                  <c:v>63</c:v>
                </c:pt>
                <c:pt idx="182">
                  <c:v>65.5</c:v>
                </c:pt>
                <c:pt idx="183">
                  <c:v>65</c:v>
                </c:pt>
                <c:pt idx="184">
                  <c:v>71</c:v>
                </c:pt>
                <c:pt idx="185">
                  <c:v>75</c:v>
                </c:pt>
                <c:pt idx="186">
                  <c:v>70.5</c:v>
                </c:pt>
                <c:pt idx="187">
                  <c:v>68.7</c:v>
                </c:pt>
                <c:pt idx="188">
                  <c:v>67.5</c:v>
                </c:pt>
                <c:pt idx="189">
                  <c:v>67.3</c:v>
                </c:pt>
                <c:pt idx="190">
                  <c:v>66.5</c:v>
                </c:pt>
                <c:pt idx="191">
                  <c:v>70.5</c:v>
                </c:pt>
                <c:pt idx="192">
                  <c:v>66.2</c:v>
                </c:pt>
                <c:pt idx="193">
                  <c:v>65</c:v>
                </c:pt>
                <c:pt idx="194">
                  <c:v>108</c:v>
                </c:pt>
                <c:pt idx="195">
                  <c:v>105</c:v>
                </c:pt>
                <c:pt idx="196">
                  <c:v>88</c:v>
                </c:pt>
                <c:pt idx="197">
                  <c:v>96</c:v>
                </c:pt>
                <c:pt idx="198">
                  <c:v>98</c:v>
                </c:pt>
                <c:pt idx="199">
                  <c:v>95.7</c:v>
                </c:pt>
                <c:pt idx="200">
                  <c:v>97.2</c:v>
                </c:pt>
                <c:pt idx="201">
                  <c:v>97</c:v>
                </c:pt>
                <c:pt idx="202">
                  <c:v>93.7</c:v>
                </c:pt>
                <c:pt idx="203">
                  <c:v>100</c:v>
                </c:pt>
                <c:pt idx="204">
                  <c:v>87</c:v>
                </c:pt>
                <c:pt idx="205">
                  <c:v>77.5</c:v>
                </c:pt>
                <c:pt idx="206">
                  <c:v>92.2</c:v>
                </c:pt>
                <c:pt idx="207">
                  <c:v>89</c:v>
                </c:pt>
                <c:pt idx="208">
                  <c:v>87</c:v>
                </c:pt>
                <c:pt idx="209">
                  <c:v>92.5</c:v>
                </c:pt>
                <c:pt idx="210">
                  <c:v>95</c:v>
                </c:pt>
                <c:pt idx="211">
                  <c:v>104.5</c:v>
                </c:pt>
                <c:pt idx="212">
                  <c:v>98</c:v>
                </c:pt>
                <c:pt idx="213">
                  <c:v>98.5</c:v>
                </c:pt>
                <c:pt idx="214">
                  <c:v>92</c:v>
                </c:pt>
                <c:pt idx="215">
                  <c:v>85</c:v>
                </c:pt>
                <c:pt idx="216">
                  <c:v>82.5</c:v>
                </c:pt>
                <c:pt idx="217">
                  <c:v>88.3</c:v>
                </c:pt>
                <c:pt idx="218">
                  <c:v>97.6</c:v>
                </c:pt>
                <c:pt idx="219">
                  <c:v>94.6</c:v>
                </c:pt>
                <c:pt idx="220">
                  <c:v>94.7</c:v>
                </c:pt>
                <c:pt idx="221">
                  <c:v>97.6</c:v>
                </c:pt>
                <c:pt idx="222">
                  <c:v>91.8</c:v>
                </c:pt>
                <c:pt idx="223">
                  <c:v>86</c:v>
                </c:pt>
                <c:pt idx="224">
                  <c:v>95</c:v>
                </c:pt>
                <c:pt idx="225">
                  <c:v>88.6</c:v>
                </c:pt>
                <c:pt idx="226">
                  <c:v>90</c:v>
                </c:pt>
                <c:pt idx="227">
                  <c:v>83</c:v>
                </c:pt>
                <c:pt idx="228">
                  <c:v>82.4</c:v>
                </c:pt>
                <c:pt idx="229">
                  <c:v>85.1</c:v>
                </c:pt>
                <c:pt idx="230">
                  <c:v>91.5</c:v>
                </c:pt>
                <c:pt idx="231">
                  <c:v>86.5</c:v>
                </c:pt>
                <c:pt idx="232">
                  <c:v>88</c:v>
                </c:pt>
                <c:pt idx="233">
                  <c:v>95.5</c:v>
                </c:pt>
                <c:pt idx="234">
                  <c:v>67.7</c:v>
                </c:pt>
                <c:pt idx="235">
                  <c:v>94.3</c:v>
                </c:pt>
                <c:pt idx="236">
                  <c:v>91</c:v>
                </c:pt>
                <c:pt idx="237">
                  <c:v>105.5</c:v>
                </c:pt>
                <c:pt idx="238">
                  <c:v>104.5</c:v>
                </c:pt>
                <c:pt idx="239">
                  <c:v>99</c:v>
                </c:pt>
                <c:pt idx="240">
                  <c:v>92.5</c:v>
                </c:pt>
                <c:pt idx="241">
                  <c:v>88.9</c:v>
                </c:pt>
                <c:pt idx="242">
                  <c:v>94.5</c:v>
                </c:pt>
                <c:pt idx="243">
                  <c:v>86.8</c:v>
                </c:pt>
                <c:pt idx="244">
                  <c:v>94.5</c:v>
                </c:pt>
                <c:pt idx="245">
                  <c:v>96</c:v>
                </c:pt>
                <c:pt idx="246">
                  <c:v>93</c:v>
                </c:pt>
                <c:pt idx="247">
                  <c:v>96</c:v>
                </c:pt>
                <c:pt idx="248">
                  <c:v>96</c:v>
                </c:pt>
                <c:pt idx="249">
                  <c:v>93.5</c:v>
                </c:pt>
                <c:pt idx="250">
                  <c:v>97.2</c:v>
                </c:pt>
                <c:pt idx="251">
                  <c:v>88.3</c:v>
                </c:pt>
                <c:pt idx="252">
                  <c:v>73</c:v>
                </c:pt>
                <c:pt idx="253">
                  <c:v>75</c:v>
                </c:pt>
                <c:pt idx="254">
                  <c:v>94</c:v>
                </c:pt>
                <c:pt idx="255">
                  <c:v>100</c:v>
                </c:pt>
                <c:pt idx="256">
                  <c:v>89.6</c:v>
                </c:pt>
                <c:pt idx="257">
                  <c:v>94.6</c:v>
                </c:pt>
                <c:pt idx="258">
                  <c:v>90</c:v>
                </c:pt>
                <c:pt idx="259">
                  <c:v>81</c:v>
                </c:pt>
                <c:pt idx="260">
                  <c:v>91</c:v>
                </c:pt>
                <c:pt idx="261">
                  <c:v>89</c:v>
                </c:pt>
                <c:pt idx="262">
                  <c:v>84</c:v>
                </c:pt>
                <c:pt idx="263">
                  <c:v>96</c:v>
                </c:pt>
                <c:pt idx="264">
                  <c:v>97</c:v>
                </c:pt>
                <c:pt idx="265">
                  <c:v>86</c:v>
                </c:pt>
                <c:pt idx="266">
                  <c:v>94</c:v>
                </c:pt>
                <c:pt idx="267">
                  <c:v>92</c:v>
                </c:pt>
                <c:pt idx="268">
                  <c:v>90</c:v>
                </c:pt>
                <c:pt idx="269">
                  <c:v>95</c:v>
                </c:pt>
                <c:pt idx="270">
                  <c:v>88</c:v>
                </c:pt>
                <c:pt idx="271">
                  <c:v>98</c:v>
                </c:pt>
                <c:pt idx="272">
                  <c:v>96</c:v>
                </c:pt>
                <c:pt idx="273">
                  <c:v>95</c:v>
                </c:pt>
                <c:pt idx="274">
                  <c:v>93</c:v>
                </c:pt>
                <c:pt idx="275">
                  <c:v>96</c:v>
                </c:pt>
                <c:pt idx="276">
                  <c:v>100</c:v>
                </c:pt>
                <c:pt idx="277">
                  <c:v>90</c:v>
                </c:pt>
                <c:pt idx="278">
                  <c:v>92</c:v>
                </c:pt>
                <c:pt idx="279">
                  <c:v>97</c:v>
                </c:pt>
                <c:pt idx="280">
                  <c:v>95</c:v>
                </c:pt>
                <c:pt idx="281">
                  <c:v>95</c:v>
                </c:pt>
                <c:pt idx="282">
                  <c:v>92</c:v>
                </c:pt>
                <c:pt idx="283">
                  <c:v>85</c:v>
                </c:pt>
                <c:pt idx="284">
                  <c:v>87</c:v>
                </c:pt>
                <c:pt idx="285">
                  <c:v>83</c:v>
                </c:pt>
                <c:pt idx="286">
                  <c:v>85</c:v>
                </c:pt>
                <c:pt idx="287">
                  <c:v>52</c:v>
                </c:pt>
                <c:pt idx="288">
                  <c:v>53</c:v>
                </c:pt>
                <c:pt idx="289">
                  <c:v>52</c:v>
                </c:pt>
                <c:pt idx="290">
                  <c:v>55</c:v>
                </c:pt>
                <c:pt idx="291">
                  <c:v>51</c:v>
                </c:pt>
                <c:pt idx="292">
                  <c:v>65</c:v>
                </c:pt>
                <c:pt idx="293">
                  <c:v>82</c:v>
                </c:pt>
                <c:pt idx="294">
                  <c:v>91</c:v>
                </c:pt>
                <c:pt idx="295">
                  <c:v>90</c:v>
                </c:pt>
                <c:pt idx="296">
                  <c:v>89</c:v>
                </c:pt>
                <c:pt idx="297">
                  <c:v>91</c:v>
                </c:pt>
                <c:pt idx="298">
                  <c:v>95</c:v>
                </c:pt>
                <c:pt idx="299">
                  <c:v>105</c:v>
                </c:pt>
                <c:pt idx="300">
                  <c:v>91</c:v>
                </c:pt>
                <c:pt idx="301">
                  <c:v>87</c:v>
                </c:pt>
                <c:pt idx="302">
                  <c:v>92</c:v>
                </c:pt>
                <c:pt idx="303">
                  <c:v>84</c:v>
                </c:pt>
                <c:pt idx="304">
                  <c:v>91</c:v>
                </c:pt>
                <c:pt idx="305">
                  <c:v>89</c:v>
                </c:pt>
                <c:pt idx="306">
                  <c:v>82</c:v>
                </c:pt>
                <c:pt idx="307">
                  <c:v>87</c:v>
                </c:pt>
                <c:pt idx="308">
                  <c:v>85</c:v>
                </c:pt>
                <c:pt idx="309">
                  <c:v>89</c:v>
                </c:pt>
                <c:pt idx="310">
                  <c:v>91</c:v>
                </c:pt>
                <c:pt idx="311">
                  <c:v>95</c:v>
                </c:pt>
                <c:pt idx="312">
                  <c:v>93</c:v>
                </c:pt>
                <c:pt idx="313">
                  <c:v>94</c:v>
                </c:pt>
                <c:pt idx="314">
                  <c:v>99</c:v>
                </c:pt>
                <c:pt idx="315">
                  <c:v>93</c:v>
                </c:pt>
                <c:pt idx="316">
                  <c:v>88</c:v>
                </c:pt>
                <c:pt idx="317">
                  <c:v>92</c:v>
                </c:pt>
                <c:pt idx="318">
                  <c:v>93</c:v>
                </c:pt>
                <c:pt idx="319">
                  <c:v>90</c:v>
                </c:pt>
                <c:pt idx="320">
                  <c:v>64</c:v>
                </c:pt>
                <c:pt idx="321">
                  <c:v>56</c:v>
                </c:pt>
                <c:pt idx="322">
                  <c:v>59</c:v>
                </c:pt>
                <c:pt idx="323">
                  <c:v>62</c:v>
                </c:pt>
                <c:pt idx="324">
                  <c:v>67</c:v>
                </c:pt>
                <c:pt idx="325">
                  <c:v>67</c:v>
                </c:pt>
                <c:pt idx="326">
                  <c:v>65</c:v>
                </c:pt>
                <c:pt idx="327">
                  <c:v>64</c:v>
                </c:pt>
                <c:pt idx="328">
                  <c:v>66</c:v>
                </c:pt>
                <c:pt idx="329">
                  <c:v>70</c:v>
                </c:pt>
                <c:pt idx="330">
                  <c:v>63</c:v>
                </c:pt>
                <c:pt idx="331">
                  <c:v>63</c:v>
                </c:pt>
                <c:pt idx="332">
                  <c:v>66</c:v>
                </c:pt>
                <c:pt idx="333">
                  <c:v>59</c:v>
                </c:pt>
                <c:pt idx="334">
                  <c:v>59</c:v>
                </c:pt>
                <c:pt idx="335">
                  <c:v>63</c:v>
                </c:pt>
                <c:pt idx="336">
                  <c:v>63</c:v>
                </c:pt>
                <c:pt idx="337">
                  <c:v>71</c:v>
                </c:pt>
                <c:pt idx="338">
                  <c:v>93</c:v>
                </c:pt>
                <c:pt idx="339">
                  <c:v>101</c:v>
                </c:pt>
                <c:pt idx="340">
                  <c:v>107</c:v>
                </c:pt>
                <c:pt idx="341">
                  <c:v>102</c:v>
                </c:pt>
                <c:pt idx="342">
                  <c:v>93</c:v>
                </c:pt>
                <c:pt idx="343">
                  <c:v>83</c:v>
                </c:pt>
                <c:pt idx="344">
                  <c:v>87</c:v>
                </c:pt>
                <c:pt idx="345">
                  <c:v>92</c:v>
                </c:pt>
                <c:pt idx="346">
                  <c:v>101</c:v>
                </c:pt>
                <c:pt idx="347">
                  <c:v>99</c:v>
                </c:pt>
                <c:pt idx="348">
                  <c:v>87</c:v>
                </c:pt>
                <c:pt idx="349">
                  <c:v>104</c:v>
                </c:pt>
                <c:pt idx="350">
                  <c:v>104</c:v>
                </c:pt>
                <c:pt idx="351">
                  <c:v>92</c:v>
                </c:pt>
                <c:pt idx="352">
                  <c:v>85</c:v>
                </c:pt>
                <c:pt idx="353">
                  <c:v>59</c:v>
                </c:pt>
                <c:pt idx="354">
                  <c:v>49</c:v>
                </c:pt>
                <c:pt idx="355">
                  <c:v>56</c:v>
                </c:pt>
                <c:pt idx="356">
                  <c:v>66</c:v>
                </c:pt>
                <c:pt idx="357">
                  <c:v>52</c:v>
                </c:pt>
                <c:pt idx="358">
                  <c:v>51</c:v>
                </c:pt>
                <c:pt idx="359">
                  <c:v>57</c:v>
                </c:pt>
                <c:pt idx="360">
                  <c:v>69</c:v>
                </c:pt>
                <c:pt idx="361">
                  <c:v>65</c:v>
                </c:pt>
                <c:pt idx="362">
                  <c:v>69</c:v>
                </c:pt>
                <c:pt idx="363">
                  <c:v>74</c:v>
                </c:pt>
                <c:pt idx="364">
                  <c:v>69</c:v>
                </c:pt>
                <c:pt idx="365">
                  <c:v>60</c:v>
                </c:pt>
                <c:pt idx="366">
                  <c:v>54</c:v>
                </c:pt>
                <c:pt idx="367">
                  <c:v>57</c:v>
                </c:pt>
                <c:pt idx="368">
                  <c:v>59</c:v>
                </c:pt>
                <c:pt idx="369">
                  <c:v>64</c:v>
                </c:pt>
                <c:pt idx="370">
                  <c:v>70</c:v>
                </c:pt>
                <c:pt idx="371">
                  <c:v>62</c:v>
                </c:pt>
                <c:pt idx="372">
                  <c:v>48</c:v>
                </c:pt>
                <c:pt idx="373">
                  <c:v>37</c:v>
                </c:pt>
                <c:pt idx="374">
                  <c:v>49</c:v>
                </c:pt>
                <c:pt idx="375">
                  <c:v>53</c:v>
                </c:pt>
                <c:pt idx="376">
                  <c:v>58</c:v>
                </c:pt>
                <c:pt idx="377">
                  <c:v>75</c:v>
                </c:pt>
                <c:pt idx="378">
                  <c:v>66</c:v>
                </c:pt>
                <c:pt idx="379">
                  <c:v>68</c:v>
                </c:pt>
                <c:pt idx="380">
                  <c:v>70</c:v>
                </c:pt>
                <c:pt idx="381">
                  <c:v>60</c:v>
                </c:pt>
                <c:pt idx="382">
                  <c:v>54</c:v>
                </c:pt>
                <c:pt idx="383">
                  <c:v>53</c:v>
                </c:pt>
                <c:pt idx="384">
                  <c:v>58</c:v>
                </c:pt>
                <c:pt idx="385">
                  <c:v>69</c:v>
                </c:pt>
                <c:pt idx="386">
                  <c:v>67</c:v>
                </c:pt>
                <c:pt idx="387">
                  <c:v>64</c:v>
                </c:pt>
                <c:pt idx="388">
                  <c:v>63</c:v>
                </c:pt>
                <c:pt idx="389">
                  <c:v>60</c:v>
                </c:pt>
                <c:pt idx="390">
                  <c:v>59</c:v>
                </c:pt>
                <c:pt idx="391">
                  <c:v>66</c:v>
                </c:pt>
                <c:pt idx="392">
                  <c:v>69</c:v>
                </c:pt>
                <c:pt idx="393">
                  <c:v>88</c:v>
                </c:pt>
                <c:pt idx="394">
                  <c:v>63</c:v>
                </c:pt>
                <c:pt idx="395">
                  <c:v>84</c:v>
                </c:pt>
                <c:pt idx="396">
                  <c:v>43</c:v>
                </c:pt>
                <c:pt idx="397">
                  <c:v>38</c:v>
                </c:pt>
                <c:pt idx="398">
                  <c:v>37</c:v>
                </c:pt>
                <c:pt idx="399">
                  <c:v>38</c:v>
                </c:pt>
                <c:pt idx="400">
                  <c:v>36</c:v>
                </c:pt>
                <c:pt idx="401">
                  <c:v>39</c:v>
                </c:pt>
                <c:pt idx="402">
                  <c:v>48</c:v>
                </c:pt>
                <c:pt idx="403">
                  <c:v>51</c:v>
                </c:pt>
                <c:pt idx="404">
                  <c:v>115</c:v>
                </c:pt>
                <c:pt idx="405">
                  <c:v>94</c:v>
                </c:pt>
                <c:pt idx="406">
                  <c:v>93</c:v>
                </c:pt>
                <c:pt idx="407">
                  <c:v>90</c:v>
                </c:pt>
                <c:pt idx="408">
                  <c:v>54</c:v>
                </c:pt>
                <c:pt idx="409">
                  <c:v>47</c:v>
                </c:pt>
                <c:pt idx="410">
                  <c:v>48</c:v>
                </c:pt>
                <c:pt idx="411">
                  <c:v>52</c:v>
                </c:pt>
                <c:pt idx="412">
                  <c:v>46</c:v>
                </c:pt>
                <c:pt idx="413">
                  <c:v>45</c:v>
                </c:pt>
                <c:pt idx="414">
                  <c:v>45</c:v>
                </c:pt>
                <c:pt idx="415">
                  <c:v>46</c:v>
                </c:pt>
                <c:pt idx="416">
                  <c:v>52</c:v>
                </c:pt>
                <c:pt idx="417">
                  <c:v>57</c:v>
                </c:pt>
                <c:pt idx="418">
                  <c:v>49</c:v>
                </c:pt>
                <c:pt idx="419">
                  <c:v>50</c:v>
                </c:pt>
                <c:pt idx="420">
                  <c:v>58</c:v>
                </c:pt>
                <c:pt idx="421">
                  <c:v>54</c:v>
                </c:pt>
                <c:pt idx="422">
                  <c:v>54</c:v>
                </c:pt>
                <c:pt idx="423">
                  <c:v>55</c:v>
                </c:pt>
                <c:pt idx="424">
                  <c:v>56</c:v>
                </c:pt>
                <c:pt idx="425">
                  <c:v>64</c:v>
                </c:pt>
                <c:pt idx="426">
                  <c:v>62</c:v>
                </c:pt>
                <c:pt idx="427">
                  <c:v>56</c:v>
                </c:pt>
                <c:pt idx="428">
                  <c:v>44</c:v>
                </c:pt>
                <c:pt idx="429">
                  <c:v>49</c:v>
                </c:pt>
                <c:pt idx="430">
                  <c:v>53</c:v>
                </c:pt>
                <c:pt idx="431">
                  <c:v>55</c:v>
                </c:pt>
                <c:pt idx="432">
                  <c:v>52</c:v>
                </c:pt>
                <c:pt idx="433">
                  <c:v>47</c:v>
                </c:pt>
                <c:pt idx="434">
                  <c:v>90</c:v>
                </c:pt>
                <c:pt idx="435">
                  <c:v>84</c:v>
                </c:pt>
                <c:pt idx="436">
                  <c:v>87</c:v>
                </c:pt>
                <c:pt idx="437">
                  <c:v>88</c:v>
                </c:pt>
                <c:pt idx="438">
                  <c:v>97</c:v>
                </c:pt>
                <c:pt idx="439">
                  <c:v>100</c:v>
                </c:pt>
                <c:pt idx="440">
                  <c:v>93</c:v>
                </c:pt>
                <c:pt idx="441">
                  <c:v>91</c:v>
                </c:pt>
                <c:pt idx="442">
                  <c:v>56</c:v>
                </c:pt>
                <c:pt idx="443">
                  <c:v>44</c:v>
                </c:pt>
                <c:pt idx="444">
                  <c:v>52.2</c:v>
                </c:pt>
                <c:pt idx="445">
                  <c:v>51</c:v>
                </c:pt>
                <c:pt idx="446">
                  <c:v>51.8</c:v>
                </c:pt>
                <c:pt idx="447">
                  <c:v>51</c:v>
                </c:pt>
                <c:pt idx="448">
                  <c:v>50</c:v>
                </c:pt>
                <c:pt idx="449">
                  <c:v>51</c:v>
                </c:pt>
                <c:pt idx="450">
                  <c:v>48</c:v>
                </c:pt>
                <c:pt idx="451">
                  <c:v>51</c:v>
                </c:pt>
                <c:pt idx="452">
                  <c:v>51</c:v>
                </c:pt>
                <c:pt idx="453">
                  <c:v>46</c:v>
                </c:pt>
                <c:pt idx="454">
                  <c:v>52</c:v>
                </c:pt>
                <c:pt idx="455">
                  <c:v>48</c:v>
                </c:pt>
                <c:pt idx="456">
                  <c:v>94</c:v>
                </c:pt>
                <c:pt idx="457">
                  <c:v>99</c:v>
                </c:pt>
                <c:pt idx="458">
                  <c:v>98</c:v>
                </c:pt>
                <c:pt idx="459">
                  <c:v>104</c:v>
                </c:pt>
                <c:pt idx="460">
                  <c:v>93</c:v>
                </c:pt>
                <c:pt idx="461">
                  <c:v>118</c:v>
                </c:pt>
                <c:pt idx="462">
                  <c:v>101</c:v>
                </c:pt>
                <c:pt idx="463">
                  <c:v>110</c:v>
                </c:pt>
                <c:pt idx="464">
                  <c:v>103</c:v>
                </c:pt>
                <c:pt idx="465">
                  <c:v>86</c:v>
                </c:pt>
                <c:pt idx="466">
                  <c:v>87</c:v>
                </c:pt>
                <c:pt idx="467">
                  <c:v>88</c:v>
                </c:pt>
                <c:pt idx="468">
                  <c:v>91</c:v>
                </c:pt>
                <c:pt idx="469">
                  <c:v>103</c:v>
                </c:pt>
                <c:pt idx="470">
                  <c:v>103</c:v>
                </c:pt>
                <c:pt idx="471">
                  <c:v>101</c:v>
                </c:pt>
                <c:pt idx="472">
                  <c:v>108</c:v>
                </c:pt>
                <c:pt idx="473">
                  <c:v>94</c:v>
                </c:pt>
                <c:pt idx="474">
                  <c:v>92</c:v>
                </c:pt>
                <c:pt idx="475">
                  <c:v>97</c:v>
                </c:pt>
                <c:pt idx="476">
                  <c:v>88</c:v>
                </c:pt>
                <c:pt idx="477">
                  <c:v>83</c:v>
                </c:pt>
                <c:pt idx="478">
                  <c:v>85</c:v>
                </c:pt>
                <c:pt idx="479">
                  <c:v>86</c:v>
                </c:pt>
                <c:pt idx="480">
                  <c:v>83</c:v>
                </c:pt>
                <c:pt idx="481">
                  <c:v>90</c:v>
                </c:pt>
                <c:pt idx="482">
                  <c:v>87</c:v>
                </c:pt>
                <c:pt idx="483">
                  <c:v>81</c:v>
                </c:pt>
                <c:pt idx="484">
                  <c:v>89</c:v>
                </c:pt>
                <c:pt idx="485">
                  <c:v>43</c:v>
                </c:pt>
                <c:pt idx="486">
                  <c:v>45</c:v>
                </c:pt>
                <c:pt idx="487">
                  <c:v>46</c:v>
                </c:pt>
                <c:pt idx="488">
                  <c:v>47</c:v>
                </c:pt>
                <c:pt idx="489">
                  <c:v>45</c:v>
                </c:pt>
                <c:pt idx="490">
                  <c:v>48</c:v>
                </c:pt>
                <c:pt idx="491">
                  <c:v>49</c:v>
                </c:pt>
                <c:pt idx="492">
                  <c:v>49</c:v>
                </c:pt>
                <c:pt idx="493">
                  <c:v>54</c:v>
                </c:pt>
                <c:pt idx="494">
                  <c:v>54</c:v>
                </c:pt>
                <c:pt idx="495">
                  <c:v>46</c:v>
                </c:pt>
                <c:pt idx="496">
                  <c:v>50</c:v>
                </c:pt>
                <c:pt idx="497">
                  <c:v>57</c:v>
                </c:pt>
                <c:pt idx="498">
                  <c:v>60</c:v>
                </c:pt>
                <c:pt idx="499">
                  <c:v>65</c:v>
                </c:pt>
                <c:pt idx="500">
                  <c:v>69</c:v>
                </c:pt>
                <c:pt idx="501">
                  <c:v>69</c:v>
                </c:pt>
                <c:pt idx="502">
                  <c:v>71</c:v>
                </c:pt>
                <c:pt idx="503">
                  <c:v>70</c:v>
                </c:pt>
                <c:pt idx="504">
                  <c:v>65</c:v>
                </c:pt>
                <c:pt idx="505">
                  <c:v>64</c:v>
                </c:pt>
                <c:pt idx="506">
                  <c:v>67</c:v>
                </c:pt>
                <c:pt idx="507">
                  <c:v>66</c:v>
                </c:pt>
                <c:pt idx="508">
                  <c:v>62</c:v>
                </c:pt>
                <c:pt idx="509">
                  <c:v>59</c:v>
                </c:pt>
                <c:pt idx="510">
                  <c:v>63</c:v>
                </c:pt>
                <c:pt idx="511">
                  <c:v>63</c:v>
                </c:pt>
                <c:pt idx="512">
                  <c:v>63</c:v>
                </c:pt>
                <c:pt idx="513">
                  <c:v>60</c:v>
                </c:pt>
                <c:pt idx="514">
                  <c:v>61</c:v>
                </c:pt>
                <c:pt idx="515">
                  <c:v>63</c:v>
                </c:pt>
                <c:pt idx="516">
                  <c:v>71</c:v>
                </c:pt>
                <c:pt idx="517">
                  <c:v>64</c:v>
                </c:pt>
                <c:pt idx="518">
                  <c:v>64</c:v>
                </c:pt>
                <c:pt idx="519">
                  <c:v>64</c:v>
                </c:pt>
                <c:pt idx="520">
                  <c:v>67</c:v>
                </c:pt>
                <c:pt idx="521">
                  <c:v>64</c:v>
                </c:pt>
                <c:pt idx="522">
                  <c:v>65</c:v>
                </c:pt>
                <c:pt idx="523">
                  <c:v>64</c:v>
                </c:pt>
                <c:pt idx="524">
                  <c:v>61</c:v>
                </c:pt>
                <c:pt idx="525">
                  <c:v>62</c:v>
                </c:pt>
                <c:pt idx="526">
                  <c:v>61</c:v>
                </c:pt>
                <c:pt idx="527">
                  <c:v>64</c:v>
                </c:pt>
                <c:pt idx="528">
                  <c:v>68</c:v>
                </c:pt>
                <c:pt idx="529">
                  <c:v>64</c:v>
                </c:pt>
                <c:pt idx="530">
                  <c:v>61</c:v>
                </c:pt>
                <c:pt idx="531">
                  <c:v>60</c:v>
                </c:pt>
                <c:pt idx="532">
                  <c:v>58</c:v>
                </c:pt>
                <c:pt idx="533">
                  <c:v>59</c:v>
                </c:pt>
                <c:pt idx="534">
                  <c:v>65</c:v>
                </c:pt>
                <c:pt idx="535">
                  <c:v>71</c:v>
                </c:pt>
                <c:pt idx="536">
                  <c:v>64</c:v>
                </c:pt>
                <c:pt idx="537">
                  <c:v>57</c:v>
                </c:pt>
                <c:pt idx="538">
                  <c:v>64</c:v>
                </c:pt>
                <c:pt idx="539">
                  <c:v>69</c:v>
                </c:pt>
                <c:pt idx="540">
                  <c:v>61</c:v>
                </c:pt>
                <c:pt idx="541">
                  <c:v>64</c:v>
                </c:pt>
                <c:pt idx="542">
                  <c:v>65</c:v>
                </c:pt>
                <c:pt idx="543">
                  <c:v>64</c:v>
                </c:pt>
                <c:pt idx="544">
                  <c:v>63</c:v>
                </c:pt>
                <c:pt idx="545">
                  <c:v>61</c:v>
                </c:pt>
                <c:pt idx="546">
                  <c:v>58</c:v>
                </c:pt>
                <c:pt idx="547">
                  <c:v>96</c:v>
                </c:pt>
                <c:pt idx="548">
                  <c:v>91</c:v>
                </c:pt>
                <c:pt idx="549">
                  <c:v>76</c:v>
                </c:pt>
                <c:pt idx="550">
                  <c:v>122</c:v>
                </c:pt>
                <c:pt idx="551">
                  <c:v>76</c:v>
                </c:pt>
                <c:pt idx="552">
                  <c:v>89</c:v>
                </c:pt>
                <c:pt idx="553">
                  <c:v>89</c:v>
                </c:pt>
                <c:pt idx="554">
                  <c:v>89</c:v>
                </c:pt>
                <c:pt idx="555">
                  <c:v>83</c:v>
                </c:pt>
                <c:pt idx="556">
                  <c:v>102</c:v>
                </c:pt>
                <c:pt idx="557">
                  <c:v>92</c:v>
                </c:pt>
                <c:pt idx="558">
                  <c:v>86</c:v>
                </c:pt>
                <c:pt idx="559">
                  <c:v>101</c:v>
                </c:pt>
                <c:pt idx="560">
                  <c:v>98</c:v>
                </c:pt>
                <c:pt idx="561">
                  <c:v>90</c:v>
                </c:pt>
                <c:pt idx="562">
                  <c:v>89</c:v>
                </c:pt>
                <c:pt idx="563">
                  <c:v>100</c:v>
                </c:pt>
                <c:pt idx="564">
                  <c:v>114</c:v>
                </c:pt>
                <c:pt idx="565">
                  <c:v>99</c:v>
                </c:pt>
                <c:pt idx="566">
                  <c:v>109</c:v>
                </c:pt>
                <c:pt idx="567">
                  <c:v>95</c:v>
                </c:pt>
                <c:pt idx="568">
                  <c:v>94</c:v>
                </c:pt>
                <c:pt idx="569">
                  <c:v>90</c:v>
                </c:pt>
                <c:pt idx="570">
                  <c:v>90</c:v>
                </c:pt>
                <c:pt idx="571">
                  <c:v>96</c:v>
                </c:pt>
                <c:pt idx="572">
                  <c:v>95</c:v>
                </c:pt>
                <c:pt idx="573">
                  <c:v>89</c:v>
                </c:pt>
                <c:pt idx="574">
                  <c:v>94</c:v>
                </c:pt>
                <c:pt idx="575">
                  <c:v>94</c:v>
                </c:pt>
                <c:pt idx="576">
                  <c:v>94</c:v>
                </c:pt>
                <c:pt idx="577">
                  <c:v>64</c:v>
                </c:pt>
                <c:pt idx="578">
                  <c:v>58</c:v>
                </c:pt>
                <c:pt idx="579">
                  <c:v>77</c:v>
                </c:pt>
                <c:pt idx="580">
                  <c:v>70</c:v>
                </c:pt>
                <c:pt idx="581">
                  <c:v>65</c:v>
                </c:pt>
                <c:pt idx="582">
                  <c:v>60</c:v>
                </c:pt>
                <c:pt idx="583">
                  <c:v>67</c:v>
                </c:pt>
                <c:pt idx="584">
                  <c:v>69</c:v>
                </c:pt>
                <c:pt idx="585">
                  <c:v>63</c:v>
                </c:pt>
                <c:pt idx="586">
                  <c:v>65</c:v>
                </c:pt>
                <c:pt idx="587">
                  <c:v>65</c:v>
                </c:pt>
                <c:pt idx="588">
                  <c:v>62</c:v>
                </c:pt>
                <c:pt idx="589">
                  <c:v>69</c:v>
                </c:pt>
                <c:pt idx="590">
                  <c:v>64</c:v>
                </c:pt>
                <c:pt idx="591">
                  <c:v>63</c:v>
                </c:pt>
                <c:pt idx="592">
                  <c:v>87</c:v>
                </c:pt>
                <c:pt idx="593">
                  <c:v>84</c:v>
                </c:pt>
                <c:pt idx="594">
                  <c:v>90</c:v>
                </c:pt>
                <c:pt idx="595">
                  <c:v>78</c:v>
                </c:pt>
                <c:pt idx="596">
                  <c:v>81</c:v>
                </c:pt>
                <c:pt idx="597">
                  <c:v>85</c:v>
                </c:pt>
                <c:pt idx="598">
                  <c:v>111</c:v>
                </c:pt>
                <c:pt idx="599">
                  <c:v>102</c:v>
                </c:pt>
                <c:pt idx="600">
                  <c:v>103</c:v>
                </c:pt>
                <c:pt idx="601">
                  <c:v>104</c:v>
                </c:pt>
                <c:pt idx="602">
                  <c:v>90</c:v>
                </c:pt>
                <c:pt idx="603">
                  <c:v>89</c:v>
                </c:pt>
                <c:pt idx="604">
                  <c:v>105</c:v>
                </c:pt>
                <c:pt idx="605">
                  <c:v>72</c:v>
                </c:pt>
                <c:pt idx="606">
                  <c:v>64</c:v>
                </c:pt>
                <c:pt idx="607">
                  <c:v>64</c:v>
                </c:pt>
                <c:pt idx="608">
                  <c:v>62</c:v>
                </c:pt>
                <c:pt idx="609">
                  <c:v>60</c:v>
                </c:pt>
                <c:pt idx="610">
                  <c:v>66</c:v>
                </c:pt>
                <c:pt idx="611">
                  <c:v>61</c:v>
                </c:pt>
                <c:pt idx="612">
                  <c:v>62</c:v>
                </c:pt>
                <c:pt idx="613">
                  <c:v>59</c:v>
                </c:pt>
                <c:pt idx="614">
                  <c:v>60</c:v>
                </c:pt>
                <c:pt idx="615">
                  <c:v>66</c:v>
                </c:pt>
                <c:pt idx="616">
                  <c:v>83</c:v>
                </c:pt>
                <c:pt idx="617">
                  <c:v>86</c:v>
                </c:pt>
                <c:pt idx="618">
                  <c:v>102</c:v>
                </c:pt>
                <c:pt idx="619">
                  <c:v>118</c:v>
                </c:pt>
                <c:pt idx="620">
                  <c:v>110</c:v>
                </c:pt>
                <c:pt idx="621">
                  <c:v>97</c:v>
                </c:pt>
                <c:pt idx="622">
                  <c:v>100</c:v>
                </c:pt>
                <c:pt idx="623">
                  <c:v>90</c:v>
                </c:pt>
                <c:pt idx="624">
                  <c:v>78</c:v>
                </c:pt>
                <c:pt idx="625">
                  <c:v>80</c:v>
                </c:pt>
                <c:pt idx="626">
                  <c:v>80</c:v>
                </c:pt>
                <c:pt idx="627">
                  <c:v>81</c:v>
                </c:pt>
                <c:pt idx="628">
                  <c:v>83</c:v>
                </c:pt>
                <c:pt idx="629">
                  <c:v>93</c:v>
                </c:pt>
                <c:pt idx="630">
                  <c:v>99</c:v>
                </c:pt>
                <c:pt idx="631">
                  <c:v>99</c:v>
                </c:pt>
                <c:pt idx="632">
                  <c:v>90</c:v>
                </c:pt>
                <c:pt idx="633">
                  <c:v>86</c:v>
                </c:pt>
                <c:pt idx="634">
                  <c:v>56</c:v>
                </c:pt>
                <c:pt idx="635">
                  <c:v>53</c:v>
                </c:pt>
                <c:pt idx="636">
                  <c:v>49</c:v>
                </c:pt>
                <c:pt idx="637">
                  <c:v>49</c:v>
                </c:pt>
                <c:pt idx="638">
                  <c:v>49</c:v>
                </c:pt>
                <c:pt idx="639">
                  <c:v>51</c:v>
                </c:pt>
                <c:pt idx="640">
                  <c:v>60</c:v>
                </c:pt>
                <c:pt idx="641">
                  <c:v>57</c:v>
                </c:pt>
                <c:pt idx="642">
                  <c:v>51</c:v>
                </c:pt>
                <c:pt idx="643">
                  <c:v>60</c:v>
                </c:pt>
                <c:pt idx="644">
                  <c:v>60</c:v>
                </c:pt>
                <c:pt idx="645">
                  <c:v>55</c:v>
                </c:pt>
                <c:pt idx="646">
                  <c:v>58</c:v>
                </c:pt>
                <c:pt idx="647">
                  <c:v>57</c:v>
                </c:pt>
                <c:pt idx="648">
                  <c:v>55</c:v>
                </c:pt>
                <c:pt idx="649">
                  <c:v>59</c:v>
                </c:pt>
                <c:pt idx="650">
                  <c:v>60</c:v>
                </c:pt>
                <c:pt idx="651">
                  <c:v>59</c:v>
                </c:pt>
                <c:pt idx="652">
                  <c:v>64</c:v>
                </c:pt>
                <c:pt idx="653">
                  <c:v>53</c:v>
                </c:pt>
                <c:pt idx="654">
                  <c:v>48</c:v>
                </c:pt>
                <c:pt idx="655">
                  <c:v>46</c:v>
                </c:pt>
                <c:pt idx="656">
                  <c:v>44</c:v>
                </c:pt>
                <c:pt idx="657">
                  <c:v>41</c:v>
                </c:pt>
                <c:pt idx="658">
                  <c:v>47</c:v>
                </c:pt>
                <c:pt idx="659">
                  <c:v>51</c:v>
                </c:pt>
                <c:pt idx="660">
                  <c:v>41</c:v>
                </c:pt>
                <c:pt idx="661">
                  <c:v>45</c:v>
                </c:pt>
                <c:pt idx="662">
                  <c:v>46</c:v>
                </c:pt>
                <c:pt idx="663">
                  <c:v>43</c:v>
                </c:pt>
                <c:pt idx="664">
                  <c:v>41</c:v>
                </c:pt>
                <c:pt idx="665">
                  <c:v>39</c:v>
                </c:pt>
                <c:pt idx="666">
                  <c:v>44</c:v>
                </c:pt>
                <c:pt idx="667">
                  <c:v>46</c:v>
                </c:pt>
                <c:pt idx="668">
                  <c:v>41</c:v>
                </c:pt>
                <c:pt idx="669">
                  <c:v>43</c:v>
                </c:pt>
                <c:pt idx="670">
                  <c:v>46</c:v>
                </c:pt>
                <c:pt idx="671">
                  <c:v>45</c:v>
                </c:pt>
                <c:pt idx="672">
                  <c:v>41</c:v>
                </c:pt>
                <c:pt idx="673">
                  <c:v>98</c:v>
                </c:pt>
                <c:pt idx="674">
                  <c:v>102</c:v>
                </c:pt>
                <c:pt idx="675">
                  <c:v>100</c:v>
                </c:pt>
                <c:pt idx="676">
                  <c:v>85</c:v>
                </c:pt>
                <c:pt idx="677">
                  <c:v>74</c:v>
                </c:pt>
                <c:pt idx="678">
                  <c:v>98</c:v>
                </c:pt>
                <c:pt idx="679">
                  <c:v>110</c:v>
                </c:pt>
                <c:pt idx="680">
                  <c:v>107</c:v>
                </c:pt>
                <c:pt idx="681">
                  <c:v>89</c:v>
                </c:pt>
                <c:pt idx="682">
                  <c:v>89</c:v>
                </c:pt>
                <c:pt idx="683">
                  <c:v>73</c:v>
                </c:pt>
                <c:pt idx="684">
                  <c:v>66</c:v>
                </c:pt>
                <c:pt idx="685">
                  <c:v>70</c:v>
                </c:pt>
                <c:pt idx="686">
                  <c:v>69</c:v>
                </c:pt>
                <c:pt idx="687">
                  <c:v>63</c:v>
                </c:pt>
                <c:pt idx="688">
                  <c:v>60</c:v>
                </c:pt>
                <c:pt idx="689">
                  <c:v>72</c:v>
                </c:pt>
                <c:pt idx="690">
                  <c:v>64</c:v>
                </c:pt>
                <c:pt idx="691">
                  <c:v>61</c:v>
                </c:pt>
                <c:pt idx="692">
                  <c:v>60</c:v>
                </c:pt>
                <c:pt idx="693">
                  <c:v>57</c:v>
                </c:pt>
                <c:pt idx="694">
                  <c:v>60</c:v>
                </c:pt>
                <c:pt idx="695">
                  <c:v>61</c:v>
                </c:pt>
                <c:pt idx="696">
                  <c:v>60</c:v>
                </c:pt>
                <c:pt idx="697">
                  <c:v>70</c:v>
                </c:pt>
                <c:pt idx="698">
                  <c:v>65</c:v>
                </c:pt>
                <c:pt idx="699">
                  <c:v>57</c:v>
                </c:pt>
                <c:pt idx="700">
                  <c:v>66</c:v>
                </c:pt>
                <c:pt idx="701">
                  <c:v>75</c:v>
                </c:pt>
                <c:pt idx="702">
                  <c:v>68</c:v>
                </c:pt>
                <c:pt idx="703">
                  <c:v>68</c:v>
                </c:pt>
                <c:pt idx="704">
                  <c:v>61</c:v>
                </c:pt>
                <c:pt idx="705">
                  <c:v>59</c:v>
                </c:pt>
                <c:pt idx="706">
                  <c:v>64</c:v>
                </c:pt>
                <c:pt idx="707">
                  <c:v>69</c:v>
                </c:pt>
                <c:pt idx="708">
                  <c:v>61</c:v>
                </c:pt>
                <c:pt idx="709">
                  <c:v>66</c:v>
                </c:pt>
                <c:pt idx="710">
                  <c:v>66</c:v>
                </c:pt>
                <c:pt idx="711">
                  <c:v>67</c:v>
                </c:pt>
                <c:pt idx="712">
                  <c:v>74</c:v>
                </c:pt>
                <c:pt idx="713">
                  <c:v>68</c:v>
                </c:pt>
                <c:pt idx="714">
                  <c:v>63</c:v>
                </c:pt>
                <c:pt idx="715">
                  <c:v>65</c:v>
                </c:pt>
                <c:pt idx="716">
                  <c:v>62</c:v>
                </c:pt>
                <c:pt idx="717">
                  <c:v>61</c:v>
                </c:pt>
                <c:pt idx="718">
                  <c:v>69</c:v>
                </c:pt>
                <c:pt idx="719">
                  <c:v>56</c:v>
                </c:pt>
                <c:pt idx="720">
                  <c:v>51</c:v>
                </c:pt>
                <c:pt idx="721">
                  <c:v>62</c:v>
                </c:pt>
                <c:pt idx="722">
                  <c:v>65</c:v>
                </c:pt>
                <c:pt idx="723">
                  <c:v>59</c:v>
                </c:pt>
                <c:pt idx="724">
                  <c:v>62</c:v>
                </c:pt>
                <c:pt idx="725">
                  <c:v>66</c:v>
                </c:pt>
                <c:pt idx="726">
                  <c:v>65</c:v>
                </c:pt>
                <c:pt idx="727">
                  <c:v>67</c:v>
                </c:pt>
                <c:pt idx="728">
                  <c:v>60</c:v>
                </c:pt>
                <c:pt idx="729">
                  <c:v>63</c:v>
                </c:pt>
                <c:pt idx="730">
                  <c:v>67</c:v>
                </c:pt>
                <c:pt idx="731">
                  <c:v>66</c:v>
                </c:pt>
                <c:pt idx="732">
                  <c:v>59</c:v>
                </c:pt>
                <c:pt idx="733">
                  <c:v>65</c:v>
                </c:pt>
                <c:pt idx="734">
                  <c:v>66</c:v>
                </c:pt>
                <c:pt idx="735">
                  <c:v>64</c:v>
                </c:pt>
                <c:pt idx="736">
                  <c:v>67</c:v>
                </c:pt>
                <c:pt idx="737">
                  <c:v>69</c:v>
                </c:pt>
                <c:pt idx="738">
                  <c:v>63</c:v>
                </c:pt>
                <c:pt idx="739">
                  <c:v>64</c:v>
                </c:pt>
                <c:pt idx="740">
                  <c:v>59</c:v>
                </c:pt>
                <c:pt idx="741">
                  <c:v>56</c:v>
                </c:pt>
                <c:pt idx="742">
                  <c:v>67</c:v>
                </c:pt>
                <c:pt idx="743">
                  <c:v>70</c:v>
                </c:pt>
                <c:pt idx="744">
                  <c:v>67</c:v>
                </c:pt>
                <c:pt idx="745">
                  <c:v>70</c:v>
                </c:pt>
                <c:pt idx="746">
                  <c:v>70</c:v>
                </c:pt>
                <c:pt idx="747">
                  <c:v>60</c:v>
                </c:pt>
                <c:pt idx="748">
                  <c:v>73</c:v>
                </c:pt>
                <c:pt idx="749">
                  <c:v>77</c:v>
                </c:pt>
                <c:pt idx="750">
                  <c:v>70</c:v>
                </c:pt>
                <c:pt idx="751">
                  <c:v>67</c:v>
                </c:pt>
                <c:pt idx="752">
                  <c:v>65</c:v>
                </c:pt>
                <c:pt idx="753">
                  <c:v>64</c:v>
                </c:pt>
                <c:pt idx="754">
                  <c:v>64</c:v>
                </c:pt>
                <c:pt idx="755">
                  <c:v>65</c:v>
                </c:pt>
                <c:pt idx="756">
                  <c:v>65</c:v>
                </c:pt>
                <c:pt idx="757">
                  <c:v>64</c:v>
                </c:pt>
                <c:pt idx="758">
                  <c:v>65</c:v>
                </c:pt>
                <c:pt idx="759">
                  <c:v>65</c:v>
                </c:pt>
                <c:pt idx="760">
                  <c:v>68</c:v>
                </c:pt>
                <c:pt idx="761">
                  <c:v>66</c:v>
                </c:pt>
                <c:pt idx="762">
                  <c:v>66</c:v>
                </c:pt>
                <c:pt idx="763">
                  <c:v>65</c:v>
                </c:pt>
                <c:pt idx="764">
                  <c:v>65</c:v>
                </c:pt>
                <c:pt idx="765">
                  <c:v>65</c:v>
                </c:pt>
                <c:pt idx="766">
                  <c:v>68</c:v>
                </c:pt>
                <c:pt idx="767">
                  <c:v>69</c:v>
                </c:pt>
                <c:pt idx="768">
                  <c:v>68</c:v>
                </c:pt>
                <c:pt idx="769">
                  <c:v>64</c:v>
                </c:pt>
                <c:pt idx="770">
                  <c:v>63</c:v>
                </c:pt>
                <c:pt idx="771">
                  <c:v>64</c:v>
                </c:pt>
                <c:pt idx="772">
                  <c:v>65</c:v>
                </c:pt>
                <c:pt idx="773">
                  <c:v>66</c:v>
                </c:pt>
                <c:pt idx="774">
                  <c:v>68</c:v>
                </c:pt>
                <c:pt idx="775">
                  <c:v>68</c:v>
                </c:pt>
                <c:pt idx="776">
                  <c:v>67</c:v>
                </c:pt>
                <c:pt idx="777">
                  <c:v>66</c:v>
                </c:pt>
                <c:pt idx="778">
                  <c:v>65</c:v>
                </c:pt>
                <c:pt idx="779">
                  <c:v>64</c:v>
                </c:pt>
                <c:pt idx="780">
                  <c:v>62</c:v>
                </c:pt>
                <c:pt idx="781">
                  <c:v>65</c:v>
                </c:pt>
                <c:pt idx="782">
                  <c:v>69</c:v>
                </c:pt>
                <c:pt idx="783">
                  <c:v>65</c:v>
                </c:pt>
                <c:pt idx="784">
                  <c:v>63</c:v>
                </c:pt>
                <c:pt idx="785">
                  <c:v>61</c:v>
                </c:pt>
                <c:pt idx="786">
                  <c:v>60</c:v>
                </c:pt>
                <c:pt idx="787">
                  <c:v>63</c:v>
                </c:pt>
                <c:pt idx="788">
                  <c:v>75</c:v>
                </c:pt>
                <c:pt idx="789">
                  <c:v>76</c:v>
                </c:pt>
                <c:pt idx="790">
                  <c:v>78</c:v>
                </c:pt>
                <c:pt idx="791">
                  <c:v>69</c:v>
                </c:pt>
                <c:pt idx="792">
                  <c:v>61</c:v>
                </c:pt>
                <c:pt idx="793">
                  <c:v>62</c:v>
                </c:pt>
                <c:pt idx="794">
                  <c:v>64</c:v>
                </c:pt>
                <c:pt idx="795">
                  <c:v>67</c:v>
                </c:pt>
                <c:pt idx="796">
                  <c:v>67</c:v>
                </c:pt>
                <c:pt idx="797">
                  <c:v>68</c:v>
                </c:pt>
                <c:pt idx="798">
                  <c:v>67</c:v>
                </c:pt>
                <c:pt idx="799">
                  <c:v>63</c:v>
                </c:pt>
                <c:pt idx="800">
                  <c:v>65</c:v>
                </c:pt>
                <c:pt idx="801">
                  <c:v>64</c:v>
                </c:pt>
                <c:pt idx="802">
                  <c:v>58</c:v>
                </c:pt>
                <c:pt idx="803">
                  <c:v>61</c:v>
                </c:pt>
                <c:pt idx="804">
                  <c:v>65</c:v>
                </c:pt>
                <c:pt idx="805">
                  <c:v>68</c:v>
                </c:pt>
                <c:pt idx="806">
                  <c:v>67</c:v>
                </c:pt>
                <c:pt idx="807">
                  <c:v>65</c:v>
                </c:pt>
                <c:pt idx="808">
                  <c:v>69</c:v>
                </c:pt>
                <c:pt idx="809">
                  <c:v>64</c:v>
                </c:pt>
                <c:pt idx="810">
                  <c:v>60</c:v>
                </c:pt>
                <c:pt idx="811">
                  <c:v>61</c:v>
                </c:pt>
                <c:pt idx="812">
                  <c:v>65</c:v>
                </c:pt>
                <c:pt idx="813">
                  <c:v>66</c:v>
                </c:pt>
                <c:pt idx="814">
                  <c:v>67</c:v>
                </c:pt>
                <c:pt idx="815">
                  <c:v>66</c:v>
                </c:pt>
                <c:pt idx="816">
                  <c:v>65</c:v>
                </c:pt>
                <c:pt idx="817">
                  <c:v>65</c:v>
                </c:pt>
                <c:pt idx="818">
                  <c:v>67</c:v>
                </c:pt>
                <c:pt idx="819">
                  <c:v>62</c:v>
                </c:pt>
                <c:pt idx="820">
                  <c:v>65</c:v>
                </c:pt>
                <c:pt idx="821">
                  <c:v>65</c:v>
                </c:pt>
                <c:pt idx="822">
                  <c:v>67</c:v>
                </c:pt>
                <c:pt idx="823">
                  <c:v>67.7</c:v>
                </c:pt>
                <c:pt idx="824">
                  <c:v>69</c:v>
                </c:pt>
                <c:pt idx="825">
                  <c:v>63</c:v>
                </c:pt>
                <c:pt idx="826">
                  <c:v>64</c:v>
                </c:pt>
                <c:pt idx="827">
                  <c:v>66</c:v>
                </c:pt>
                <c:pt idx="828">
                  <c:v>64</c:v>
                </c:pt>
                <c:pt idx="829">
                  <c:v>66</c:v>
                </c:pt>
                <c:pt idx="830">
                  <c:v>68</c:v>
                </c:pt>
                <c:pt idx="831">
                  <c:v>66</c:v>
                </c:pt>
                <c:pt idx="832">
                  <c:v>67</c:v>
                </c:pt>
                <c:pt idx="833">
                  <c:v>66</c:v>
                </c:pt>
                <c:pt idx="834">
                  <c:v>67</c:v>
                </c:pt>
                <c:pt idx="835">
                  <c:v>67</c:v>
                </c:pt>
                <c:pt idx="836">
                  <c:v>66</c:v>
                </c:pt>
                <c:pt idx="837">
                  <c:v>67</c:v>
                </c:pt>
                <c:pt idx="838">
                  <c:v>67</c:v>
                </c:pt>
                <c:pt idx="839">
                  <c:v>68</c:v>
                </c:pt>
                <c:pt idx="840">
                  <c:v>64</c:v>
                </c:pt>
                <c:pt idx="841">
                  <c:v>65</c:v>
                </c:pt>
                <c:pt idx="842">
                  <c:v>64</c:v>
                </c:pt>
                <c:pt idx="843">
                  <c:v>62</c:v>
                </c:pt>
                <c:pt idx="844">
                  <c:v>67</c:v>
                </c:pt>
                <c:pt idx="845">
                  <c:v>63</c:v>
                </c:pt>
                <c:pt idx="846">
                  <c:v>65</c:v>
                </c:pt>
                <c:pt idx="847">
                  <c:v>67</c:v>
                </c:pt>
                <c:pt idx="848">
                  <c:v>68</c:v>
                </c:pt>
                <c:pt idx="849">
                  <c:v>66</c:v>
                </c:pt>
                <c:pt idx="850">
                  <c:v>66</c:v>
                </c:pt>
                <c:pt idx="851">
                  <c:v>71</c:v>
                </c:pt>
                <c:pt idx="852">
                  <c:v>64</c:v>
                </c:pt>
                <c:pt idx="853">
                  <c:v>60</c:v>
                </c:pt>
                <c:pt idx="854">
                  <c:v>69</c:v>
                </c:pt>
                <c:pt idx="855">
                  <c:v>69</c:v>
                </c:pt>
                <c:pt idx="856">
                  <c:v>70</c:v>
                </c:pt>
                <c:pt idx="857">
                  <c:v>65</c:v>
                </c:pt>
                <c:pt idx="858">
                  <c:v>66</c:v>
                </c:pt>
                <c:pt idx="859">
                  <c:v>64</c:v>
                </c:pt>
                <c:pt idx="860">
                  <c:v>64</c:v>
                </c:pt>
                <c:pt idx="861">
                  <c:v>64</c:v>
                </c:pt>
                <c:pt idx="862">
                  <c:v>64</c:v>
                </c:pt>
                <c:pt idx="863">
                  <c:v>65</c:v>
                </c:pt>
                <c:pt idx="864">
                  <c:v>64</c:v>
                </c:pt>
                <c:pt idx="865">
                  <c:v>64</c:v>
                </c:pt>
                <c:pt idx="866">
                  <c:v>61</c:v>
                </c:pt>
                <c:pt idx="867">
                  <c:v>62</c:v>
                </c:pt>
                <c:pt idx="868">
                  <c:v>66</c:v>
                </c:pt>
                <c:pt idx="869">
                  <c:v>70</c:v>
                </c:pt>
                <c:pt idx="870">
                  <c:v>66</c:v>
                </c:pt>
                <c:pt idx="871">
                  <c:v>65</c:v>
                </c:pt>
                <c:pt idx="872">
                  <c:v>64</c:v>
                </c:pt>
                <c:pt idx="873">
                  <c:v>63</c:v>
                </c:pt>
                <c:pt idx="874">
                  <c:v>64</c:v>
                </c:pt>
                <c:pt idx="875">
                  <c:v>65</c:v>
                </c:pt>
                <c:pt idx="876">
                  <c:v>66</c:v>
                </c:pt>
                <c:pt idx="877">
                  <c:v>69</c:v>
                </c:pt>
                <c:pt idx="878">
                  <c:v>70</c:v>
                </c:pt>
                <c:pt idx="879">
                  <c:v>71</c:v>
                </c:pt>
                <c:pt idx="880">
                  <c:v>70</c:v>
                </c:pt>
                <c:pt idx="881">
                  <c:v>64</c:v>
                </c:pt>
                <c:pt idx="882">
                  <c:v>58</c:v>
                </c:pt>
                <c:pt idx="883">
                  <c:v>65</c:v>
                </c:pt>
                <c:pt idx="884">
                  <c:v>66</c:v>
                </c:pt>
                <c:pt idx="885">
                  <c:v>63</c:v>
                </c:pt>
                <c:pt idx="886">
                  <c:v>66</c:v>
                </c:pt>
                <c:pt idx="887">
                  <c:v>66</c:v>
                </c:pt>
                <c:pt idx="888">
                  <c:v>63</c:v>
                </c:pt>
                <c:pt idx="889">
                  <c:v>64</c:v>
                </c:pt>
                <c:pt idx="890">
                  <c:v>62</c:v>
                </c:pt>
                <c:pt idx="891">
                  <c:v>61</c:v>
                </c:pt>
                <c:pt idx="892">
                  <c:v>65</c:v>
                </c:pt>
                <c:pt idx="893">
                  <c:v>64</c:v>
                </c:pt>
                <c:pt idx="894">
                  <c:v>65</c:v>
                </c:pt>
                <c:pt idx="895">
                  <c:v>65</c:v>
                </c:pt>
                <c:pt idx="896">
                  <c:v>63</c:v>
                </c:pt>
                <c:pt idx="897">
                  <c:v>63</c:v>
                </c:pt>
                <c:pt idx="898">
                  <c:v>65</c:v>
                </c:pt>
                <c:pt idx="899">
                  <c:v>68</c:v>
                </c:pt>
                <c:pt idx="900">
                  <c:v>64</c:v>
                </c:pt>
                <c:pt idx="901">
                  <c:v>64</c:v>
                </c:pt>
                <c:pt idx="902">
                  <c:v>65</c:v>
                </c:pt>
                <c:pt idx="903">
                  <c:v>62</c:v>
                </c:pt>
                <c:pt idx="904">
                  <c:v>65</c:v>
                </c:pt>
                <c:pt idx="905">
                  <c:v>62</c:v>
                </c:pt>
                <c:pt idx="906">
                  <c:v>66</c:v>
                </c:pt>
                <c:pt idx="907">
                  <c:v>65</c:v>
                </c:pt>
                <c:pt idx="908">
                  <c:v>62</c:v>
                </c:pt>
                <c:pt idx="909">
                  <c:v>63</c:v>
                </c:pt>
                <c:pt idx="910">
                  <c:v>65</c:v>
                </c:pt>
                <c:pt idx="911">
                  <c:v>65</c:v>
                </c:pt>
                <c:pt idx="912">
                  <c:v>65</c:v>
                </c:pt>
                <c:pt idx="913">
                  <c:v>65</c:v>
                </c:pt>
                <c:pt idx="914">
                  <c:v>65</c:v>
                </c:pt>
                <c:pt idx="915">
                  <c:v>66</c:v>
                </c:pt>
                <c:pt idx="916">
                  <c:v>68</c:v>
                </c:pt>
                <c:pt idx="917">
                  <c:v>70</c:v>
                </c:pt>
                <c:pt idx="918">
                  <c:v>65</c:v>
                </c:pt>
                <c:pt idx="919">
                  <c:v>60</c:v>
                </c:pt>
                <c:pt idx="920">
                  <c:v>64</c:v>
                </c:pt>
                <c:pt idx="921">
                  <c:v>64</c:v>
                </c:pt>
                <c:pt idx="922">
                  <c:v>66</c:v>
                </c:pt>
                <c:pt idx="923">
                  <c:v>69</c:v>
                </c:pt>
                <c:pt idx="924">
                  <c:v>65</c:v>
                </c:pt>
                <c:pt idx="925">
                  <c:v>66</c:v>
                </c:pt>
                <c:pt idx="926">
                  <c:v>64</c:v>
                </c:pt>
                <c:pt idx="927">
                  <c:v>63</c:v>
                </c:pt>
                <c:pt idx="928">
                  <c:v>67</c:v>
                </c:pt>
                <c:pt idx="929">
                  <c:v>77</c:v>
                </c:pt>
                <c:pt idx="930">
                  <c:v>68</c:v>
                </c:pt>
                <c:pt idx="931">
                  <c:v>72</c:v>
                </c:pt>
                <c:pt idx="932">
                  <c:v>80</c:v>
                </c:pt>
                <c:pt idx="933">
                  <c:v>91</c:v>
                </c:pt>
                <c:pt idx="934">
                  <c:v>97</c:v>
                </c:pt>
                <c:pt idx="935">
                  <c:v>66</c:v>
                </c:pt>
                <c:pt idx="936">
                  <c:v>62</c:v>
                </c:pt>
                <c:pt idx="937">
                  <c:v>47</c:v>
                </c:pt>
                <c:pt idx="938">
                  <c:v>48</c:v>
                </c:pt>
                <c:pt idx="939">
                  <c:v>42</c:v>
                </c:pt>
                <c:pt idx="940">
                  <c:v>52</c:v>
                </c:pt>
                <c:pt idx="941">
                  <c:v>48</c:v>
                </c:pt>
                <c:pt idx="942">
                  <c:v>45</c:v>
                </c:pt>
                <c:pt idx="943">
                  <c:v>93</c:v>
                </c:pt>
                <c:pt idx="944">
                  <c:v>90</c:v>
                </c:pt>
                <c:pt idx="945">
                  <c:v>84</c:v>
                </c:pt>
                <c:pt idx="946">
                  <c:v>96</c:v>
                </c:pt>
                <c:pt idx="947">
                  <c:v>88</c:v>
                </c:pt>
                <c:pt idx="948">
                  <c:v>83</c:v>
                </c:pt>
                <c:pt idx="949">
                  <c:v>94</c:v>
                </c:pt>
                <c:pt idx="950">
                  <c:v>131</c:v>
                </c:pt>
                <c:pt idx="951">
                  <c:v>92</c:v>
                </c:pt>
                <c:pt idx="952">
                  <c:v>86</c:v>
                </c:pt>
                <c:pt idx="953">
                  <c:v>88</c:v>
                </c:pt>
                <c:pt idx="954">
                  <c:v>87</c:v>
                </c:pt>
                <c:pt idx="955">
                  <c:v>120</c:v>
                </c:pt>
                <c:pt idx="956">
                  <c:v>97</c:v>
                </c:pt>
                <c:pt idx="957">
                  <c:v>74</c:v>
                </c:pt>
                <c:pt idx="958">
                  <c:v>81</c:v>
                </c:pt>
                <c:pt idx="959">
                  <c:v>95</c:v>
                </c:pt>
                <c:pt idx="960">
                  <c:v>90</c:v>
                </c:pt>
                <c:pt idx="961">
                  <c:v>76</c:v>
                </c:pt>
                <c:pt idx="962">
                  <c:v>71</c:v>
                </c:pt>
                <c:pt idx="963">
                  <c:v>58</c:v>
                </c:pt>
                <c:pt idx="964">
                  <c:v>55</c:v>
                </c:pt>
                <c:pt idx="965">
                  <c:v>61</c:v>
                </c:pt>
                <c:pt idx="966">
                  <c:v>60</c:v>
                </c:pt>
                <c:pt idx="967">
                  <c:v>69</c:v>
                </c:pt>
                <c:pt idx="968">
                  <c:v>73</c:v>
                </c:pt>
                <c:pt idx="969">
                  <c:v>79</c:v>
                </c:pt>
                <c:pt idx="970">
                  <c:v>71</c:v>
                </c:pt>
                <c:pt idx="971">
                  <c:v>108</c:v>
                </c:pt>
                <c:pt idx="972">
                  <c:v>79</c:v>
                </c:pt>
                <c:pt idx="973">
                  <c:v>75</c:v>
                </c:pt>
                <c:pt idx="974">
                  <c:v>68</c:v>
                </c:pt>
                <c:pt idx="975">
                  <c:v>68</c:v>
                </c:pt>
                <c:pt idx="976">
                  <c:v>64</c:v>
                </c:pt>
                <c:pt idx="977">
                  <c:v>63</c:v>
                </c:pt>
                <c:pt idx="978">
                  <c:v>71</c:v>
                </c:pt>
                <c:pt idx="979">
                  <c:v>80</c:v>
                </c:pt>
                <c:pt idx="980">
                  <c:v>58</c:v>
                </c:pt>
                <c:pt idx="981">
                  <c:v>59</c:v>
                </c:pt>
                <c:pt idx="982">
                  <c:v>73</c:v>
                </c:pt>
                <c:pt idx="983">
                  <c:v>69</c:v>
                </c:pt>
                <c:pt idx="984">
                  <c:v>64</c:v>
                </c:pt>
                <c:pt idx="985">
                  <c:v>66</c:v>
                </c:pt>
                <c:pt idx="986">
                  <c:v>66</c:v>
                </c:pt>
                <c:pt idx="987">
                  <c:v>62</c:v>
                </c:pt>
                <c:pt idx="988">
                  <c:v>66</c:v>
                </c:pt>
                <c:pt idx="989">
                  <c:v>68</c:v>
                </c:pt>
                <c:pt idx="990">
                  <c:v>66</c:v>
                </c:pt>
                <c:pt idx="991">
                  <c:v>67</c:v>
                </c:pt>
                <c:pt idx="992">
                  <c:v>65</c:v>
                </c:pt>
                <c:pt idx="993">
                  <c:v>66</c:v>
                </c:pt>
                <c:pt idx="994">
                  <c:v>64</c:v>
                </c:pt>
                <c:pt idx="995">
                  <c:v>66</c:v>
                </c:pt>
                <c:pt idx="996">
                  <c:v>66</c:v>
                </c:pt>
                <c:pt idx="997">
                  <c:v>66</c:v>
                </c:pt>
                <c:pt idx="998">
                  <c:v>68</c:v>
                </c:pt>
                <c:pt idx="999">
                  <c:v>64</c:v>
                </c:pt>
                <c:pt idx="1000">
                  <c:v>65</c:v>
                </c:pt>
                <c:pt idx="1001">
                  <c:v>70</c:v>
                </c:pt>
                <c:pt idx="1002">
                  <c:v>63</c:v>
                </c:pt>
                <c:pt idx="1003">
                  <c:v>77</c:v>
                </c:pt>
                <c:pt idx="1004">
                  <c:v>101</c:v>
                </c:pt>
                <c:pt idx="1005">
                  <c:v>96</c:v>
                </c:pt>
                <c:pt idx="1006">
                  <c:v>95</c:v>
                </c:pt>
                <c:pt idx="1007">
                  <c:v>93</c:v>
                </c:pt>
                <c:pt idx="1008">
                  <c:v>86</c:v>
                </c:pt>
                <c:pt idx="1009">
                  <c:v>91</c:v>
                </c:pt>
                <c:pt idx="1010">
                  <c:v>93</c:v>
                </c:pt>
                <c:pt idx="1011">
                  <c:v>92</c:v>
                </c:pt>
                <c:pt idx="1012">
                  <c:v>96</c:v>
                </c:pt>
                <c:pt idx="1013">
                  <c:v>97</c:v>
                </c:pt>
                <c:pt idx="1014">
                  <c:v>89</c:v>
                </c:pt>
                <c:pt idx="1015">
                  <c:v>90</c:v>
                </c:pt>
                <c:pt idx="1016">
                  <c:v>93</c:v>
                </c:pt>
                <c:pt idx="1017">
                  <c:v>92</c:v>
                </c:pt>
                <c:pt idx="1018">
                  <c:v>92</c:v>
                </c:pt>
                <c:pt idx="1019">
                  <c:v>96</c:v>
                </c:pt>
                <c:pt idx="1020">
                  <c:v>98</c:v>
                </c:pt>
                <c:pt idx="1021">
                  <c:v>98</c:v>
                </c:pt>
                <c:pt idx="1022">
                  <c:v>98</c:v>
                </c:pt>
                <c:pt idx="1023">
                  <c:v>91</c:v>
                </c:pt>
                <c:pt idx="1024">
                  <c:v>94</c:v>
                </c:pt>
                <c:pt idx="1025">
                  <c:v>93</c:v>
                </c:pt>
                <c:pt idx="1026">
                  <c:v>91</c:v>
                </c:pt>
                <c:pt idx="1027">
                  <c:v>99</c:v>
                </c:pt>
                <c:pt idx="1028">
                  <c:v>92</c:v>
                </c:pt>
                <c:pt idx="1029">
                  <c:v>86</c:v>
                </c:pt>
                <c:pt idx="1030">
                  <c:v>94</c:v>
                </c:pt>
                <c:pt idx="1031">
                  <c:v>94</c:v>
                </c:pt>
                <c:pt idx="1032">
                  <c:v>97</c:v>
                </c:pt>
                <c:pt idx="1033">
                  <c:v>95</c:v>
                </c:pt>
                <c:pt idx="1034">
                  <c:v>92</c:v>
                </c:pt>
                <c:pt idx="1035">
                  <c:v>88</c:v>
                </c:pt>
                <c:pt idx="1036">
                  <c:v>93</c:v>
                </c:pt>
                <c:pt idx="1037">
                  <c:v>87</c:v>
                </c:pt>
                <c:pt idx="1038">
                  <c:v>86</c:v>
                </c:pt>
                <c:pt idx="1039">
                  <c:v>92</c:v>
                </c:pt>
                <c:pt idx="1040">
                  <c:v>92</c:v>
                </c:pt>
                <c:pt idx="1041">
                  <c:v>89</c:v>
                </c:pt>
                <c:pt idx="1042">
                  <c:v>86</c:v>
                </c:pt>
                <c:pt idx="1043">
                  <c:v>86</c:v>
                </c:pt>
                <c:pt idx="1044">
                  <c:v>88</c:v>
                </c:pt>
                <c:pt idx="1045">
                  <c:v>94</c:v>
                </c:pt>
                <c:pt idx="1046">
                  <c:v>97</c:v>
                </c:pt>
                <c:pt idx="1047">
                  <c:v>92</c:v>
                </c:pt>
                <c:pt idx="1048">
                  <c:v>94</c:v>
                </c:pt>
                <c:pt idx="1049">
                  <c:v>91</c:v>
                </c:pt>
                <c:pt idx="1050">
                  <c:v>88</c:v>
                </c:pt>
                <c:pt idx="1051">
                  <c:v>91</c:v>
                </c:pt>
                <c:pt idx="1052">
                  <c:v>93</c:v>
                </c:pt>
                <c:pt idx="1053">
                  <c:v>93</c:v>
                </c:pt>
                <c:pt idx="1054">
                  <c:v>65</c:v>
                </c:pt>
                <c:pt idx="1055">
                  <c:v>62</c:v>
                </c:pt>
                <c:pt idx="1056">
                  <c:v>60</c:v>
                </c:pt>
                <c:pt idx="1057">
                  <c:v>66</c:v>
                </c:pt>
                <c:pt idx="1058">
                  <c:v>66</c:v>
                </c:pt>
                <c:pt idx="1059">
                  <c:v>65</c:v>
                </c:pt>
                <c:pt idx="1060">
                  <c:v>66</c:v>
                </c:pt>
                <c:pt idx="1061">
                  <c:v>66</c:v>
                </c:pt>
                <c:pt idx="1062">
                  <c:v>69</c:v>
                </c:pt>
                <c:pt idx="1063">
                  <c:v>79</c:v>
                </c:pt>
                <c:pt idx="1064">
                  <c:v>67</c:v>
                </c:pt>
                <c:pt idx="1065">
                  <c:v>64</c:v>
                </c:pt>
                <c:pt idx="1066">
                  <c:v>65</c:v>
                </c:pt>
                <c:pt idx="1067">
                  <c:v>70</c:v>
                </c:pt>
                <c:pt idx="1068">
                  <c:v>64</c:v>
                </c:pt>
                <c:pt idx="1069">
                  <c:v>70</c:v>
                </c:pt>
                <c:pt idx="1070">
                  <c:v>72</c:v>
                </c:pt>
                <c:pt idx="1071">
                  <c:v>64</c:v>
                </c:pt>
                <c:pt idx="1072">
                  <c:v>67</c:v>
                </c:pt>
                <c:pt idx="1073">
                  <c:v>67</c:v>
                </c:pt>
                <c:pt idx="1074">
                  <c:v>63</c:v>
                </c:pt>
                <c:pt idx="1075">
                  <c:v>104</c:v>
                </c:pt>
                <c:pt idx="1076">
                  <c:v>95</c:v>
                </c:pt>
                <c:pt idx="1077">
                  <c:v>87</c:v>
                </c:pt>
                <c:pt idx="1078">
                  <c:v>92</c:v>
                </c:pt>
                <c:pt idx="1079">
                  <c:v>90</c:v>
                </c:pt>
                <c:pt idx="1080">
                  <c:v>91</c:v>
                </c:pt>
                <c:pt idx="1081">
                  <c:v>100</c:v>
                </c:pt>
                <c:pt idx="1082">
                  <c:v>91</c:v>
                </c:pt>
                <c:pt idx="1083">
                  <c:v>95</c:v>
                </c:pt>
                <c:pt idx="1084">
                  <c:v>100</c:v>
                </c:pt>
                <c:pt idx="1085">
                  <c:v>99</c:v>
                </c:pt>
                <c:pt idx="1086">
                  <c:v>88</c:v>
                </c:pt>
                <c:pt idx="1087">
                  <c:v>85</c:v>
                </c:pt>
                <c:pt idx="1088">
                  <c:v>90</c:v>
                </c:pt>
                <c:pt idx="1089">
                  <c:v>88</c:v>
                </c:pt>
                <c:pt idx="1090">
                  <c:v>90</c:v>
                </c:pt>
                <c:pt idx="1091">
                  <c:v>93</c:v>
                </c:pt>
              </c:numCache>
            </c:numRef>
          </c:val>
        </c:ser>
        <c:ser>
          <c:idx val="1"/>
          <c:order val="1"/>
          <c:tx>
            <c:strRef>
              <c:f>Sheet1!$K$1</c:f>
              <c:strCache>
                <c:ptCount val="1"/>
                <c:pt idx="0">
                  <c:v>Predicted Pen</c:v>
                </c:pt>
              </c:strCache>
            </c:strRef>
          </c:tx>
          <c:spPr>
            <a:ln w="19050">
              <a:solidFill>
                <a:srgbClr val="FF0000"/>
              </a:solidFill>
            </a:ln>
          </c:spPr>
          <c:marker>
            <c:symbol val="none"/>
          </c:marker>
          <c:val>
            <c:numRef>
              <c:f>Sheet1!$K$2:$K$1099</c:f>
              <c:numCache>
                <c:formatCode>General</c:formatCode>
                <c:ptCount val="1098"/>
                <c:pt idx="0">
                  <c:v>52.996000000000002</c:v>
                </c:pt>
                <c:pt idx="1">
                  <c:v>93.774999999999991</c:v>
                </c:pt>
                <c:pt idx="2">
                  <c:v>85.818000000000012</c:v>
                </c:pt>
                <c:pt idx="3">
                  <c:v>87.55</c:v>
                </c:pt>
                <c:pt idx="4">
                  <c:v>98.206999999999994</c:v>
                </c:pt>
                <c:pt idx="5">
                  <c:v>91.962999999999994</c:v>
                </c:pt>
                <c:pt idx="6">
                  <c:v>77.513000000000005</c:v>
                </c:pt>
                <c:pt idx="7">
                  <c:v>84.744000000000227</c:v>
                </c:pt>
                <c:pt idx="8">
                  <c:v>88.616</c:v>
                </c:pt>
                <c:pt idx="9">
                  <c:v>88.121999999999986</c:v>
                </c:pt>
                <c:pt idx="10">
                  <c:v>83.730999999999995</c:v>
                </c:pt>
                <c:pt idx="11">
                  <c:v>87.715999999999994</c:v>
                </c:pt>
                <c:pt idx="12">
                  <c:v>79.649999999999991</c:v>
                </c:pt>
                <c:pt idx="13">
                  <c:v>114.928</c:v>
                </c:pt>
                <c:pt idx="14">
                  <c:v>116.035</c:v>
                </c:pt>
                <c:pt idx="15">
                  <c:v>107.077</c:v>
                </c:pt>
                <c:pt idx="16">
                  <c:v>113.43700000000022</c:v>
                </c:pt>
                <c:pt idx="17">
                  <c:v>91.647999999999996</c:v>
                </c:pt>
                <c:pt idx="18">
                  <c:v>92.111000000000004</c:v>
                </c:pt>
                <c:pt idx="19">
                  <c:v>101.19199999999999</c:v>
                </c:pt>
                <c:pt idx="20">
                  <c:v>101.18300000000001</c:v>
                </c:pt>
                <c:pt idx="21">
                  <c:v>97.672999999999988</c:v>
                </c:pt>
                <c:pt idx="22">
                  <c:v>96.908000000000001</c:v>
                </c:pt>
                <c:pt idx="23">
                  <c:v>103.90900000000002</c:v>
                </c:pt>
                <c:pt idx="24">
                  <c:v>97.403999999999996</c:v>
                </c:pt>
                <c:pt idx="25">
                  <c:v>107.24299999999999</c:v>
                </c:pt>
                <c:pt idx="26">
                  <c:v>112.10899999999998</c:v>
                </c:pt>
                <c:pt idx="27">
                  <c:v>102.01600000000002</c:v>
                </c:pt>
                <c:pt idx="28">
                  <c:v>91.745999999999995</c:v>
                </c:pt>
                <c:pt idx="29">
                  <c:v>101.312</c:v>
                </c:pt>
                <c:pt idx="30">
                  <c:v>100.83</c:v>
                </c:pt>
                <c:pt idx="31">
                  <c:v>99.712999999999994</c:v>
                </c:pt>
                <c:pt idx="32">
                  <c:v>95.572999999999979</c:v>
                </c:pt>
                <c:pt idx="33">
                  <c:v>90.287000000000006</c:v>
                </c:pt>
                <c:pt idx="34">
                  <c:v>97.944000000000628</c:v>
                </c:pt>
                <c:pt idx="35">
                  <c:v>88.415999999999997</c:v>
                </c:pt>
                <c:pt idx="36">
                  <c:v>87.968999999999994</c:v>
                </c:pt>
                <c:pt idx="37">
                  <c:v>93.321999999999989</c:v>
                </c:pt>
                <c:pt idx="38">
                  <c:v>96.245000000000005</c:v>
                </c:pt>
                <c:pt idx="39">
                  <c:v>90.775999999999982</c:v>
                </c:pt>
                <c:pt idx="40">
                  <c:v>85.706999999999994</c:v>
                </c:pt>
                <c:pt idx="41">
                  <c:v>94.793000000000006</c:v>
                </c:pt>
                <c:pt idx="42">
                  <c:v>94.581000000000003</c:v>
                </c:pt>
                <c:pt idx="43">
                  <c:v>89.313000000000002</c:v>
                </c:pt>
                <c:pt idx="44">
                  <c:v>91.415999999999997</c:v>
                </c:pt>
                <c:pt idx="45">
                  <c:v>84.60499999999999</c:v>
                </c:pt>
                <c:pt idx="46">
                  <c:v>78.873999999999981</c:v>
                </c:pt>
                <c:pt idx="47">
                  <c:v>93.340999999999994</c:v>
                </c:pt>
                <c:pt idx="48">
                  <c:v>91.616</c:v>
                </c:pt>
                <c:pt idx="49">
                  <c:v>87.744000000000227</c:v>
                </c:pt>
                <c:pt idx="50">
                  <c:v>47.086999999999996</c:v>
                </c:pt>
                <c:pt idx="51">
                  <c:v>50.682000000000002</c:v>
                </c:pt>
                <c:pt idx="52">
                  <c:v>49.099000000000011</c:v>
                </c:pt>
                <c:pt idx="53">
                  <c:v>43.829000000000001</c:v>
                </c:pt>
                <c:pt idx="54">
                  <c:v>49.933</c:v>
                </c:pt>
                <c:pt idx="55">
                  <c:v>52.71</c:v>
                </c:pt>
                <c:pt idx="56">
                  <c:v>69.574999999999989</c:v>
                </c:pt>
                <c:pt idx="57">
                  <c:v>63.663000000000011</c:v>
                </c:pt>
                <c:pt idx="58">
                  <c:v>56.719000000000001</c:v>
                </c:pt>
                <c:pt idx="59">
                  <c:v>79.212000000000003</c:v>
                </c:pt>
                <c:pt idx="60">
                  <c:v>88.14</c:v>
                </c:pt>
                <c:pt idx="61">
                  <c:v>85.093000000000004</c:v>
                </c:pt>
                <c:pt idx="62">
                  <c:v>96.381</c:v>
                </c:pt>
                <c:pt idx="63">
                  <c:v>106.738</c:v>
                </c:pt>
                <c:pt idx="64">
                  <c:v>105.49400000000055</c:v>
                </c:pt>
                <c:pt idx="65">
                  <c:v>103.428</c:v>
                </c:pt>
                <c:pt idx="66">
                  <c:v>82.081000000000003</c:v>
                </c:pt>
                <c:pt idx="67">
                  <c:v>89.566000000000003</c:v>
                </c:pt>
                <c:pt idx="68">
                  <c:v>96.915999999999997</c:v>
                </c:pt>
                <c:pt idx="69">
                  <c:v>95.296000000000006</c:v>
                </c:pt>
                <c:pt idx="70">
                  <c:v>99.585999999999999</c:v>
                </c:pt>
                <c:pt idx="71">
                  <c:v>96.6</c:v>
                </c:pt>
                <c:pt idx="72">
                  <c:v>97.051000000000002</c:v>
                </c:pt>
                <c:pt idx="73">
                  <c:v>96.647000000000006</c:v>
                </c:pt>
                <c:pt idx="74">
                  <c:v>93.78</c:v>
                </c:pt>
                <c:pt idx="75">
                  <c:v>82.933999999999997</c:v>
                </c:pt>
                <c:pt idx="76">
                  <c:v>91.137</c:v>
                </c:pt>
                <c:pt idx="77">
                  <c:v>69.399000000000001</c:v>
                </c:pt>
                <c:pt idx="78">
                  <c:v>62.544000000000004</c:v>
                </c:pt>
                <c:pt idx="79">
                  <c:v>60.466000000000001</c:v>
                </c:pt>
                <c:pt idx="80">
                  <c:v>55.65</c:v>
                </c:pt>
                <c:pt idx="81">
                  <c:v>56.251000000000005</c:v>
                </c:pt>
                <c:pt idx="82">
                  <c:v>60.191000000000003</c:v>
                </c:pt>
                <c:pt idx="83">
                  <c:v>65.698999999999998</c:v>
                </c:pt>
                <c:pt idx="84">
                  <c:v>66.446000000000026</c:v>
                </c:pt>
                <c:pt idx="85">
                  <c:v>60.246000000000002</c:v>
                </c:pt>
                <c:pt idx="86">
                  <c:v>60.515000000000001</c:v>
                </c:pt>
                <c:pt idx="87">
                  <c:v>69.224999999999994</c:v>
                </c:pt>
                <c:pt idx="88">
                  <c:v>65.195999999999998</c:v>
                </c:pt>
                <c:pt idx="89">
                  <c:v>63.929000000000002</c:v>
                </c:pt>
                <c:pt idx="90">
                  <c:v>64.962000000000003</c:v>
                </c:pt>
                <c:pt idx="91">
                  <c:v>69.677999999999983</c:v>
                </c:pt>
                <c:pt idx="92">
                  <c:v>75.784000000000006</c:v>
                </c:pt>
                <c:pt idx="93">
                  <c:v>66.135999999999981</c:v>
                </c:pt>
                <c:pt idx="94">
                  <c:v>58.166000000000011</c:v>
                </c:pt>
                <c:pt idx="95">
                  <c:v>55.543000000000006</c:v>
                </c:pt>
                <c:pt idx="96">
                  <c:v>57.910999999999994</c:v>
                </c:pt>
                <c:pt idx="97">
                  <c:v>61.265000000000263</c:v>
                </c:pt>
                <c:pt idx="98">
                  <c:v>77.784999999999997</c:v>
                </c:pt>
                <c:pt idx="99">
                  <c:v>72.274000000000001</c:v>
                </c:pt>
                <c:pt idx="100">
                  <c:v>96.522999999999982</c:v>
                </c:pt>
                <c:pt idx="101">
                  <c:v>90.849000000000004</c:v>
                </c:pt>
                <c:pt idx="102">
                  <c:v>83.412000000000006</c:v>
                </c:pt>
                <c:pt idx="103">
                  <c:v>88.85299999999998</c:v>
                </c:pt>
                <c:pt idx="104">
                  <c:v>83.071999999999989</c:v>
                </c:pt>
                <c:pt idx="105">
                  <c:v>80.7</c:v>
                </c:pt>
                <c:pt idx="106">
                  <c:v>84.845000000000013</c:v>
                </c:pt>
                <c:pt idx="107">
                  <c:v>91.688999999999979</c:v>
                </c:pt>
                <c:pt idx="108">
                  <c:v>91.501999999999995</c:v>
                </c:pt>
                <c:pt idx="109">
                  <c:v>90.986000000000004</c:v>
                </c:pt>
                <c:pt idx="110">
                  <c:v>89.551000000000002</c:v>
                </c:pt>
                <c:pt idx="111">
                  <c:v>91.710000000000022</c:v>
                </c:pt>
                <c:pt idx="112">
                  <c:v>88.179999999999978</c:v>
                </c:pt>
                <c:pt idx="113">
                  <c:v>92.821999999999989</c:v>
                </c:pt>
                <c:pt idx="114">
                  <c:v>100.369</c:v>
                </c:pt>
                <c:pt idx="115">
                  <c:v>91.095000000000013</c:v>
                </c:pt>
                <c:pt idx="116">
                  <c:v>88.486000000000004</c:v>
                </c:pt>
                <c:pt idx="117">
                  <c:v>75.287999999999997</c:v>
                </c:pt>
                <c:pt idx="118">
                  <c:v>89.448000000000022</c:v>
                </c:pt>
                <c:pt idx="119">
                  <c:v>93.569000000000003</c:v>
                </c:pt>
                <c:pt idx="120">
                  <c:v>91.849000000000004</c:v>
                </c:pt>
                <c:pt idx="121">
                  <c:v>95.375999999999948</c:v>
                </c:pt>
                <c:pt idx="122">
                  <c:v>101.039</c:v>
                </c:pt>
                <c:pt idx="123">
                  <c:v>90.116</c:v>
                </c:pt>
                <c:pt idx="124">
                  <c:v>103.318</c:v>
                </c:pt>
                <c:pt idx="125">
                  <c:v>99.961000000000027</c:v>
                </c:pt>
                <c:pt idx="126">
                  <c:v>92.968999999999994</c:v>
                </c:pt>
                <c:pt idx="127">
                  <c:v>92.331000000000003</c:v>
                </c:pt>
                <c:pt idx="128">
                  <c:v>99.933000000000007</c:v>
                </c:pt>
                <c:pt idx="129">
                  <c:v>101.56100000000002</c:v>
                </c:pt>
                <c:pt idx="130">
                  <c:v>99.718000000000004</c:v>
                </c:pt>
                <c:pt idx="131">
                  <c:v>65.513000000000005</c:v>
                </c:pt>
                <c:pt idx="132">
                  <c:v>43.043000000000006</c:v>
                </c:pt>
                <c:pt idx="133">
                  <c:v>49.803999999999995</c:v>
                </c:pt>
                <c:pt idx="134">
                  <c:v>35.949999999999996</c:v>
                </c:pt>
                <c:pt idx="135">
                  <c:v>41.406000000000006</c:v>
                </c:pt>
                <c:pt idx="136">
                  <c:v>37.290000000000013</c:v>
                </c:pt>
                <c:pt idx="137">
                  <c:v>37.2250000000003</c:v>
                </c:pt>
                <c:pt idx="138">
                  <c:v>39.637</c:v>
                </c:pt>
                <c:pt idx="139">
                  <c:v>44.209000000000003</c:v>
                </c:pt>
                <c:pt idx="140">
                  <c:v>43.333000000000006</c:v>
                </c:pt>
                <c:pt idx="141">
                  <c:v>54.241</c:v>
                </c:pt>
                <c:pt idx="142">
                  <c:v>56.012</c:v>
                </c:pt>
                <c:pt idx="143">
                  <c:v>54.437000000000005</c:v>
                </c:pt>
                <c:pt idx="144">
                  <c:v>60.239000000000011</c:v>
                </c:pt>
                <c:pt idx="145">
                  <c:v>58.585000000000001</c:v>
                </c:pt>
                <c:pt idx="146">
                  <c:v>47.995000000000012</c:v>
                </c:pt>
                <c:pt idx="147">
                  <c:v>54.421000000000006</c:v>
                </c:pt>
                <c:pt idx="148">
                  <c:v>65.525999999999982</c:v>
                </c:pt>
                <c:pt idx="149">
                  <c:v>73.657999999999987</c:v>
                </c:pt>
                <c:pt idx="150">
                  <c:v>76.377999999999986</c:v>
                </c:pt>
                <c:pt idx="151">
                  <c:v>72.397000000000006</c:v>
                </c:pt>
                <c:pt idx="152">
                  <c:v>70.465999999999994</c:v>
                </c:pt>
                <c:pt idx="153">
                  <c:v>65.061000000000007</c:v>
                </c:pt>
                <c:pt idx="154">
                  <c:v>61.934000000000005</c:v>
                </c:pt>
                <c:pt idx="155">
                  <c:v>61.255000000000003</c:v>
                </c:pt>
                <c:pt idx="156">
                  <c:v>64.708000000000013</c:v>
                </c:pt>
                <c:pt idx="157">
                  <c:v>73.375999999999948</c:v>
                </c:pt>
                <c:pt idx="158">
                  <c:v>76.787999999999997</c:v>
                </c:pt>
                <c:pt idx="159">
                  <c:v>75.562000000000012</c:v>
                </c:pt>
                <c:pt idx="160">
                  <c:v>76.650999999999982</c:v>
                </c:pt>
                <c:pt idx="161">
                  <c:v>105.74900000000002</c:v>
                </c:pt>
                <c:pt idx="162">
                  <c:v>94.361000000000004</c:v>
                </c:pt>
                <c:pt idx="163">
                  <c:v>89.869</c:v>
                </c:pt>
                <c:pt idx="164">
                  <c:v>102.82599999999998</c:v>
                </c:pt>
                <c:pt idx="165">
                  <c:v>95.331000000000003</c:v>
                </c:pt>
                <c:pt idx="166">
                  <c:v>92.412000000000006</c:v>
                </c:pt>
                <c:pt idx="167">
                  <c:v>97.563999999999993</c:v>
                </c:pt>
                <c:pt idx="168">
                  <c:v>96.908000000000001</c:v>
                </c:pt>
                <c:pt idx="169">
                  <c:v>94.657999999999987</c:v>
                </c:pt>
                <c:pt idx="170">
                  <c:v>92.490000000000023</c:v>
                </c:pt>
                <c:pt idx="171">
                  <c:v>101.17299999999985</c:v>
                </c:pt>
                <c:pt idx="172">
                  <c:v>92.4</c:v>
                </c:pt>
                <c:pt idx="173">
                  <c:v>98.715000000000003</c:v>
                </c:pt>
                <c:pt idx="174">
                  <c:v>96.217000000000027</c:v>
                </c:pt>
                <c:pt idx="175">
                  <c:v>91.697999999999993</c:v>
                </c:pt>
                <c:pt idx="176">
                  <c:v>107.87899999999998</c:v>
                </c:pt>
                <c:pt idx="177">
                  <c:v>100.24100000000055</c:v>
                </c:pt>
                <c:pt idx="178">
                  <c:v>94.461000000000027</c:v>
                </c:pt>
                <c:pt idx="179">
                  <c:v>104.083</c:v>
                </c:pt>
                <c:pt idx="180">
                  <c:v>91.887999999999991</c:v>
                </c:pt>
                <c:pt idx="181">
                  <c:v>69.453000000000003</c:v>
                </c:pt>
                <c:pt idx="182">
                  <c:v>71.120999999999981</c:v>
                </c:pt>
                <c:pt idx="183">
                  <c:v>76.116</c:v>
                </c:pt>
                <c:pt idx="184">
                  <c:v>78.900000000000006</c:v>
                </c:pt>
                <c:pt idx="185">
                  <c:v>81.361999999999995</c:v>
                </c:pt>
                <c:pt idx="186">
                  <c:v>72.942000000000007</c:v>
                </c:pt>
                <c:pt idx="187">
                  <c:v>71.283000000000001</c:v>
                </c:pt>
                <c:pt idx="188">
                  <c:v>72.735000000000014</c:v>
                </c:pt>
                <c:pt idx="189">
                  <c:v>67.986999999999995</c:v>
                </c:pt>
                <c:pt idx="190">
                  <c:v>72.016999999999996</c:v>
                </c:pt>
                <c:pt idx="191">
                  <c:v>73.766000000000005</c:v>
                </c:pt>
                <c:pt idx="192">
                  <c:v>68.89</c:v>
                </c:pt>
                <c:pt idx="193">
                  <c:v>72.313000000000002</c:v>
                </c:pt>
                <c:pt idx="194">
                  <c:v>72.106999999999999</c:v>
                </c:pt>
                <c:pt idx="195">
                  <c:v>104.90600000000002</c:v>
                </c:pt>
                <c:pt idx="196">
                  <c:v>96.374999999999986</c:v>
                </c:pt>
                <c:pt idx="197">
                  <c:v>93.043999999999997</c:v>
                </c:pt>
                <c:pt idx="198">
                  <c:v>98.678999999999988</c:v>
                </c:pt>
                <c:pt idx="199">
                  <c:v>89.900999999999996</c:v>
                </c:pt>
                <c:pt idx="200">
                  <c:v>92.462999999999994</c:v>
                </c:pt>
                <c:pt idx="201">
                  <c:v>89.438000000000002</c:v>
                </c:pt>
                <c:pt idx="202">
                  <c:v>87.400999999999996</c:v>
                </c:pt>
                <c:pt idx="203">
                  <c:v>98.173999999999978</c:v>
                </c:pt>
                <c:pt idx="204">
                  <c:v>88.003</c:v>
                </c:pt>
                <c:pt idx="205">
                  <c:v>78.676999999999978</c:v>
                </c:pt>
                <c:pt idx="206">
                  <c:v>91.230999999999995</c:v>
                </c:pt>
                <c:pt idx="207">
                  <c:v>92.435000000000002</c:v>
                </c:pt>
                <c:pt idx="208">
                  <c:v>85.756</c:v>
                </c:pt>
                <c:pt idx="209">
                  <c:v>92.554000000000002</c:v>
                </c:pt>
                <c:pt idx="210">
                  <c:v>93.93</c:v>
                </c:pt>
                <c:pt idx="211">
                  <c:v>102.94800000000002</c:v>
                </c:pt>
                <c:pt idx="212">
                  <c:v>99.753</c:v>
                </c:pt>
                <c:pt idx="213">
                  <c:v>98.634999999999991</c:v>
                </c:pt>
                <c:pt idx="214">
                  <c:v>91.531000000000006</c:v>
                </c:pt>
                <c:pt idx="215">
                  <c:v>85.169999999999987</c:v>
                </c:pt>
                <c:pt idx="216">
                  <c:v>81.078999999999979</c:v>
                </c:pt>
                <c:pt idx="217">
                  <c:v>90.269000000000005</c:v>
                </c:pt>
                <c:pt idx="218">
                  <c:v>97.063999999999993</c:v>
                </c:pt>
                <c:pt idx="219">
                  <c:v>98.948000000000022</c:v>
                </c:pt>
                <c:pt idx="220">
                  <c:v>98.452000000000012</c:v>
                </c:pt>
                <c:pt idx="221">
                  <c:v>104.82199999999999</c:v>
                </c:pt>
                <c:pt idx="222">
                  <c:v>97.703000000000003</c:v>
                </c:pt>
                <c:pt idx="223">
                  <c:v>88.596999999999994</c:v>
                </c:pt>
                <c:pt idx="224">
                  <c:v>93.877999999999986</c:v>
                </c:pt>
                <c:pt idx="225">
                  <c:v>90.881999999999991</c:v>
                </c:pt>
                <c:pt idx="226">
                  <c:v>97.039000000000001</c:v>
                </c:pt>
                <c:pt idx="227">
                  <c:v>86.338999999999999</c:v>
                </c:pt>
                <c:pt idx="228">
                  <c:v>83.628999999999948</c:v>
                </c:pt>
                <c:pt idx="229">
                  <c:v>92.10499999999999</c:v>
                </c:pt>
                <c:pt idx="230">
                  <c:v>90.884</c:v>
                </c:pt>
                <c:pt idx="231">
                  <c:v>85.967000000000027</c:v>
                </c:pt>
                <c:pt idx="232">
                  <c:v>95.887</c:v>
                </c:pt>
                <c:pt idx="233">
                  <c:v>98.893000000000001</c:v>
                </c:pt>
                <c:pt idx="234">
                  <c:v>98.927000000000007</c:v>
                </c:pt>
                <c:pt idx="235">
                  <c:v>96.846000000000004</c:v>
                </c:pt>
                <c:pt idx="236">
                  <c:v>99.97</c:v>
                </c:pt>
                <c:pt idx="237">
                  <c:v>96.641999999999996</c:v>
                </c:pt>
                <c:pt idx="238">
                  <c:v>94.891000000000005</c:v>
                </c:pt>
                <c:pt idx="239">
                  <c:v>100.621</c:v>
                </c:pt>
                <c:pt idx="240">
                  <c:v>91.57</c:v>
                </c:pt>
                <c:pt idx="241">
                  <c:v>94.10899999999998</c:v>
                </c:pt>
                <c:pt idx="242">
                  <c:v>94.82</c:v>
                </c:pt>
                <c:pt idx="243">
                  <c:v>91.995000000000005</c:v>
                </c:pt>
                <c:pt idx="244">
                  <c:v>93.818000000000012</c:v>
                </c:pt>
                <c:pt idx="245">
                  <c:v>94.572999999999979</c:v>
                </c:pt>
                <c:pt idx="246">
                  <c:v>93.071999999999989</c:v>
                </c:pt>
                <c:pt idx="247">
                  <c:v>96.97</c:v>
                </c:pt>
                <c:pt idx="248">
                  <c:v>95.953999999999994</c:v>
                </c:pt>
                <c:pt idx="249">
                  <c:v>91.921999999999997</c:v>
                </c:pt>
                <c:pt idx="250">
                  <c:v>94.959000000000003</c:v>
                </c:pt>
                <c:pt idx="251">
                  <c:v>95.60799999999999</c:v>
                </c:pt>
                <c:pt idx="252">
                  <c:v>86.56</c:v>
                </c:pt>
                <c:pt idx="253">
                  <c:v>86.348000000000013</c:v>
                </c:pt>
                <c:pt idx="254">
                  <c:v>91.808999999999983</c:v>
                </c:pt>
                <c:pt idx="255">
                  <c:v>97.117999999999995</c:v>
                </c:pt>
                <c:pt idx="256">
                  <c:v>95.122999999999948</c:v>
                </c:pt>
                <c:pt idx="257">
                  <c:v>95.052999999999983</c:v>
                </c:pt>
                <c:pt idx="258">
                  <c:v>95.224999999999994</c:v>
                </c:pt>
                <c:pt idx="259">
                  <c:v>93.144000000000005</c:v>
                </c:pt>
                <c:pt idx="260">
                  <c:v>96.063999999999993</c:v>
                </c:pt>
                <c:pt idx="261">
                  <c:v>90.835999999999999</c:v>
                </c:pt>
                <c:pt idx="262">
                  <c:v>91.418000000000006</c:v>
                </c:pt>
                <c:pt idx="263">
                  <c:v>93.744000000000227</c:v>
                </c:pt>
                <c:pt idx="264">
                  <c:v>99.533000000000001</c:v>
                </c:pt>
                <c:pt idx="265">
                  <c:v>93.134</c:v>
                </c:pt>
                <c:pt idx="266">
                  <c:v>94.670999999999978</c:v>
                </c:pt>
                <c:pt idx="267">
                  <c:v>103.005</c:v>
                </c:pt>
                <c:pt idx="268">
                  <c:v>94.003</c:v>
                </c:pt>
                <c:pt idx="269">
                  <c:v>95.385999999999981</c:v>
                </c:pt>
                <c:pt idx="270">
                  <c:v>95.114999999999995</c:v>
                </c:pt>
                <c:pt idx="271">
                  <c:v>92.899000000000001</c:v>
                </c:pt>
                <c:pt idx="272">
                  <c:v>94.040999999999997</c:v>
                </c:pt>
                <c:pt idx="273">
                  <c:v>97.342000000000013</c:v>
                </c:pt>
                <c:pt idx="274">
                  <c:v>94.34</c:v>
                </c:pt>
                <c:pt idx="275">
                  <c:v>91.147999999999996</c:v>
                </c:pt>
                <c:pt idx="276">
                  <c:v>95.661999999999992</c:v>
                </c:pt>
                <c:pt idx="277">
                  <c:v>90.316999999999993</c:v>
                </c:pt>
                <c:pt idx="278">
                  <c:v>92.825999999999979</c:v>
                </c:pt>
                <c:pt idx="279">
                  <c:v>92.471999999999994</c:v>
                </c:pt>
                <c:pt idx="280">
                  <c:v>88.430999999999997</c:v>
                </c:pt>
                <c:pt idx="281">
                  <c:v>86.388999999999982</c:v>
                </c:pt>
                <c:pt idx="282">
                  <c:v>89.211000000000027</c:v>
                </c:pt>
                <c:pt idx="283">
                  <c:v>87.971000000000004</c:v>
                </c:pt>
                <c:pt idx="284">
                  <c:v>83.410000000000025</c:v>
                </c:pt>
                <c:pt idx="285">
                  <c:v>89.664999999999992</c:v>
                </c:pt>
                <c:pt idx="286">
                  <c:v>79.745000000000005</c:v>
                </c:pt>
                <c:pt idx="287">
                  <c:v>55.761000000000003</c:v>
                </c:pt>
                <c:pt idx="288">
                  <c:v>58.653000000000006</c:v>
                </c:pt>
                <c:pt idx="289">
                  <c:v>56.730000000000011</c:v>
                </c:pt>
                <c:pt idx="290">
                  <c:v>65.010999999999996</c:v>
                </c:pt>
                <c:pt idx="291">
                  <c:v>53.717000000000006</c:v>
                </c:pt>
                <c:pt idx="292">
                  <c:v>58.07</c:v>
                </c:pt>
                <c:pt idx="293">
                  <c:v>81.632999999999981</c:v>
                </c:pt>
                <c:pt idx="294">
                  <c:v>91.126999999999981</c:v>
                </c:pt>
                <c:pt idx="295">
                  <c:v>94.016000000000005</c:v>
                </c:pt>
                <c:pt idx="296">
                  <c:v>92.202000000000012</c:v>
                </c:pt>
                <c:pt idx="297">
                  <c:v>92.614000000000004</c:v>
                </c:pt>
                <c:pt idx="298">
                  <c:v>97.554999999999993</c:v>
                </c:pt>
                <c:pt idx="299">
                  <c:v>95.325999999999979</c:v>
                </c:pt>
                <c:pt idx="300">
                  <c:v>93.537999999999997</c:v>
                </c:pt>
                <c:pt idx="301">
                  <c:v>85.096000000000004</c:v>
                </c:pt>
                <c:pt idx="302">
                  <c:v>93.232000000000014</c:v>
                </c:pt>
                <c:pt idx="303">
                  <c:v>85.176999999999978</c:v>
                </c:pt>
                <c:pt idx="304">
                  <c:v>89.388999999999982</c:v>
                </c:pt>
                <c:pt idx="305">
                  <c:v>93.326999999999998</c:v>
                </c:pt>
                <c:pt idx="306">
                  <c:v>78.801999999999992</c:v>
                </c:pt>
                <c:pt idx="307">
                  <c:v>85.912999999999997</c:v>
                </c:pt>
                <c:pt idx="308">
                  <c:v>86.527000000000001</c:v>
                </c:pt>
                <c:pt idx="309">
                  <c:v>88.015000000000001</c:v>
                </c:pt>
                <c:pt idx="310">
                  <c:v>89.009</c:v>
                </c:pt>
                <c:pt idx="311">
                  <c:v>96.087000000000003</c:v>
                </c:pt>
                <c:pt idx="312">
                  <c:v>99.178999999999988</c:v>
                </c:pt>
                <c:pt idx="313">
                  <c:v>101.435</c:v>
                </c:pt>
                <c:pt idx="314">
                  <c:v>99.007999999999996</c:v>
                </c:pt>
                <c:pt idx="315">
                  <c:v>94.60599999999998</c:v>
                </c:pt>
                <c:pt idx="316">
                  <c:v>87.287999999999997</c:v>
                </c:pt>
                <c:pt idx="317">
                  <c:v>93.777000000000001</c:v>
                </c:pt>
                <c:pt idx="318">
                  <c:v>94.786000000000001</c:v>
                </c:pt>
                <c:pt idx="319">
                  <c:v>88.903999999999996</c:v>
                </c:pt>
                <c:pt idx="320">
                  <c:v>70.08</c:v>
                </c:pt>
                <c:pt idx="321">
                  <c:v>52.785000000000011</c:v>
                </c:pt>
                <c:pt idx="322">
                  <c:v>57.300999999999995</c:v>
                </c:pt>
                <c:pt idx="323">
                  <c:v>60.983999999999995</c:v>
                </c:pt>
                <c:pt idx="324">
                  <c:v>66.259</c:v>
                </c:pt>
                <c:pt idx="325">
                  <c:v>67.113</c:v>
                </c:pt>
                <c:pt idx="326">
                  <c:v>68.504999999999995</c:v>
                </c:pt>
                <c:pt idx="327">
                  <c:v>61.628000000000213</c:v>
                </c:pt>
                <c:pt idx="328">
                  <c:v>67.543999999999997</c:v>
                </c:pt>
                <c:pt idx="329">
                  <c:v>73.471999999999994</c:v>
                </c:pt>
                <c:pt idx="330">
                  <c:v>65.007000000000005</c:v>
                </c:pt>
                <c:pt idx="331">
                  <c:v>66.374999999999986</c:v>
                </c:pt>
                <c:pt idx="332">
                  <c:v>69.337000000000003</c:v>
                </c:pt>
                <c:pt idx="333">
                  <c:v>60.671000000000006</c:v>
                </c:pt>
                <c:pt idx="334">
                  <c:v>59.115000000000002</c:v>
                </c:pt>
                <c:pt idx="335">
                  <c:v>65.364999999999995</c:v>
                </c:pt>
                <c:pt idx="336">
                  <c:v>62.449000000000005</c:v>
                </c:pt>
                <c:pt idx="337">
                  <c:v>69.278999999999982</c:v>
                </c:pt>
                <c:pt idx="338">
                  <c:v>88.824999999999989</c:v>
                </c:pt>
                <c:pt idx="339">
                  <c:v>96.840999999999994</c:v>
                </c:pt>
                <c:pt idx="340">
                  <c:v>99.35</c:v>
                </c:pt>
                <c:pt idx="341">
                  <c:v>104.16200000000001</c:v>
                </c:pt>
                <c:pt idx="342">
                  <c:v>100.759</c:v>
                </c:pt>
                <c:pt idx="343">
                  <c:v>87.519000000000005</c:v>
                </c:pt>
                <c:pt idx="344">
                  <c:v>89.813000000000002</c:v>
                </c:pt>
                <c:pt idx="345">
                  <c:v>93.327999999999989</c:v>
                </c:pt>
                <c:pt idx="346">
                  <c:v>96.265000000000001</c:v>
                </c:pt>
                <c:pt idx="347">
                  <c:v>106.08199999999999</c:v>
                </c:pt>
                <c:pt idx="348">
                  <c:v>91.012</c:v>
                </c:pt>
                <c:pt idx="349">
                  <c:v>92.495999999999995</c:v>
                </c:pt>
                <c:pt idx="350">
                  <c:v>105.846</c:v>
                </c:pt>
                <c:pt idx="351">
                  <c:v>101.16200000000001</c:v>
                </c:pt>
                <c:pt idx="352">
                  <c:v>86.338999999999999</c:v>
                </c:pt>
                <c:pt idx="353">
                  <c:v>73.581999999999994</c:v>
                </c:pt>
                <c:pt idx="354">
                  <c:v>46.173000000000002</c:v>
                </c:pt>
                <c:pt idx="355">
                  <c:v>54.136000000000003</c:v>
                </c:pt>
                <c:pt idx="356">
                  <c:v>64.596999999999994</c:v>
                </c:pt>
                <c:pt idx="357">
                  <c:v>59.676000000000002</c:v>
                </c:pt>
                <c:pt idx="358">
                  <c:v>47.855999999999995</c:v>
                </c:pt>
                <c:pt idx="359">
                  <c:v>56.290000000000013</c:v>
                </c:pt>
                <c:pt idx="360">
                  <c:v>65.777999999999992</c:v>
                </c:pt>
                <c:pt idx="361">
                  <c:v>64.474000000000004</c:v>
                </c:pt>
                <c:pt idx="362">
                  <c:v>70.691999999999993</c:v>
                </c:pt>
                <c:pt idx="363">
                  <c:v>78.821999999999989</c:v>
                </c:pt>
                <c:pt idx="364">
                  <c:v>65.616</c:v>
                </c:pt>
                <c:pt idx="365">
                  <c:v>60.004000000000005</c:v>
                </c:pt>
                <c:pt idx="366">
                  <c:v>52.426000000000002</c:v>
                </c:pt>
                <c:pt idx="367">
                  <c:v>53.633000000000003</c:v>
                </c:pt>
                <c:pt idx="368">
                  <c:v>59.153999999999996</c:v>
                </c:pt>
                <c:pt idx="369">
                  <c:v>61.263000000000012</c:v>
                </c:pt>
                <c:pt idx="370">
                  <c:v>82.215000000000003</c:v>
                </c:pt>
                <c:pt idx="371">
                  <c:v>70.408000000000001</c:v>
                </c:pt>
                <c:pt idx="372">
                  <c:v>53.010999999999996</c:v>
                </c:pt>
                <c:pt idx="373">
                  <c:v>45.380999999999993</c:v>
                </c:pt>
                <c:pt idx="374">
                  <c:v>55.071000000000005</c:v>
                </c:pt>
                <c:pt idx="375">
                  <c:v>95.147000000000006</c:v>
                </c:pt>
                <c:pt idx="376">
                  <c:v>58.8</c:v>
                </c:pt>
                <c:pt idx="377">
                  <c:v>72.647999999999996</c:v>
                </c:pt>
                <c:pt idx="378">
                  <c:v>70.06</c:v>
                </c:pt>
                <c:pt idx="379">
                  <c:v>66.824999999999989</c:v>
                </c:pt>
                <c:pt idx="380">
                  <c:v>66.763999999999996</c:v>
                </c:pt>
                <c:pt idx="381">
                  <c:v>62.658000000000001</c:v>
                </c:pt>
                <c:pt idx="382">
                  <c:v>55.958999999999996</c:v>
                </c:pt>
                <c:pt idx="383">
                  <c:v>53.925000000000011</c:v>
                </c:pt>
                <c:pt idx="384">
                  <c:v>60.232000000000063</c:v>
                </c:pt>
                <c:pt idx="385">
                  <c:v>65.915000000000006</c:v>
                </c:pt>
                <c:pt idx="386">
                  <c:v>70.971000000000004</c:v>
                </c:pt>
                <c:pt idx="387">
                  <c:v>72.489000000000004</c:v>
                </c:pt>
                <c:pt idx="388">
                  <c:v>67.503</c:v>
                </c:pt>
                <c:pt idx="389">
                  <c:v>63.086000000000006</c:v>
                </c:pt>
                <c:pt idx="390">
                  <c:v>63.397000000000006</c:v>
                </c:pt>
                <c:pt idx="391">
                  <c:v>67.961000000000027</c:v>
                </c:pt>
                <c:pt idx="392">
                  <c:v>69.566000000000003</c:v>
                </c:pt>
                <c:pt idx="393">
                  <c:v>68.180999999999983</c:v>
                </c:pt>
                <c:pt idx="394">
                  <c:v>58.483999999999995</c:v>
                </c:pt>
                <c:pt idx="395">
                  <c:v>81.334999999999994</c:v>
                </c:pt>
                <c:pt idx="396">
                  <c:v>48.038000000000011</c:v>
                </c:pt>
                <c:pt idx="397">
                  <c:v>42.674000000000007</c:v>
                </c:pt>
                <c:pt idx="398">
                  <c:v>37.645000000000003</c:v>
                </c:pt>
                <c:pt idx="399">
                  <c:v>40.272000000000013</c:v>
                </c:pt>
                <c:pt idx="400">
                  <c:v>37.339000000000006</c:v>
                </c:pt>
                <c:pt idx="401">
                  <c:v>36.539000000000001</c:v>
                </c:pt>
                <c:pt idx="402">
                  <c:v>47.233000000000011</c:v>
                </c:pt>
                <c:pt idx="403">
                  <c:v>48.712000000000003</c:v>
                </c:pt>
                <c:pt idx="404">
                  <c:v>93.840999999999994</c:v>
                </c:pt>
                <c:pt idx="405">
                  <c:v>98.429000000000002</c:v>
                </c:pt>
                <c:pt idx="406">
                  <c:v>83.38</c:v>
                </c:pt>
                <c:pt idx="407">
                  <c:v>90.756</c:v>
                </c:pt>
                <c:pt idx="408">
                  <c:v>66.674999999999983</c:v>
                </c:pt>
                <c:pt idx="409">
                  <c:v>48.343999999999994</c:v>
                </c:pt>
                <c:pt idx="410">
                  <c:v>47.224000000000011</c:v>
                </c:pt>
                <c:pt idx="411">
                  <c:v>53.124000000000002</c:v>
                </c:pt>
                <c:pt idx="412">
                  <c:v>50.245000000000012</c:v>
                </c:pt>
                <c:pt idx="413">
                  <c:v>43.639000000000003</c:v>
                </c:pt>
                <c:pt idx="414">
                  <c:v>46.674000000000007</c:v>
                </c:pt>
                <c:pt idx="415">
                  <c:v>45.005000000000003</c:v>
                </c:pt>
                <c:pt idx="416">
                  <c:v>47.52</c:v>
                </c:pt>
                <c:pt idx="417">
                  <c:v>51.643000000000001</c:v>
                </c:pt>
                <c:pt idx="418">
                  <c:v>47.667000000000002</c:v>
                </c:pt>
                <c:pt idx="419">
                  <c:v>49.058</c:v>
                </c:pt>
                <c:pt idx="420">
                  <c:v>53.883999999999993</c:v>
                </c:pt>
                <c:pt idx="421">
                  <c:v>52.217000000000006</c:v>
                </c:pt>
                <c:pt idx="422">
                  <c:v>51.957999999999998</c:v>
                </c:pt>
                <c:pt idx="423">
                  <c:v>52.856999999999999</c:v>
                </c:pt>
                <c:pt idx="424">
                  <c:v>55.107000000000006</c:v>
                </c:pt>
                <c:pt idx="425">
                  <c:v>61.823</c:v>
                </c:pt>
                <c:pt idx="426">
                  <c:v>60.868000000000002</c:v>
                </c:pt>
                <c:pt idx="427">
                  <c:v>54.238000000000063</c:v>
                </c:pt>
                <c:pt idx="428">
                  <c:v>45.608000000000011</c:v>
                </c:pt>
                <c:pt idx="429">
                  <c:v>49.839000000000006</c:v>
                </c:pt>
                <c:pt idx="430">
                  <c:v>52.295000000000307</c:v>
                </c:pt>
                <c:pt idx="431">
                  <c:v>49.5</c:v>
                </c:pt>
                <c:pt idx="432">
                  <c:v>49.171000000000006</c:v>
                </c:pt>
                <c:pt idx="433">
                  <c:v>50.529000000000003</c:v>
                </c:pt>
                <c:pt idx="434">
                  <c:v>80.203000000000003</c:v>
                </c:pt>
                <c:pt idx="435">
                  <c:v>82.10599999999998</c:v>
                </c:pt>
                <c:pt idx="436">
                  <c:v>91.132999999999981</c:v>
                </c:pt>
                <c:pt idx="437">
                  <c:v>94.150999999999982</c:v>
                </c:pt>
                <c:pt idx="438">
                  <c:v>98.861999999999995</c:v>
                </c:pt>
                <c:pt idx="439">
                  <c:v>104.018</c:v>
                </c:pt>
                <c:pt idx="440">
                  <c:v>92.539000000000001</c:v>
                </c:pt>
                <c:pt idx="441">
                  <c:v>90.412000000000006</c:v>
                </c:pt>
                <c:pt idx="442">
                  <c:v>58.59</c:v>
                </c:pt>
                <c:pt idx="443">
                  <c:v>48.730000000000011</c:v>
                </c:pt>
                <c:pt idx="444">
                  <c:v>51.96</c:v>
                </c:pt>
                <c:pt idx="445">
                  <c:v>52.157000000000004</c:v>
                </c:pt>
                <c:pt idx="446">
                  <c:v>51.067</c:v>
                </c:pt>
                <c:pt idx="447">
                  <c:v>52.150999999999996</c:v>
                </c:pt>
                <c:pt idx="448">
                  <c:v>53.932000000000002</c:v>
                </c:pt>
                <c:pt idx="449">
                  <c:v>50.249000000000002</c:v>
                </c:pt>
                <c:pt idx="450">
                  <c:v>52.465000000000003</c:v>
                </c:pt>
                <c:pt idx="451">
                  <c:v>50.841999999999999</c:v>
                </c:pt>
                <c:pt idx="452">
                  <c:v>50.449999999999996</c:v>
                </c:pt>
                <c:pt idx="453">
                  <c:v>48.185000000000002</c:v>
                </c:pt>
                <c:pt idx="454">
                  <c:v>49.983000000000004</c:v>
                </c:pt>
                <c:pt idx="455">
                  <c:v>49.755000000000003</c:v>
                </c:pt>
                <c:pt idx="456">
                  <c:v>72.465999999999994</c:v>
                </c:pt>
                <c:pt idx="457">
                  <c:v>90.191000000000003</c:v>
                </c:pt>
                <c:pt idx="458">
                  <c:v>86.813000000000002</c:v>
                </c:pt>
                <c:pt idx="459">
                  <c:v>81.59</c:v>
                </c:pt>
                <c:pt idx="460">
                  <c:v>85.376999999999981</c:v>
                </c:pt>
                <c:pt idx="461">
                  <c:v>97.910000000000025</c:v>
                </c:pt>
                <c:pt idx="462">
                  <c:v>91.740000000000023</c:v>
                </c:pt>
                <c:pt idx="463">
                  <c:v>98.77</c:v>
                </c:pt>
                <c:pt idx="464">
                  <c:v>100.581</c:v>
                </c:pt>
                <c:pt idx="465">
                  <c:v>87.627999999999986</c:v>
                </c:pt>
                <c:pt idx="466">
                  <c:v>84.241000000000227</c:v>
                </c:pt>
                <c:pt idx="467">
                  <c:v>87.429000000000002</c:v>
                </c:pt>
                <c:pt idx="468">
                  <c:v>90.061000000000007</c:v>
                </c:pt>
                <c:pt idx="469">
                  <c:v>104.96599999999999</c:v>
                </c:pt>
                <c:pt idx="470">
                  <c:v>101.154</c:v>
                </c:pt>
                <c:pt idx="471">
                  <c:v>102.97799999999999</c:v>
                </c:pt>
                <c:pt idx="472">
                  <c:v>103.033</c:v>
                </c:pt>
                <c:pt idx="473">
                  <c:v>93.881</c:v>
                </c:pt>
                <c:pt idx="474">
                  <c:v>90.665999999999983</c:v>
                </c:pt>
                <c:pt idx="475">
                  <c:v>96.861000000000004</c:v>
                </c:pt>
                <c:pt idx="476">
                  <c:v>91.090999999999994</c:v>
                </c:pt>
                <c:pt idx="477">
                  <c:v>92.86</c:v>
                </c:pt>
                <c:pt idx="478">
                  <c:v>87.60299999999998</c:v>
                </c:pt>
                <c:pt idx="479">
                  <c:v>83.903999999999996</c:v>
                </c:pt>
                <c:pt idx="480">
                  <c:v>82.36</c:v>
                </c:pt>
                <c:pt idx="481">
                  <c:v>89.033000000000001</c:v>
                </c:pt>
                <c:pt idx="482">
                  <c:v>88.281999999999996</c:v>
                </c:pt>
                <c:pt idx="483">
                  <c:v>84.35499999999999</c:v>
                </c:pt>
                <c:pt idx="484">
                  <c:v>85.531999999999996</c:v>
                </c:pt>
                <c:pt idx="485">
                  <c:v>48.502000000000002</c:v>
                </c:pt>
                <c:pt idx="486">
                  <c:v>43.866</c:v>
                </c:pt>
                <c:pt idx="487">
                  <c:v>42.791000000000011</c:v>
                </c:pt>
                <c:pt idx="488">
                  <c:v>47.059000000000005</c:v>
                </c:pt>
                <c:pt idx="489">
                  <c:v>46.314999999999998</c:v>
                </c:pt>
                <c:pt idx="490">
                  <c:v>52.484999999999999</c:v>
                </c:pt>
                <c:pt idx="491">
                  <c:v>51.012</c:v>
                </c:pt>
                <c:pt idx="492">
                  <c:v>50.907000000000004</c:v>
                </c:pt>
                <c:pt idx="493">
                  <c:v>54.15</c:v>
                </c:pt>
                <c:pt idx="494">
                  <c:v>54.165000000000013</c:v>
                </c:pt>
                <c:pt idx="495">
                  <c:v>50.197000000000003</c:v>
                </c:pt>
                <c:pt idx="496">
                  <c:v>50.322000000000003</c:v>
                </c:pt>
                <c:pt idx="497">
                  <c:v>56.13</c:v>
                </c:pt>
                <c:pt idx="498">
                  <c:v>59.873999999999995</c:v>
                </c:pt>
                <c:pt idx="499">
                  <c:v>67.724999999999994</c:v>
                </c:pt>
                <c:pt idx="500">
                  <c:v>70.214000000000027</c:v>
                </c:pt>
                <c:pt idx="501">
                  <c:v>67.569000000000003</c:v>
                </c:pt>
                <c:pt idx="502">
                  <c:v>73.055999999999983</c:v>
                </c:pt>
                <c:pt idx="503">
                  <c:v>66.790999999999997</c:v>
                </c:pt>
                <c:pt idx="504">
                  <c:v>65.933999999999997</c:v>
                </c:pt>
                <c:pt idx="505">
                  <c:v>65.937000000000026</c:v>
                </c:pt>
                <c:pt idx="506">
                  <c:v>62.686</c:v>
                </c:pt>
                <c:pt idx="507">
                  <c:v>62.426000000000002</c:v>
                </c:pt>
                <c:pt idx="508">
                  <c:v>60.508000000000003</c:v>
                </c:pt>
                <c:pt idx="509">
                  <c:v>58.940999999999995</c:v>
                </c:pt>
                <c:pt idx="510">
                  <c:v>60.903999999999996</c:v>
                </c:pt>
                <c:pt idx="511">
                  <c:v>68.577999999999989</c:v>
                </c:pt>
                <c:pt idx="512">
                  <c:v>59.456999999999994</c:v>
                </c:pt>
                <c:pt idx="513">
                  <c:v>55.973000000000006</c:v>
                </c:pt>
                <c:pt idx="514">
                  <c:v>66.241000000000227</c:v>
                </c:pt>
                <c:pt idx="515">
                  <c:v>61.949000000000005</c:v>
                </c:pt>
                <c:pt idx="516">
                  <c:v>67.677999999999983</c:v>
                </c:pt>
                <c:pt idx="517">
                  <c:v>70.371999999999986</c:v>
                </c:pt>
                <c:pt idx="518">
                  <c:v>63.205000000000013</c:v>
                </c:pt>
                <c:pt idx="519">
                  <c:v>60.738000000000063</c:v>
                </c:pt>
                <c:pt idx="520">
                  <c:v>71.009</c:v>
                </c:pt>
                <c:pt idx="521">
                  <c:v>63.727000000000011</c:v>
                </c:pt>
                <c:pt idx="522">
                  <c:v>64.438999999999993</c:v>
                </c:pt>
                <c:pt idx="523">
                  <c:v>64.667000000000002</c:v>
                </c:pt>
                <c:pt idx="524">
                  <c:v>61.653000000000006</c:v>
                </c:pt>
                <c:pt idx="525">
                  <c:v>58.486999999999995</c:v>
                </c:pt>
                <c:pt idx="526">
                  <c:v>61.172000000000011</c:v>
                </c:pt>
                <c:pt idx="527">
                  <c:v>66.38</c:v>
                </c:pt>
                <c:pt idx="528">
                  <c:v>70.170999999999978</c:v>
                </c:pt>
                <c:pt idx="529">
                  <c:v>70.721999999999994</c:v>
                </c:pt>
                <c:pt idx="530">
                  <c:v>65.293999999999997</c:v>
                </c:pt>
                <c:pt idx="531">
                  <c:v>60.127000000000002</c:v>
                </c:pt>
                <c:pt idx="532">
                  <c:v>62.608000000000011</c:v>
                </c:pt>
                <c:pt idx="533">
                  <c:v>63.159000000000006</c:v>
                </c:pt>
                <c:pt idx="534">
                  <c:v>70.930999999999997</c:v>
                </c:pt>
                <c:pt idx="535">
                  <c:v>81.123999999999981</c:v>
                </c:pt>
                <c:pt idx="536">
                  <c:v>70.034999999999997</c:v>
                </c:pt>
                <c:pt idx="537">
                  <c:v>66.248000000000005</c:v>
                </c:pt>
                <c:pt idx="538">
                  <c:v>66.793999999999997</c:v>
                </c:pt>
                <c:pt idx="539">
                  <c:v>68.178999999999988</c:v>
                </c:pt>
                <c:pt idx="540">
                  <c:v>67.137999999999991</c:v>
                </c:pt>
                <c:pt idx="541">
                  <c:v>65.596000000000004</c:v>
                </c:pt>
                <c:pt idx="542">
                  <c:v>70.074999999999989</c:v>
                </c:pt>
                <c:pt idx="543">
                  <c:v>67.418999999999997</c:v>
                </c:pt>
                <c:pt idx="544">
                  <c:v>62.398000000000003</c:v>
                </c:pt>
                <c:pt idx="545">
                  <c:v>63.1</c:v>
                </c:pt>
                <c:pt idx="546">
                  <c:v>63.424000000000007</c:v>
                </c:pt>
                <c:pt idx="547">
                  <c:v>87.742000000000004</c:v>
                </c:pt>
                <c:pt idx="548">
                  <c:v>97.186999999999998</c:v>
                </c:pt>
                <c:pt idx="549">
                  <c:v>86.69</c:v>
                </c:pt>
                <c:pt idx="550">
                  <c:v>103.483</c:v>
                </c:pt>
                <c:pt idx="551">
                  <c:v>95.191999999999993</c:v>
                </c:pt>
                <c:pt idx="552">
                  <c:v>86.598000000000013</c:v>
                </c:pt>
                <c:pt idx="553">
                  <c:v>92.180999999999983</c:v>
                </c:pt>
                <c:pt idx="554">
                  <c:v>89.613</c:v>
                </c:pt>
                <c:pt idx="555">
                  <c:v>87.027999999999992</c:v>
                </c:pt>
                <c:pt idx="556">
                  <c:v>95.394000000000005</c:v>
                </c:pt>
                <c:pt idx="557">
                  <c:v>90.647000000000006</c:v>
                </c:pt>
                <c:pt idx="558">
                  <c:v>85.048000000000002</c:v>
                </c:pt>
                <c:pt idx="559">
                  <c:v>98.093999999999994</c:v>
                </c:pt>
                <c:pt idx="560">
                  <c:v>95.043000000000006</c:v>
                </c:pt>
                <c:pt idx="561">
                  <c:v>92.027999999999992</c:v>
                </c:pt>
                <c:pt idx="562">
                  <c:v>93.066000000000003</c:v>
                </c:pt>
                <c:pt idx="563">
                  <c:v>91.186999999999998</c:v>
                </c:pt>
                <c:pt idx="564">
                  <c:v>93.286000000000001</c:v>
                </c:pt>
                <c:pt idx="565">
                  <c:v>99.111000000000004</c:v>
                </c:pt>
                <c:pt idx="566">
                  <c:v>95.807000000000002</c:v>
                </c:pt>
                <c:pt idx="567">
                  <c:v>89.308999999999983</c:v>
                </c:pt>
                <c:pt idx="568">
                  <c:v>87.200999999999993</c:v>
                </c:pt>
                <c:pt idx="569">
                  <c:v>87.313000000000002</c:v>
                </c:pt>
                <c:pt idx="570">
                  <c:v>85.3</c:v>
                </c:pt>
                <c:pt idx="571">
                  <c:v>95.371999999999986</c:v>
                </c:pt>
                <c:pt idx="572">
                  <c:v>90.664000000000001</c:v>
                </c:pt>
                <c:pt idx="573">
                  <c:v>90.766999999999996</c:v>
                </c:pt>
                <c:pt idx="574">
                  <c:v>77.875999999999948</c:v>
                </c:pt>
                <c:pt idx="575">
                  <c:v>85.202000000000012</c:v>
                </c:pt>
                <c:pt idx="576">
                  <c:v>82.733000000000004</c:v>
                </c:pt>
                <c:pt idx="577">
                  <c:v>64.281000000000006</c:v>
                </c:pt>
                <c:pt idx="578">
                  <c:v>57.942</c:v>
                </c:pt>
                <c:pt idx="579">
                  <c:v>72.941000000000628</c:v>
                </c:pt>
                <c:pt idx="580">
                  <c:v>80.334000000000003</c:v>
                </c:pt>
                <c:pt idx="581">
                  <c:v>66.611999999999995</c:v>
                </c:pt>
                <c:pt idx="582">
                  <c:v>62.586999999999996</c:v>
                </c:pt>
                <c:pt idx="583">
                  <c:v>68.156999999999982</c:v>
                </c:pt>
                <c:pt idx="584">
                  <c:v>68.475999999999999</c:v>
                </c:pt>
                <c:pt idx="585">
                  <c:v>61.868000000000002</c:v>
                </c:pt>
                <c:pt idx="586">
                  <c:v>61.341999999999999</c:v>
                </c:pt>
                <c:pt idx="587">
                  <c:v>61.812999999999995</c:v>
                </c:pt>
                <c:pt idx="588">
                  <c:v>62.803000000000004</c:v>
                </c:pt>
                <c:pt idx="589">
                  <c:v>70.449000000000026</c:v>
                </c:pt>
                <c:pt idx="590">
                  <c:v>63.843999999999994</c:v>
                </c:pt>
                <c:pt idx="591">
                  <c:v>63.534000000000006</c:v>
                </c:pt>
                <c:pt idx="592">
                  <c:v>88.651999999999987</c:v>
                </c:pt>
                <c:pt idx="593">
                  <c:v>83.992999999999995</c:v>
                </c:pt>
                <c:pt idx="594">
                  <c:v>96.92</c:v>
                </c:pt>
                <c:pt idx="595">
                  <c:v>90.438999999999993</c:v>
                </c:pt>
                <c:pt idx="596">
                  <c:v>82.596000000000004</c:v>
                </c:pt>
                <c:pt idx="597">
                  <c:v>90.819000000000003</c:v>
                </c:pt>
                <c:pt idx="598">
                  <c:v>96.125999999999948</c:v>
                </c:pt>
                <c:pt idx="599">
                  <c:v>99.584000000000003</c:v>
                </c:pt>
                <c:pt idx="600">
                  <c:v>94.536000000000001</c:v>
                </c:pt>
                <c:pt idx="601">
                  <c:v>95.599000000000004</c:v>
                </c:pt>
                <c:pt idx="602">
                  <c:v>94.274999999999991</c:v>
                </c:pt>
                <c:pt idx="603">
                  <c:v>90.203000000000003</c:v>
                </c:pt>
                <c:pt idx="604">
                  <c:v>92.437000000000026</c:v>
                </c:pt>
                <c:pt idx="605">
                  <c:v>73.61999999999999</c:v>
                </c:pt>
                <c:pt idx="606">
                  <c:v>66.671999999999983</c:v>
                </c:pt>
                <c:pt idx="607">
                  <c:v>67.900999999999996</c:v>
                </c:pt>
                <c:pt idx="608">
                  <c:v>63.157000000000004</c:v>
                </c:pt>
                <c:pt idx="609">
                  <c:v>64.113</c:v>
                </c:pt>
                <c:pt idx="610">
                  <c:v>66.697999999999993</c:v>
                </c:pt>
                <c:pt idx="611">
                  <c:v>62.241</c:v>
                </c:pt>
                <c:pt idx="612">
                  <c:v>62.083999999999996</c:v>
                </c:pt>
                <c:pt idx="613">
                  <c:v>62.259</c:v>
                </c:pt>
                <c:pt idx="614">
                  <c:v>63.964000000000006</c:v>
                </c:pt>
                <c:pt idx="615">
                  <c:v>78.421000000000006</c:v>
                </c:pt>
                <c:pt idx="616">
                  <c:v>79.292000000000002</c:v>
                </c:pt>
                <c:pt idx="617">
                  <c:v>85.691000000000003</c:v>
                </c:pt>
                <c:pt idx="618">
                  <c:v>97.527000000000001</c:v>
                </c:pt>
                <c:pt idx="619">
                  <c:v>105.65199999999999</c:v>
                </c:pt>
                <c:pt idx="620">
                  <c:v>101.408</c:v>
                </c:pt>
                <c:pt idx="621">
                  <c:v>102.697</c:v>
                </c:pt>
                <c:pt idx="622">
                  <c:v>97.938000000000002</c:v>
                </c:pt>
                <c:pt idx="623">
                  <c:v>95.727000000000004</c:v>
                </c:pt>
                <c:pt idx="624">
                  <c:v>84.952000000000012</c:v>
                </c:pt>
                <c:pt idx="625">
                  <c:v>85.278999999999982</c:v>
                </c:pt>
                <c:pt idx="626">
                  <c:v>85.465000000000003</c:v>
                </c:pt>
                <c:pt idx="627">
                  <c:v>85.98</c:v>
                </c:pt>
                <c:pt idx="628">
                  <c:v>91.516000000000005</c:v>
                </c:pt>
                <c:pt idx="629">
                  <c:v>88.908000000000001</c:v>
                </c:pt>
                <c:pt idx="630">
                  <c:v>51.707000000000001</c:v>
                </c:pt>
                <c:pt idx="631">
                  <c:v>97.835999999999999</c:v>
                </c:pt>
                <c:pt idx="632">
                  <c:v>94.084000000000003</c:v>
                </c:pt>
                <c:pt idx="633">
                  <c:v>88.498000000000005</c:v>
                </c:pt>
                <c:pt idx="634">
                  <c:v>58.882999999999996</c:v>
                </c:pt>
                <c:pt idx="635">
                  <c:v>54.862000000000002</c:v>
                </c:pt>
                <c:pt idx="636">
                  <c:v>52.403999999999996</c:v>
                </c:pt>
                <c:pt idx="637">
                  <c:v>49.349999999999994</c:v>
                </c:pt>
                <c:pt idx="638">
                  <c:v>51.125000000000163</c:v>
                </c:pt>
                <c:pt idx="639">
                  <c:v>53.451999999999998</c:v>
                </c:pt>
                <c:pt idx="640">
                  <c:v>58.614000000000004</c:v>
                </c:pt>
                <c:pt idx="641">
                  <c:v>61.153999999999996</c:v>
                </c:pt>
                <c:pt idx="642">
                  <c:v>56.602000000000011</c:v>
                </c:pt>
                <c:pt idx="643">
                  <c:v>57.968000000000011</c:v>
                </c:pt>
                <c:pt idx="644">
                  <c:v>60.213000000000001</c:v>
                </c:pt>
                <c:pt idx="645">
                  <c:v>56.975000000000001</c:v>
                </c:pt>
                <c:pt idx="646">
                  <c:v>55.7250000000003</c:v>
                </c:pt>
                <c:pt idx="647">
                  <c:v>57.742000000000012</c:v>
                </c:pt>
                <c:pt idx="648">
                  <c:v>56.997</c:v>
                </c:pt>
                <c:pt idx="649">
                  <c:v>55.043000000000006</c:v>
                </c:pt>
                <c:pt idx="650">
                  <c:v>56.787000000000006</c:v>
                </c:pt>
                <c:pt idx="651">
                  <c:v>57.031000000000006</c:v>
                </c:pt>
                <c:pt idx="652">
                  <c:v>57.299000000000063</c:v>
                </c:pt>
                <c:pt idx="653">
                  <c:v>54.48</c:v>
                </c:pt>
                <c:pt idx="654">
                  <c:v>49.995000000000012</c:v>
                </c:pt>
                <c:pt idx="655">
                  <c:v>47.532000000000011</c:v>
                </c:pt>
                <c:pt idx="656">
                  <c:v>49.875</c:v>
                </c:pt>
                <c:pt idx="657">
                  <c:v>47.214000000000006</c:v>
                </c:pt>
                <c:pt idx="658">
                  <c:v>48.816999999999993</c:v>
                </c:pt>
                <c:pt idx="659">
                  <c:v>47.072000000000003</c:v>
                </c:pt>
                <c:pt idx="660">
                  <c:v>47.379999999999995</c:v>
                </c:pt>
                <c:pt idx="661">
                  <c:v>48.117000000000004</c:v>
                </c:pt>
                <c:pt idx="662">
                  <c:v>48.097000000000001</c:v>
                </c:pt>
                <c:pt idx="663">
                  <c:v>47.976000000000006</c:v>
                </c:pt>
                <c:pt idx="664">
                  <c:v>46.136000000000003</c:v>
                </c:pt>
                <c:pt idx="665">
                  <c:v>45.977000000000004</c:v>
                </c:pt>
                <c:pt idx="666">
                  <c:v>47.256</c:v>
                </c:pt>
                <c:pt idx="667">
                  <c:v>46.778000000000013</c:v>
                </c:pt>
                <c:pt idx="668">
                  <c:v>48.103000000000002</c:v>
                </c:pt>
                <c:pt idx="669">
                  <c:v>47.707000000000001</c:v>
                </c:pt>
                <c:pt idx="670">
                  <c:v>47.891000000000005</c:v>
                </c:pt>
                <c:pt idx="671">
                  <c:v>49.677</c:v>
                </c:pt>
                <c:pt idx="672">
                  <c:v>48.285000000000011</c:v>
                </c:pt>
                <c:pt idx="673">
                  <c:v>83.054999999999993</c:v>
                </c:pt>
                <c:pt idx="674">
                  <c:v>100.654</c:v>
                </c:pt>
                <c:pt idx="675">
                  <c:v>99.576999999999998</c:v>
                </c:pt>
                <c:pt idx="676">
                  <c:v>88.186999999999998</c:v>
                </c:pt>
                <c:pt idx="677">
                  <c:v>82.623999999999981</c:v>
                </c:pt>
                <c:pt idx="678">
                  <c:v>93.263000000000005</c:v>
                </c:pt>
                <c:pt idx="679">
                  <c:v>92.275999999999982</c:v>
                </c:pt>
                <c:pt idx="680">
                  <c:v>101.21100000000042</c:v>
                </c:pt>
                <c:pt idx="681">
                  <c:v>85.790999999999997</c:v>
                </c:pt>
                <c:pt idx="682">
                  <c:v>87.697000000000003</c:v>
                </c:pt>
                <c:pt idx="683">
                  <c:v>78.024000000000001</c:v>
                </c:pt>
                <c:pt idx="684">
                  <c:v>72.748999999999995</c:v>
                </c:pt>
                <c:pt idx="685">
                  <c:v>72.722999999999999</c:v>
                </c:pt>
                <c:pt idx="686">
                  <c:v>72.215999999999994</c:v>
                </c:pt>
                <c:pt idx="687">
                  <c:v>73.771000000000001</c:v>
                </c:pt>
                <c:pt idx="688">
                  <c:v>66.212999999999994</c:v>
                </c:pt>
                <c:pt idx="689">
                  <c:v>64.304000000000002</c:v>
                </c:pt>
                <c:pt idx="690">
                  <c:v>63.172000000000011</c:v>
                </c:pt>
                <c:pt idx="691">
                  <c:v>67.816999999999993</c:v>
                </c:pt>
                <c:pt idx="692">
                  <c:v>64.262</c:v>
                </c:pt>
                <c:pt idx="693">
                  <c:v>54.473000000000006</c:v>
                </c:pt>
                <c:pt idx="694">
                  <c:v>57.189</c:v>
                </c:pt>
                <c:pt idx="695">
                  <c:v>59.332000000000001</c:v>
                </c:pt>
                <c:pt idx="696">
                  <c:v>61.839999999999996</c:v>
                </c:pt>
                <c:pt idx="697">
                  <c:v>69.681999999999988</c:v>
                </c:pt>
                <c:pt idx="698">
                  <c:v>69.534999999999997</c:v>
                </c:pt>
                <c:pt idx="699">
                  <c:v>66.120999999999981</c:v>
                </c:pt>
                <c:pt idx="700">
                  <c:v>66.021999999999991</c:v>
                </c:pt>
                <c:pt idx="701">
                  <c:v>74.42</c:v>
                </c:pt>
                <c:pt idx="702">
                  <c:v>71.099000000000004</c:v>
                </c:pt>
                <c:pt idx="703">
                  <c:v>70.568000000000012</c:v>
                </c:pt>
                <c:pt idx="704">
                  <c:v>63.616</c:v>
                </c:pt>
                <c:pt idx="705">
                  <c:v>60.749000000000002</c:v>
                </c:pt>
                <c:pt idx="706">
                  <c:v>67.715000000000003</c:v>
                </c:pt>
                <c:pt idx="707">
                  <c:v>69.669999999999987</c:v>
                </c:pt>
                <c:pt idx="708">
                  <c:v>64.590999999999994</c:v>
                </c:pt>
                <c:pt idx="709">
                  <c:v>66.748000000000005</c:v>
                </c:pt>
                <c:pt idx="710">
                  <c:v>68.123999999999981</c:v>
                </c:pt>
                <c:pt idx="711">
                  <c:v>68.531999999999996</c:v>
                </c:pt>
                <c:pt idx="712">
                  <c:v>74.551999999999992</c:v>
                </c:pt>
                <c:pt idx="713">
                  <c:v>68.61</c:v>
                </c:pt>
                <c:pt idx="714">
                  <c:v>59.757000000000005</c:v>
                </c:pt>
                <c:pt idx="715">
                  <c:v>66.691999999999993</c:v>
                </c:pt>
                <c:pt idx="716">
                  <c:v>64.962000000000003</c:v>
                </c:pt>
                <c:pt idx="717">
                  <c:v>62.2250000000003</c:v>
                </c:pt>
                <c:pt idx="718">
                  <c:v>66.927000000000007</c:v>
                </c:pt>
                <c:pt idx="719">
                  <c:v>63.166000000000011</c:v>
                </c:pt>
                <c:pt idx="720">
                  <c:v>62.069000000000003</c:v>
                </c:pt>
                <c:pt idx="721">
                  <c:v>73.221000000000004</c:v>
                </c:pt>
                <c:pt idx="722">
                  <c:v>68.614000000000004</c:v>
                </c:pt>
                <c:pt idx="723">
                  <c:v>66.313000000000002</c:v>
                </c:pt>
                <c:pt idx="724">
                  <c:v>67.22</c:v>
                </c:pt>
                <c:pt idx="725">
                  <c:v>68.438000000000002</c:v>
                </c:pt>
                <c:pt idx="726">
                  <c:v>68.203999999999994</c:v>
                </c:pt>
                <c:pt idx="727">
                  <c:v>74.137</c:v>
                </c:pt>
                <c:pt idx="728">
                  <c:v>66.548000000000002</c:v>
                </c:pt>
                <c:pt idx="729">
                  <c:v>66.194999999999993</c:v>
                </c:pt>
                <c:pt idx="730">
                  <c:v>75.277000000000001</c:v>
                </c:pt>
                <c:pt idx="731">
                  <c:v>72.587999999999994</c:v>
                </c:pt>
                <c:pt idx="732">
                  <c:v>67.319999999999993</c:v>
                </c:pt>
                <c:pt idx="733">
                  <c:v>76.353999999999999</c:v>
                </c:pt>
                <c:pt idx="734">
                  <c:v>71.60499999999999</c:v>
                </c:pt>
                <c:pt idx="735">
                  <c:v>73.501000000000005</c:v>
                </c:pt>
                <c:pt idx="736">
                  <c:v>82.003</c:v>
                </c:pt>
                <c:pt idx="737">
                  <c:v>72.72</c:v>
                </c:pt>
                <c:pt idx="738">
                  <c:v>69.194000000000003</c:v>
                </c:pt>
                <c:pt idx="739">
                  <c:v>73.384999999999991</c:v>
                </c:pt>
                <c:pt idx="740">
                  <c:v>65.510000000000005</c:v>
                </c:pt>
                <c:pt idx="741">
                  <c:v>64.8</c:v>
                </c:pt>
                <c:pt idx="742">
                  <c:v>74.677999999999983</c:v>
                </c:pt>
                <c:pt idx="743">
                  <c:v>77.432000000000002</c:v>
                </c:pt>
                <c:pt idx="744">
                  <c:v>70.828999999999979</c:v>
                </c:pt>
                <c:pt idx="745">
                  <c:v>75.322999999999979</c:v>
                </c:pt>
                <c:pt idx="746">
                  <c:v>70.786000000000001</c:v>
                </c:pt>
                <c:pt idx="747">
                  <c:v>66.864000000000004</c:v>
                </c:pt>
                <c:pt idx="748">
                  <c:v>76.016000000000005</c:v>
                </c:pt>
                <c:pt idx="749">
                  <c:v>78.912999999999997</c:v>
                </c:pt>
                <c:pt idx="750">
                  <c:v>74.027999999999992</c:v>
                </c:pt>
                <c:pt idx="751">
                  <c:v>73.968000000000004</c:v>
                </c:pt>
                <c:pt idx="752">
                  <c:v>65.414000000000527</c:v>
                </c:pt>
                <c:pt idx="753">
                  <c:v>62.067</c:v>
                </c:pt>
                <c:pt idx="754">
                  <c:v>66.388999999999982</c:v>
                </c:pt>
                <c:pt idx="755">
                  <c:v>66.824999999999989</c:v>
                </c:pt>
                <c:pt idx="756">
                  <c:v>63.373000000000005</c:v>
                </c:pt>
                <c:pt idx="757">
                  <c:v>69.164000000000001</c:v>
                </c:pt>
                <c:pt idx="758">
                  <c:v>68.374999999999986</c:v>
                </c:pt>
                <c:pt idx="759">
                  <c:v>67.661999999999992</c:v>
                </c:pt>
                <c:pt idx="760">
                  <c:v>69.736999999999995</c:v>
                </c:pt>
                <c:pt idx="761">
                  <c:v>69.065000000000012</c:v>
                </c:pt>
                <c:pt idx="762">
                  <c:v>66.745000000000005</c:v>
                </c:pt>
                <c:pt idx="763">
                  <c:v>63.177</c:v>
                </c:pt>
                <c:pt idx="764">
                  <c:v>64.573999999999998</c:v>
                </c:pt>
                <c:pt idx="765">
                  <c:v>62.851999999999997</c:v>
                </c:pt>
                <c:pt idx="766">
                  <c:v>65.838999999999999</c:v>
                </c:pt>
                <c:pt idx="767">
                  <c:v>68.994000000000227</c:v>
                </c:pt>
                <c:pt idx="768">
                  <c:v>66.572999999999979</c:v>
                </c:pt>
                <c:pt idx="769">
                  <c:v>59.486999999999995</c:v>
                </c:pt>
                <c:pt idx="770">
                  <c:v>63.580999999999996</c:v>
                </c:pt>
                <c:pt idx="771">
                  <c:v>61.464000000000006</c:v>
                </c:pt>
                <c:pt idx="772">
                  <c:v>60.184000000000005</c:v>
                </c:pt>
                <c:pt idx="773">
                  <c:v>64.632999999999981</c:v>
                </c:pt>
                <c:pt idx="774">
                  <c:v>68.536000000000001</c:v>
                </c:pt>
                <c:pt idx="775">
                  <c:v>66.744000000000227</c:v>
                </c:pt>
                <c:pt idx="776">
                  <c:v>64.896000000000001</c:v>
                </c:pt>
                <c:pt idx="777">
                  <c:v>58.18</c:v>
                </c:pt>
                <c:pt idx="778">
                  <c:v>65.085999999999999</c:v>
                </c:pt>
                <c:pt idx="779">
                  <c:v>60.983000000000004</c:v>
                </c:pt>
                <c:pt idx="780">
                  <c:v>58.076000000000001</c:v>
                </c:pt>
                <c:pt idx="781">
                  <c:v>62.900999999999996</c:v>
                </c:pt>
                <c:pt idx="782">
                  <c:v>65.911000000000527</c:v>
                </c:pt>
                <c:pt idx="783">
                  <c:v>64.227999999999994</c:v>
                </c:pt>
                <c:pt idx="784">
                  <c:v>60.259</c:v>
                </c:pt>
                <c:pt idx="785">
                  <c:v>59.797000000000011</c:v>
                </c:pt>
                <c:pt idx="786">
                  <c:v>59.567</c:v>
                </c:pt>
                <c:pt idx="787">
                  <c:v>59.961000000000006</c:v>
                </c:pt>
                <c:pt idx="788">
                  <c:v>75.652999999999949</c:v>
                </c:pt>
                <c:pt idx="789">
                  <c:v>63.448</c:v>
                </c:pt>
                <c:pt idx="790">
                  <c:v>64.117000000000004</c:v>
                </c:pt>
                <c:pt idx="791">
                  <c:v>70.205000000000013</c:v>
                </c:pt>
                <c:pt idx="792">
                  <c:v>59.071000000000005</c:v>
                </c:pt>
                <c:pt idx="793">
                  <c:v>59.580999999999996</c:v>
                </c:pt>
                <c:pt idx="794">
                  <c:v>60.981999999999999</c:v>
                </c:pt>
                <c:pt idx="795">
                  <c:v>61.565000000000012</c:v>
                </c:pt>
                <c:pt idx="796">
                  <c:v>63.286000000000001</c:v>
                </c:pt>
                <c:pt idx="797">
                  <c:v>70.59</c:v>
                </c:pt>
                <c:pt idx="798">
                  <c:v>64.182999999999979</c:v>
                </c:pt>
                <c:pt idx="799">
                  <c:v>63.035000000000011</c:v>
                </c:pt>
                <c:pt idx="800">
                  <c:v>66.350999999999999</c:v>
                </c:pt>
                <c:pt idx="801">
                  <c:v>61.44</c:v>
                </c:pt>
                <c:pt idx="802">
                  <c:v>59.108000000000011</c:v>
                </c:pt>
                <c:pt idx="803">
                  <c:v>61.891000000000005</c:v>
                </c:pt>
                <c:pt idx="804">
                  <c:v>66.977999999999994</c:v>
                </c:pt>
                <c:pt idx="805">
                  <c:v>75.10199999999999</c:v>
                </c:pt>
                <c:pt idx="806">
                  <c:v>75.334000000000003</c:v>
                </c:pt>
                <c:pt idx="807">
                  <c:v>67.146000000000001</c:v>
                </c:pt>
                <c:pt idx="808">
                  <c:v>74.617000000000004</c:v>
                </c:pt>
                <c:pt idx="809">
                  <c:v>67.768000000000001</c:v>
                </c:pt>
                <c:pt idx="810">
                  <c:v>61.833000000000006</c:v>
                </c:pt>
                <c:pt idx="811">
                  <c:v>61.787000000000006</c:v>
                </c:pt>
                <c:pt idx="812">
                  <c:v>63.51</c:v>
                </c:pt>
                <c:pt idx="813">
                  <c:v>66.915999999999997</c:v>
                </c:pt>
                <c:pt idx="814">
                  <c:v>71.790000000000006</c:v>
                </c:pt>
                <c:pt idx="815">
                  <c:v>71.233999999999995</c:v>
                </c:pt>
                <c:pt idx="816">
                  <c:v>66.482000000000014</c:v>
                </c:pt>
                <c:pt idx="817">
                  <c:v>72.588999999999999</c:v>
                </c:pt>
                <c:pt idx="818">
                  <c:v>68.557999999999993</c:v>
                </c:pt>
                <c:pt idx="819">
                  <c:v>64.492000000000004</c:v>
                </c:pt>
                <c:pt idx="820">
                  <c:v>68.823999999999998</c:v>
                </c:pt>
                <c:pt idx="821">
                  <c:v>70.908000000000001</c:v>
                </c:pt>
                <c:pt idx="822">
                  <c:v>67.956999999999994</c:v>
                </c:pt>
                <c:pt idx="823">
                  <c:v>78.842000000000013</c:v>
                </c:pt>
                <c:pt idx="824">
                  <c:v>71.449000000000026</c:v>
                </c:pt>
                <c:pt idx="825">
                  <c:v>65.474000000000004</c:v>
                </c:pt>
                <c:pt idx="826">
                  <c:v>64.598000000000013</c:v>
                </c:pt>
                <c:pt idx="827">
                  <c:v>65.543000000000006</c:v>
                </c:pt>
                <c:pt idx="828">
                  <c:v>66.444000000000628</c:v>
                </c:pt>
                <c:pt idx="829">
                  <c:v>71.287000000000006</c:v>
                </c:pt>
                <c:pt idx="830">
                  <c:v>69.346999999999994</c:v>
                </c:pt>
                <c:pt idx="831">
                  <c:v>68.617999999999995</c:v>
                </c:pt>
                <c:pt idx="832">
                  <c:v>69.555999999999983</c:v>
                </c:pt>
                <c:pt idx="833">
                  <c:v>74.031999999999996</c:v>
                </c:pt>
                <c:pt idx="834">
                  <c:v>69.427999999999997</c:v>
                </c:pt>
                <c:pt idx="835">
                  <c:v>64.956000000000003</c:v>
                </c:pt>
                <c:pt idx="836">
                  <c:v>67.549000000000007</c:v>
                </c:pt>
                <c:pt idx="837">
                  <c:v>65.546000000000006</c:v>
                </c:pt>
                <c:pt idx="838">
                  <c:v>69.543999999999997</c:v>
                </c:pt>
                <c:pt idx="839">
                  <c:v>70.433999999999997</c:v>
                </c:pt>
                <c:pt idx="840">
                  <c:v>63.662000000000013</c:v>
                </c:pt>
                <c:pt idx="841">
                  <c:v>68.200999999999993</c:v>
                </c:pt>
                <c:pt idx="842">
                  <c:v>65.537999999999997</c:v>
                </c:pt>
                <c:pt idx="843">
                  <c:v>64.988</c:v>
                </c:pt>
                <c:pt idx="844">
                  <c:v>69.209999999999994</c:v>
                </c:pt>
                <c:pt idx="845">
                  <c:v>67.89</c:v>
                </c:pt>
                <c:pt idx="846">
                  <c:v>64.634</c:v>
                </c:pt>
                <c:pt idx="847">
                  <c:v>67.378999999999948</c:v>
                </c:pt>
                <c:pt idx="848">
                  <c:v>69.001999999999995</c:v>
                </c:pt>
                <c:pt idx="849">
                  <c:v>67.897999999999996</c:v>
                </c:pt>
                <c:pt idx="850">
                  <c:v>72.215999999999994</c:v>
                </c:pt>
                <c:pt idx="851">
                  <c:v>71.263000000000005</c:v>
                </c:pt>
                <c:pt idx="852">
                  <c:v>60.104000000000006</c:v>
                </c:pt>
                <c:pt idx="853">
                  <c:v>60.041000000000004</c:v>
                </c:pt>
                <c:pt idx="854">
                  <c:v>66.784999999999997</c:v>
                </c:pt>
                <c:pt idx="855">
                  <c:v>67.819000000000003</c:v>
                </c:pt>
                <c:pt idx="856">
                  <c:v>67.251999999999995</c:v>
                </c:pt>
                <c:pt idx="857">
                  <c:v>63.946999999999996</c:v>
                </c:pt>
                <c:pt idx="858">
                  <c:v>63.696000000000012</c:v>
                </c:pt>
                <c:pt idx="859">
                  <c:v>63.281000000000006</c:v>
                </c:pt>
                <c:pt idx="860">
                  <c:v>63.537000000000006</c:v>
                </c:pt>
                <c:pt idx="861">
                  <c:v>61.333999999999996</c:v>
                </c:pt>
                <c:pt idx="862">
                  <c:v>59.742000000000012</c:v>
                </c:pt>
                <c:pt idx="863">
                  <c:v>63.335000000000001</c:v>
                </c:pt>
                <c:pt idx="864">
                  <c:v>63.43</c:v>
                </c:pt>
                <c:pt idx="865">
                  <c:v>55.465000000000003</c:v>
                </c:pt>
                <c:pt idx="866">
                  <c:v>64.35299999999998</c:v>
                </c:pt>
                <c:pt idx="867">
                  <c:v>60.015000000000001</c:v>
                </c:pt>
                <c:pt idx="868">
                  <c:v>71.004000000000005</c:v>
                </c:pt>
                <c:pt idx="869">
                  <c:v>68.637</c:v>
                </c:pt>
                <c:pt idx="870">
                  <c:v>68.266999999999996</c:v>
                </c:pt>
                <c:pt idx="871">
                  <c:v>68.057999999999993</c:v>
                </c:pt>
                <c:pt idx="872">
                  <c:v>64.539000000000001</c:v>
                </c:pt>
                <c:pt idx="873">
                  <c:v>60.497</c:v>
                </c:pt>
                <c:pt idx="874">
                  <c:v>67.603999999999999</c:v>
                </c:pt>
                <c:pt idx="875">
                  <c:v>65.495000000000005</c:v>
                </c:pt>
                <c:pt idx="876">
                  <c:v>65.182999999999979</c:v>
                </c:pt>
                <c:pt idx="877">
                  <c:v>68.016999999999996</c:v>
                </c:pt>
                <c:pt idx="878">
                  <c:v>74.292000000000002</c:v>
                </c:pt>
                <c:pt idx="879">
                  <c:v>68.125999999999948</c:v>
                </c:pt>
                <c:pt idx="880">
                  <c:v>69.574999999999989</c:v>
                </c:pt>
                <c:pt idx="881">
                  <c:v>65.135999999999981</c:v>
                </c:pt>
                <c:pt idx="882">
                  <c:v>57.091000000000001</c:v>
                </c:pt>
                <c:pt idx="883">
                  <c:v>58.376000000000005</c:v>
                </c:pt>
                <c:pt idx="884">
                  <c:v>61.563000000000002</c:v>
                </c:pt>
                <c:pt idx="885">
                  <c:v>62.550999999999995</c:v>
                </c:pt>
                <c:pt idx="886">
                  <c:v>59.252000000000002</c:v>
                </c:pt>
                <c:pt idx="887">
                  <c:v>63.925000000000011</c:v>
                </c:pt>
                <c:pt idx="888">
                  <c:v>61.433</c:v>
                </c:pt>
                <c:pt idx="889">
                  <c:v>68.016000000000005</c:v>
                </c:pt>
                <c:pt idx="890">
                  <c:v>61.446000000000005</c:v>
                </c:pt>
                <c:pt idx="891">
                  <c:v>59.696000000000012</c:v>
                </c:pt>
                <c:pt idx="892">
                  <c:v>66.23</c:v>
                </c:pt>
                <c:pt idx="893">
                  <c:v>63.6</c:v>
                </c:pt>
                <c:pt idx="894">
                  <c:v>60.410999999999994</c:v>
                </c:pt>
                <c:pt idx="895">
                  <c:v>60.693000000000012</c:v>
                </c:pt>
                <c:pt idx="896">
                  <c:v>66.599999999999994</c:v>
                </c:pt>
                <c:pt idx="897">
                  <c:v>58.577000000000005</c:v>
                </c:pt>
                <c:pt idx="898">
                  <c:v>59.436</c:v>
                </c:pt>
                <c:pt idx="899">
                  <c:v>62.174000000000007</c:v>
                </c:pt>
                <c:pt idx="900">
                  <c:v>61.674000000000007</c:v>
                </c:pt>
                <c:pt idx="901">
                  <c:v>58.611000000000004</c:v>
                </c:pt>
                <c:pt idx="902">
                  <c:v>59.54</c:v>
                </c:pt>
                <c:pt idx="903">
                  <c:v>61.127000000000002</c:v>
                </c:pt>
                <c:pt idx="904">
                  <c:v>71.840999999999994</c:v>
                </c:pt>
                <c:pt idx="905">
                  <c:v>63.567</c:v>
                </c:pt>
                <c:pt idx="906">
                  <c:v>65.78</c:v>
                </c:pt>
                <c:pt idx="907">
                  <c:v>67.512</c:v>
                </c:pt>
                <c:pt idx="908">
                  <c:v>61.347999999999999</c:v>
                </c:pt>
                <c:pt idx="909">
                  <c:v>63.252000000000002</c:v>
                </c:pt>
                <c:pt idx="910">
                  <c:v>62.452999999999996</c:v>
                </c:pt>
                <c:pt idx="911">
                  <c:v>63.911999999999999</c:v>
                </c:pt>
                <c:pt idx="912">
                  <c:v>61.908000000000001</c:v>
                </c:pt>
                <c:pt idx="913">
                  <c:v>63.619</c:v>
                </c:pt>
                <c:pt idx="914">
                  <c:v>64.228999999999999</c:v>
                </c:pt>
                <c:pt idx="915">
                  <c:v>67.765000000000001</c:v>
                </c:pt>
                <c:pt idx="916">
                  <c:v>67.346000000000004</c:v>
                </c:pt>
                <c:pt idx="917">
                  <c:v>61.365000000000002</c:v>
                </c:pt>
                <c:pt idx="918">
                  <c:v>60.25</c:v>
                </c:pt>
                <c:pt idx="919">
                  <c:v>57.013999999999996</c:v>
                </c:pt>
                <c:pt idx="920">
                  <c:v>56.513000000000005</c:v>
                </c:pt>
                <c:pt idx="921">
                  <c:v>59.827000000000005</c:v>
                </c:pt>
                <c:pt idx="922">
                  <c:v>62.803999999999995</c:v>
                </c:pt>
                <c:pt idx="923">
                  <c:v>62.671000000000006</c:v>
                </c:pt>
                <c:pt idx="924">
                  <c:v>60.578000000000003</c:v>
                </c:pt>
                <c:pt idx="925">
                  <c:v>60.467000000000006</c:v>
                </c:pt>
                <c:pt idx="926">
                  <c:v>56.964000000000006</c:v>
                </c:pt>
                <c:pt idx="927">
                  <c:v>61.449999999999996</c:v>
                </c:pt>
                <c:pt idx="928">
                  <c:v>62.468000000000011</c:v>
                </c:pt>
                <c:pt idx="929">
                  <c:v>64.408000000000001</c:v>
                </c:pt>
                <c:pt idx="930">
                  <c:v>65.194999999999993</c:v>
                </c:pt>
                <c:pt idx="931">
                  <c:v>68.85899999999998</c:v>
                </c:pt>
                <c:pt idx="932">
                  <c:v>78.606999999999999</c:v>
                </c:pt>
                <c:pt idx="933">
                  <c:v>84.933000000000007</c:v>
                </c:pt>
                <c:pt idx="934">
                  <c:v>98.462999999999994</c:v>
                </c:pt>
                <c:pt idx="935">
                  <c:v>65.715999999999994</c:v>
                </c:pt>
                <c:pt idx="936">
                  <c:v>61.431000000000004</c:v>
                </c:pt>
                <c:pt idx="937">
                  <c:v>47.868000000000002</c:v>
                </c:pt>
                <c:pt idx="938">
                  <c:v>45.524000000000001</c:v>
                </c:pt>
                <c:pt idx="939">
                  <c:v>43.764000000000003</c:v>
                </c:pt>
                <c:pt idx="940">
                  <c:v>50.849000000000004</c:v>
                </c:pt>
                <c:pt idx="941">
                  <c:v>50.080999999999996</c:v>
                </c:pt>
                <c:pt idx="942">
                  <c:v>47.724000000000011</c:v>
                </c:pt>
                <c:pt idx="943">
                  <c:v>80.343000000000004</c:v>
                </c:pt>
                <c:pt idx="944">
                  <c:v>91.577999999999989</c:v>
                </c:pt>
                <c:pt idx="945">
                  <c:v>80.768000000000001</c:v>
                </c:pt>
                <c:pt idx="946">
                  <c:v>90.114999999999995</c:v>
                </c:pt>
                <c:pt idx="947">
                  <c:v>90.7</c:v>
                </c:pt>
                <c:pt idx="948">
                  <c:v>80.820999999999998</c:v>
                </c:pt>
                <c:pt idx="949">
                  <c:v>85.578999999999979</c:v>
                </c:pt>
                <c:pt idx="950">
                  <c:v>100.319</c:v>
                </c:pt>
                <c:pt idx="951">
                  <c:v>98.793000000000006</c:v>
                </c:pt>
                <c:pt idx="952">
                  <c:v>90.218999999999994</c:v>
                </c:pt>
                <c:pt idx="953">
                  <c:v>83.208000000000013</c:v>
                </c:pt>
                <c:pt idx="954">
                  <c:v>87.539000000000001</c:v>
                </c:pt>
                <c:pt idx="955">
                  <c:v>102.498</c:v>
                </c:pt>
                <c:pt idx="956">
                  <c:v>99.205000000000013</c:v>
                </c:pt>
                <c:pt idx="957">
                  <c:v>77.983000000000004</c:v>
                </c:pt>
                <c:pt idx="958">
                  <c:v>81.48</c:v>
                </c:pt>
                <c:pt idx="959">
                  <c:v>90.651999999999987</c:v>
                </c:pt>
                <c:pt idx="960">
                  <c:v>80.674999999999983</c:v>
                </c:pt>
                <c:pt idx="961">
                  <c:v>83.132999999999981</c:v>
                </c:pt>
                <c:pt idx="962">
                  <c:v>67.11</c:v>
                </c:pt>
                <c:pt idx="963">
                  <c:v>63.11</c:v>
                </c:pt>
                <c:pt idx="964">
                  <c:v>55.580999999999996</c:v>
                </c:pt>
                <c:pt idx="965">
                  <c:v>56.903999999999996</c:v>
                </c:pt>
                <c:pt idx="966">
                  <c:v>62.925000000000011</c:v>
                </c:pt>
                <c:pt idx="967">
                  <c:v>66.403000000000006</c:v>
                </c:pt>
                <c:pt idx="968">
                  <c:v>66.975999999999999</c:v>
                </c:pt>
                <c:pt idx="969">
                  <c:v>74.3</c:v>
                </c:pt>
                <c:pt idx="970">
                  <c:v>103.63200000000001</c:v>
                </c:pt>
                <c:pt idx="971">
                  <c:v>99.38</c:v>
                </c:pt>
                <c:pt idx="972">
                  <c:v>79.84</c:v>
                </c:pt>
                <c:pt idx="973">
                  <c:v>74.724000000000004</c:v>
                </c:pt>
                <c:pt idx="974">
                  <c:v>65.887999999999991</c:v>
                </c:pt>
                <c:pt idx="975">
                  <c:v>62.995000000000012</c:v>
                </c:pt>
                <c:pt idx="976">
                  <c:v>61.681000000000004</c:v>
                </c:pt>
                <c:pt idx="977">
                  <c:v>62.663000000000011</c:v>
                </c:pt>
                <c:pt idx="978">
                  <c:v>68.468999999999994</c:v>
                </c:pt>
                <c:pt idx="979">
                  <c:v>78.524999999999991</c:v>
                </c:pt>
                <c:pt idx="980">
                  <c:v>65.807999999999993</c:v>
                </c:pt>
                <c:pt idx="981">
                  <c:v>57.82</c:v>
                </c:pt>
                <c:pt idx="982">
                  <c:v>68.582999999999998</c:v>
                </c:pt>
                <c:pt idx="983">
                  <c:v>70.181999999999988</c:v>
                </c:pt>
                <c:pt idx="984">
                  <c:v>63.529000000000003</c:v>
                </c:pt>
                <c:pt idx="985">
                  <c:v>61.192000000000213</c:v>
                </c:pt>
                <c:pt idx="986">
                  <c:v>62.105000000000011</c:v>
                </c:pt>
                <c:pt idx="987">
                  <c:v>60.636000000000003</c:v>
                </c:pt>
                <c:pt idx="988">
                  <c:v>67.132999999999981</c:v>
                </c:pt>
                <c:pt idx="989">
                  <c:v>66.635999999999981</c:v>
                </c:pt>
                <c:pt idx="990">
                  <c:v>65.575999999999979</c:v>
                </c:pt>
                <c:pt idx="991">
                  <c:v>64.840999999999994</c:v>
                </c:pt>
                <c:pt idx="992">
                  <c:v>64.834000000000003</c:v>
                </c:pt>
                <c:pt idx="993">
                  <c:v>64.03</c:v>
                </c:pt>
                <c:pt idx="994">
                  <c:v>65.319999999999993</c:v>
                </c:pt>
                <c:pt idx="995">
                  <c:v>66.35899999999998</c:v>
                </c:pt>
                <c:pt idx="996">
                  <c:v>64.730999999999995</c:v>
                </c:pt>
                <c:pt idx="997">
                  <c:v>65.318000000000012</c:v>
                </c:pt>
                <c:pt idx="998">
                  <c:v>66.613</c:v>
                </c:pt>
                <c:pt idx="999">
                  <c:v>65.122999999999948</c:v>
                </c:pt>
                <c:pt idx="1000">
                  <c:v>63.913999999999994</c:v>
                </c:pt>
                <c:pt idx="1001">
                  <c:v>65.884</c:v>
                </c:pt>
                <c:pt idx="1002">
                  <c:v>64.489000000000004</c:v>
                </c:pt>
                <c:pt idx="1003">
                  <c:v>76.703000000000003</c:v>
                </c:pt>
                <c:pt idx="1004">
                  <c:v>97.60599999999998</c:v>
                </c:pt>
                <c:pt idx="1005">
                  <c:v>91.563999999999993</c:v>
                </c:pt>
                <c:pt idx="1006">
                  <c:v>93.302999999999983</c:v>
                </c:pt>
                <c:pt idx="1007">
                  <c:v>93.251000000000005</c:v>
                </c:pt>
                <c:pt idx="1008">
                  <c:v>86.048000000000002</c:v>
                </c:pt>
                <c:pt idx="1009">
                  <c:v>91.771000000000001</c:v>
                </c:pt>
                <c:pt idx="1010">
                  <c:v>91.298000000000002</c:v>
                </c:pt>
                <c:pt idx="1011">
                  <c:v>87.346000000000004</c:v>
                </c:pt>
                <c:pt idx="1012">
                  <c:v>93.406000000000006</c:v>
                </c:pt>
                <c:pt idx="1013">
                  <c:v>89.533000000000001</c:v>
                </c:pt>
                <c:pt idx="1014">
                  <c:v>86.766999999999996</c:v>
                </c:pt>
                <c:pt idx="1015">
                  <c:v>91.902000000000001</c:v>
                </c:pt>
                <c:pt idx="1016">
                  <c:v>92.534999999999997</c:v>
                </c:pt>
                <c:pt idx="1017">
                  <c:v>95.456000000000003</c:v>
                </c:pt>
                <c:pt idx="1018">
                  <c:v>97.024000000000001</c:v>
                </c:pt>
                <c:pt idx="1019">
                  <c:v>96.555999999999983</c:v>
                </c:pt>
                <c:pt idx="1020">
                  <c:v>91.424000000000007</c:v>
                </c:pt>
                <c:pt idx="1021">
                  <c:v>98.167000000000002</c:v>
                </c:pt>
                <c:pt idx="1022">
                  <c:v>94.36</c:v>
                </c:pt>
                <c:pt idx="1023">
                  <c:v>84.135999999999981</c:v>
                </c:pt>
                <c:pt idx="1024">
                  <c:v>88.843999999999994</c:v>
                </c:pt>
                <c:pt idx="1025">
                  <c:v>89.774000000000001</c:v>
                </c:pt>
                <c:pt idx="1026">
                  <c:v>87.281999999999996</c:v>
                </c:pt>
                <c:pt idx="1027">
                  <c:v>103.124</c:v>
                </c:pt>
                <c:pt idx="1028">
                  <c:v>95.11999999999999</c:v>
                </c:pt>
                <c:pt idx="1029">
                  <c:v>90.698999999999998</c:v>
                </c:pt>
                <c:pt idx="1030">
                  <c:v>95.983000000000004</c:v>
                </c:pt>
                <c:pt idx="1031">
                  <c:v>90.61</c:v>
                </c:pt>
                <c:pt idx="1032">
                  <c:v>90.572999999999979</c:v>
                </c:pt>
                <c:pt idx="1033">
                  <c:v>96.208000000000013</c:v>
                </c:pt>
                <c:pt idx="1034">
                  <c:v>87.257999999999996</c:v>
                </c:pt>
                <c:pt idx="1035">
                  <c:v>85.403999999999996</c:v>
                </c:pt>
                <c:pt idx="1036">
                  <c:v>84.262</c:v>
                </c:pt>
                <c:pt idx="1037">
                  <c:v>90.625999999999948</c:v>
                </c:pt>
                <c:pt idx="1038">
                  <c:v>86.218000000000004</c:v>
                </c:pt>
                <c:pt idx="1039">
                  <c:v>87.85199999999999</c:v>
                </c:pt>
                <c:pt idx="1040">
                  <c:v>90.19</c:v>
                </c:pt>
                <c:pt idx="1041">
                  <c:v>85.634</c:v>
                </c:pt>
                <c:pt idx="1042">
                  <c:v>85.711000000000027</c:v>
                </c:pt>
                <c:pt idx="1043">
                  <c:v>84.461000000000027</c:v>
                </c:pt>
                <c:pt idx="1044">
                  <c:v>80.446000000000026</c:v>
                </c:pt>
                <c:pt idx="1045">
                  <c:v>94.661000000000001</c:v>
                </c:pt>
                <c:pt idx="1046">
                  <c:v>101.28</c:v>
                </c:pt>
                <c:pt idx="1047">
                  <c:v>92.741000000000227</c:v>
                </c:pt>
                <c:pt idx="1048">
                  <c:v>96.095000000000013</c:v>
                </c:pt>
                <c:pt idx="1049">
                  <c:v>92.524999999999991</c:v>
                </c:pt>
                <c:pt idx="1050">
                  <c:v>92.574999999999989</c:v>
                </c:pt>
                <c:pt idx="1051">
                  <c:v>94.563000000000002</c:v>
                </c:pt>
                <c:pt idx="1052">
                  <c:v>87.953999999999994</c:v>
                </c:pt>
                <c:pt idx="1053">
                  <c:v>93.733000000000004</c:v>
                </c:pt>
                <c:pt idx="1054">
                  <c:v>65.013000000000005</c:v>
                </c:pt>
                <c:pt idx="1055">
                  <c:v>62.64</c:v>
                </c:pt>
                <c:pt idx="1056">
                  <c:v>62.98</c:v>
                </c:pt>
                <c:pt idx="1057">
                  <c:v>62.508000000000003</c:v>
                </c:pt>
                <c:pt idx="1058">
                  <c:v>64.429000000000002</c:v>
                </c:pt>
                <c:pt idx="1059">
                  <c:v>65.316000000000003</c:v>
                </c:pt>
                <c:pt idx="1060">
                  <c:v>64.483000000000004</c:v>
                </c:pt>
                <c:pt idx="1061">
                  <c:v>64.096000000000004</c:v>
                </c:pt>
                <c:pt idx="1062">
                  <c:v>66.245999999999995</c:v>
                </c:pt>
                <c:pt idx="1063">
                  <c:v>76.286000000000001</c:v>
                </c:pt>
                <c:pt idx="1064">
                  <c:v>70.251000000000005</c:v>
                </c:pt>
                <c:pt idx="1065">
                  <c:v>61.64</c:v>
                </c:pt>
                <c:pt idx="1066">
                  <c:v>64.718000000000004</c:v>
                </c:pt>
                <c:pt idx="1067">
                  <c:v>63.655000000000001</c:v>
                </c:pt>
                <c:pt idx="1068">
                  <c:v>62.268000000000278</c:v>
                </c:pt>
                <c:pt idx="1069">
                  <c:v>65.363</c:v>
                </c:pt>
                <c:pt idx="1070">
                  <c:v>70.332999999999998</c:v>
                </c:pt>
                <c:pt idx="1071">
                  <c:v>60.158000000000001</c:v>
                </c:pt>
                <c:pt idx="1072">
                  <c:v>62.757000000000005</c:v>
                </c:pt>
                <c:pt idx="1073">
                  <c:v>64.759</c:v>
                </c:pt>
                <c:pt idx="1074">
                  <c:v>57.642000000000003</c:v>
                </c:pt>
                <c:pt idx="1075">
                  <c:v>106.35199999999999</c:v>
                </c:pt>
                <c:pt idx="1076">
                  <c:v>97.972999999999999</c:v>
                </c:pt>
                <c:pt idx="1077">
                  <c:v>94.77</c:v>
                </c:pt>
                <c:pt idx="1078">
                  <c:v>95.801999999999992</c:v>
                </c:pt>
                <c:pt idx="1079">
                  <c:v>91.7</c:v>
                </c:pt>
                <c:pt idx="1080">
                  <c:v>94.675999999999988</c:v>
                </c:pt>
                <c:pt idx="1081">
                  <c:v>103.932</c:v>
                </c:pt>
                <c:pt idx="1082">
                  <c:v>96.334999999999994</c:v>
                </c:pt>
                <c:pt idx="1083">
                  <c:v>92.42</c:v>
                </c:pt>
                <c:pt idx="1084">
                  <c:v>103.788</c:v>
                </c:pt>
                <c:pt idx="1085">
                  <c:v>92.5</c:v>
                </c:pt>
                <c:pt idx="1086">
                  <c:v>86.346999999999994</c:v>
                </c:pt>
                <c:pt idx="1087">
                  <c:v>93.218000000000004</c:v>
                </c:pt>
                <c:pt idx="1088">
                  <c:v>83.584999999999994</c:v>
                </c:pt>
                <c:pt idx="1089">
                  <c:v>89.867999999999995</c:v>
                </c:pt>
                <c:pt idx="1090">
                  <c:v>84.727000000000004</c:v>
                </c:pt>
                <c:pt idx="1091">
                  <c:v>92.861999999999995</c:v>
                </c:pt>
              </c:numCache>
            </c:numRef>
          </c:val>
        </c:ser>
        <c:marker val="1"/>
        <c:axId val="66894848"/>
        <c:axId val="88358912"/>
      </c:lineChart>
      <c:catAx>
        <c:axId val="66894848"/>
        <c:scaling>
          <c:orientation val="minMax"/>
        </c:scaling>
        <c:axPos val="b"/>
        <c:majorTickMark val="none"/>
        <c:tickLblPos val="nextTo"/>
        <c:crossAx val="88358912"/>
        <c:crosses val="autoZero"/>
        <c:auto val="1"/>
        <c:lblAlgn val="ctr"/>
        <c:lblOffset val="100"/>
      </c:catAx>
      <c:valAx>
        <c:axId val="88358912"/>
        <c:scaling>
          <c:orientation val="minMax"/>
          <c:max val="115"/>
          <c:min val="35"/>
        </c:scaling>
        <c:axPos val="l"/>
        <c:majorGridlines/>
        <c:title>
          <c:layout/>
        </c:title>
        <c:numFmt formatCode="General" sourceLinked="1"/>
        <c:majorTickMark val="none"/>
        <c:tickLblPos val="nextTo"/>
        <c:crossAx val="66894848"/>
        <c:crosses val="autoZero"/>
        <c:crossBetween val="between"/>
      </c:valAx>
    </c:plotArea>
    <c:legend>
      <c:legendPos val="r"/>
      <c:layout/>
    </c:legend>
    <c:plotVisOnly val="1"/>
    <c:dispBlanksAs val="zero"/>
  </c:chart>
  <c:spPr>
    <a:solidFill>
      <a:schemeClr val="bg1"/>
    </a:solidFill>
    <a:ln>
      <a:solidFill>
        <a:schemeClr val="accent1">
          <a:lumMod val="50000"/>
        </a:schemeClr>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2626451415901714E-2"/>
          <c:y val="8.7095116631547814E-2"/>
          <c:w val="0.68945622181842658"/>
          <c:h val="0.7182580113067959"/>
        </c:manualLayout>
      </c:layout>
      <c:scatterChart>
        <c:scatterStyle val="lineMarker"/>
        <c:ser>
          <c:idx val="0"/>
          <c:order val="0"/>
          <c:spPr>
            <a:ln w="28575">
              <a:noFill/>
            </a:ln>
          </c:spPr>
          <c:marker>
            <c:symbol val="diamond"/>
            <c:size val="3"/>
            <c:spPr>
              <a:solidFill>
                <a:srgbClr val="003366"/>
              </a:solidFill>
              <a:ln>
                <a:solidFill>
                  <a:srgbClr val="003366"/>
                </a:solidFill>
              </a:ln>
            </c:spPr>
          </c:marker>
          <c:trendline>
            <c:trendlineType val="linear"/>
            <c:dispRSqr val="1"/>
            <c:dispEq val="1"/>
            <c:trendlineLbl>
              <c:layout>
                <c:manualLayout>
                  <c:x val="9.2729154048051696E-2"/>
                  <c:y val="0.14622983818628227"/>
                </c:manualLayout>
              </c:layout>
              <c:tx>
                <c:rich>
                  <a:bodyPr/>
                  <a:lstStyle/>
                  <a:p>
                    <a:pPr>
                      <a:defRPr sz="1400"/>
                    </a:pPr>
                    <a:r>
                      <a:rPr lang="en-US" sz="1100" baseline="0"/>
                      <a:t>y = 0.8866x + 8.6752
R² = 0.8826</a:t>
                    </a:r>
                    <a:endParaRPr lang="en-US" sz="1100"/>
                  </a:p>
                </c:rich>
              </c:tx>
              <c:numFmt formatCode="General" sourceLinked="0"/>
            </c:trendlineLbl>
          </c:trendline>
          <c:xVal>
            <c:numRef>
              <c:f>Sheet1!$I$2:$I$1099</c:f>
              <c:numCache>
                <c:formatCode>General</c:formatCode>
                <c:ptCount val="1098"/>
                <c:pt idx="0">
                  <c:v>68</c:v>
                </c:pt>
                <c:pt idx="1">
                  <c:v>87</c:v>
                </c:pt>
                <c:pt idx="2">
                  <c:v>88.8</c:v>
                </c:pt>
                <c:pt idx="3">
                  <c:v>91.3</c:v>
                </c:pt>
                <c:pt idx="4">
                  <c:v>98</c:v>
                </c:pt>
                <c:pt idx="5">
                  <c:v>97</c:v>
                </c:pt>
                <c:pt idx="6">
                  <c:v>87</c:v>
                </c:pt>
                <c:pt idx="7">
                  <c:v>94</c:v>
                </c:pt>
                <c:pt idx="8">
                  <c:v>96.2</c:v>
                </c:pt>
                <c:pt idx="9">
                  <c:v>81.400000000000006</c:v>
                </c:pt>
                <c:pt idx="10">
                  <c:v>85.2</c:v>
                </c:pt>
                <c:pt idx="11">
                  <c:v>89</c:v>
                </c:pt>
                <c:pt idx="12">
                  <c:v>87.8</c:v>
                </c:pt>
                <c:pt idx="13">
                  <c:v>121.5</c:v>
                </c:pt>
                <c:pt idx="14">
                  <c:v>129</c:v>
                </c:pt>
                <c:pt idx="15">
                  <c:v>115.2</c:v>
                </c:pt>
                <c:pt idx="16">
                  <c:v>124.6</c:v>
                </c:pt>
                <c:pt idx="17">
                  <c:v>96.5</c:v>
                </c:pt>
                <c:pt idx="18">
                  <c:v>116</c:v>
                </c:pt>
                <c:pt idx="19">
                  <c:v>88.8</c:v>
                </c:pt>
                <c:pt idx="20">
                  <c:v>89.8</c:v>
                </c:pt>
                <c:pt idx="21">
                  <c:v>98.3</c:v>
                </c:pt>
                <c:pt idx="22">
                  <c:v>88.5</c:v>
                </c:pt>
                <c:pt idx="23">
                  <c:v>91.5</c:v>
                </c:pt>
                <c:pt idx="24">
                  <c:v>95</c:v>
                </c:pt>
                <c:pt idx="25">
                  <c:v>110</c:v>
                </c:pt>
                <c:pt idx="26">
                  <c:v>112.7</c:v>
                </c:pt>
                <c:pt idx="27">
                  <c:v>97.3</c:v>
                </c:pt>
                <c:pt idx="28">
                  <c:v>88</c:v>
                </c:pt>
                <c:pt idx="29">
                  <c:v>94.5</c:v>
                </c:pt>
                <c:pt idx="30">
                  <c:v>101</c:v>
                </c:pt>
                <c:pt idx="31">
                  <c:v>101</c:v>
                </c:pt>
                <c:pt idx="32">
                  <c:v>89</c:v>
                </c:pt>
                <c:pt idx="33">
                  <c:v>94</c:v>
                </c:pt>
                <c:pt idx="34">
                  <c:v>102.5</c:v>
                </c:pt>
                <c:pt idx="35">
                  <c:v>91.5</c:v>
                </c:pt>
                <c:pt idx="36">
                  <c:v>92.5</c:v>
                </c:pt>
                <c:pt idx="37">
                  <c:v>99</c:v>
                </c:pt>
                <c:pt idx="38">
                  <c:v>96</c:v>
                </c:pt>
                <c:pt idx="39">
                  <c:v>94.4</c:v>
                </c:pt>
                <c:pt idx="40">
                  <c:v>94</c:v>
                </c:pt>
                <c:pt idx="41">
                  <c:v>96</c:v>
                </c:pt>
                <c:pt idx="42">
                  <c:v>98.4</c:v>
                </c:pt>
                <c:pt idx="43">
                  <c:v>91</c:v>
                </c:pt>
                <c:pt idx="44">
                  <c:v>91</c:v>
                </c:pt>
                <c:pt idx="45">
                  <c:v>90.5</c:v>
                </c:pt>
                <c:pt idx="46">
                  <c:v>80.5</c:v>
                </c:pt>
                <c:pt idx="47">
                  <c:v>87.5</c:v>
                </c:pt>
                <c:pt idx="48">
                  <c:v>94.8</c:v>
                </c:pt>
                <c:pt idx="49">
                  <c:v>91.1</c:v>
                </c:pt>
                <c:pt idx="50">
                  <c:v>48.5</c:v>
                </c:pt>
                <c:pt idx="51">
                  <c:v>43.5</c:v>
                </c:pt>
                <c:pt idx="52">
                  <c:v>43</c:v>
                </c:pt>
                <c:pt idx="53">
                  <c:v>43.5</c:v>
                </c:pt>
                <c:pt idx="54">
                  <c:v>48.7</c:v>
                </c:pt>
                <c:pt idx="55">
                  <c:v>51.7</c:v>
                </c:pt>
                <c:pt idx="56">
                  <c:v>69.8</c:v>
                </c:pt>
                <c:pt idx="57">
                  <c:v>75</c:v>
                </c:pt>
                <c:pt idx="58">
                  <c:v>64.7</c:v>
                </c:pt>
                <c:pt idx="59">
                  <c:v>98</c:v>
                </c:pt>
                <c:pt idx="60">
                  <c:v>100</c:v>
                </c:pt>
                <c:pt idx="61">
                  <c:v>93.4</c:v>
                </c:pt>
                <c:pt idx="62">
                  <c:v>92</c:v>
                </c:pt>
                <c:pt idx="63">
                  <c:v>109</c:v>
                </c:pt>
                <c:pt idx="64">
                  <c:v>105.4</c:v>
                </c:pt>
                <c:pt idx="65">
                  <c:v>100</c:v>
                </c:pt>
                <c:pt idx="66">
                  <c:v>83.5</c:v>
                </c:pt>
                <c:pt idx="67">
                  <c:v>89.4</c:v>
                </c:pt>
                <c:pt idx="68">
                  <c:v>88</c:v>
                </c:pt>
                <c:pt idx="69">
                  <c:v>99.7</c:v>
                </c:pt>
                <c:pt idx="70">
                  <c:v>99</c:v>
                </c:pt>
                <c:pt idx="71">
                  <c:v>91.7</c:v>
                </c:pt>
                <c:pt idx="72">
                  <c:v>99.4</c:v>
                </c:pt>
                <c:pt idx="73">
                  <c:v>95.2</c:v>
                </c:pt>
                <c:pt idx="74">
                  <c:v>87.2</c:v>
                </c:pt>
                <c:pt idx="75">
                  <c:v>86</c:v>
                </c:pt>
                <c:pt idx="76">
                  <c:v>90</c:v>
                </c:pt>
                <c:pt idx="77">
                  <c:v>69.599999999999994</c:v>
                </c:pt>
                <c:pt idx="78">
                  <c:v>66.599999999999994</c:v>
                </c:pt>
                <c:pt idx="79">
                  <c:v>63</c:v>
                </c:pt>
                <c:pt idx="80">
                  <c:v>61</c:v>
                </c:pt>
                <c:pt idx="81">
                  <c:v>65</c:v>
                </c:pt>
                <c:pt idx="82">
                  <c:v>68</c:v>
                </c:pt>
                <c:pt idx="83">
                  <c:v>65.5</c:v>
                </c:pt>
                <c:pt idx="84">
                  <c:v>64.5</c:v>
                </c:pt>
                <c:pt idx="85">
                  <c:v>64</c:v>
                </c:pt>
                <c:pt idx="86">
                  <c:v>62.3</c:v>
                </c:pt>
                <c:pt idx="87">
                  <c:v>65</c:v>
                </c:pt>
                <c:pt idx="88">
                  <c:v>64.900000000000006</c:v>
                </c:pt>
                <c:pt idx="89">
                  <c:v>64.3</c:v>
                </c:pt>
                <c:pt idx="90">
                  <c:v>65.5</c:v>
                </c:pt>
                <c:pt idx="91">
                  <c:v>67.5</c:v>
                </c:pt>
                <c:pt idx="92">
                  <c:v>75</c:v>
                </c:pt>
                <c:pt idx="93">
                  <c:v>65</c:v>
                </c:pt>
                <c:pt idx="94">
                  <c:v>64.5</c:v>
                </c:pt>
                <c:pt idx="95">
                  <c:v>59</c:v>
                </c:pt>
                <c:pt idx="96">
                  <c:v>61</c:v>
                </c:pt>
                <c:pt idx="97">
                  <c:v>71.5</c:v>
                </c:pt>
                <c:pt idx="98">
                  <c:v>73</c:v>
                </c:pt>
                <c:pt idx="99">
                  <c:v>87.5</c:v>
                </c:pt>
                <c:pt idx="100">
                  <c:v>96.5</c:v>
                </c:pt>
                <c:pt idx="101">
                  <c:v>92</c:v>
                </c:pt>
                <c:pt idx="102">
                  <c:v>88</c:v>
                </c:pt>
                <c:pt idx="103">
                  <c:v>91.4</c:v>
                </c:pt>
                <c:pt idx="104">
                  <c:v>85.8</c:v>
                </c:pt>
                <c:pt idx="105">
                  <c:v>86</c:v>
                </c:pt>
                <c:pt idx="106">
                  <c:v>92.7</c:v>
                </c:pt>
                <c:pt idx="107">
                  <c:v>99</c:v>
                </c:pt>
                <c:pt idx="108">
                  <c:v>45.3</c:v>
                </c:pt>
                <c:pt idx="109">
                  <c:v>91</c:v>
                </c:pt>
                <c:pt idx="110">
                  <c:v>88.5</c:v>
                </c:pt>
                <c:pt idx="111">
                  <c:v>90</c:v>
                </c:pt>
                <c:pt idx="112">
                  <c:v>92.8</c:v>
                </c:pt>
                <c:pt idx="113">
                  <c:v>93.8</c:v>
                </c:pt>
                <c:pt idx="114">
                  <c:v>99</c:v>
                </c:pt>
                <c:pt idx="115">
                  <c:v>91.5</c:v>
                </c:pt>
                <c:pt idx="116">
                  <c:v>82.5</c:v>
                </c:pt>
                <c:pt idx="117">
                  <c:v>81.400000000000006</c:v>
                </c:pt>
                <c:pt idx="118">
                  <c:v>90</c:v>
                </c:pt>
                <c:pt idx="119">
                  <c:v>93.5</c:v>
                </c:pt>
                <c:pt idx="120">
                  <c:v>94</c:v>
                </c:pt>
                <c:pt idx="121">
                  <c:v>94</c:v>
                </c:pt>
                <c:pt idx="122">
                  <c:v>96.5</c:v>
                </c:pt>
                <c:pt idx="123">
                  <c:v>98.8</c:v>
                </c:pt>
                <c:pt idx="124">
                  <c:v>130.9</c:v>
                </c:pt>
                <c:pt idx="125">
                  <c:v>107</c:v>
                </c:pt>
                <c:pt idx="126">
                  <c:v>88.7</c:v>
                </c:pt>
                <c:pt idx="127">
                  <c:v>94</c:v>
                </c:pt>
                <c:pt idx="128">
                  <c:v>98</c:v>
                </c:pt>
                <c:pt idx="129">
                  <c:v>101</c:v>
                </c:pt>
                <c:pt idx="130">
                  <c:v>106</c:v>
                </c:pt>
                <c:pt idx="131">
                  <c:v>70</c:v>
                </c:pt>
                <c:pt idx="132">
                  <c:v>40</c:v>
                </c:pt>
                <c:pt idx="133">
                  <c:v>36.5</c:v>
                </c:pt>
                <c:pt idx="134">
                  <c:v>43.5</c:v>
                </c:pt>
                <c:pt idx="135">
                  <c:v>44.7</c:v>
                </c:pt>
                <c:pt idx="136">
                  <c:v>40</c:v>
                </c:pt>
                <c:pt idx="137">
                  <c:v>39.800000000000004</c:v>
                </c:pt>
                <c:pt idx="138">
                  <c:v>39.5</c:v>
                </c:pt>
                <c:pt idx="139">
                  <c:v>39.6</c:v>
                </c:pt>
                <c:pt idx="140">
                  <c:v>41</c:v>
                </c:pt>
                <c:pt idx="141">
                  <c:v>45.5</c:v>
                </c:pt>
                <c:pt idx="142">
                  <c:v>45.2</c:v>
                </c:pt>
                <c:pt idx="143">
                  <c:v>47.8</c:v>
                </c:pt>
                <c:pt idx="144">
                  <c:v>50</c:v>
                </c:pt>
                <c:pt idx="145">
                  <c:v>49.4</c:v>
                </c:pt>
                <c:pt idx="146">
                  <c:v>53</c:v>
                </c:pt>
                <c:pt idx="147">
                  <c:v>61</c:v>
                </c:pt>
                <c:pt idx="148">
                  <c:v>63.3</c:v>
                </c:pt>
                <c:pt idx="149">
                  <c:v>71</c:v>
                </c:pt>
                <c:pt idx="150">
                  <c:v>73</c:v>
                </c:pt>
                <c:pt idx="151">
                  <c:v>68</c:v>
                </c:pt>
                <c:pt idx="152">
                  <c:v>68</c:v>
                </c:pt>
                <c:pt idx="153">
                  <c:v>64</c:v>
                </c:pt>
                <c:pt idx="154">
                  <c:v>59.3</c:v>
                </c:pt>
                <c:pt idx="155">
                  <c:v>52.4</c:v>
                </c:pt>
                <c:pt idx="156">
                  <c:v>54</c:v>
                </c:pt>
                <c:pt idx="157">
                  <c:v>65.8</c:v>
                </c:pt>
                <c:pt idx="158">
                  <c:v>72.900000000000006</c:v>
                </c:pt>
                <c:pt idx="159">
                  <c:v>71.5</c:v>
                </c:pt>
                <c:pt idx="160">
                  <c:v>71.8</c:v>
                </c:pt>
                <c:pt idx="161">
                  <c:v>94.7</c:v>
                </c:pt>
                <c:pt idx="162">
                  <c:v>88</c:v>
                </c:pt>
                <c:pt idx="163">
                  <c:v>89</c:v>
                </c:pt>
                <c:pt idx="164">
                  <c:v>93.4</c:v>
                </c:pt>
                <c:pt idx="165">
                  <c:v>90.8</c:v>
                </c:pt>
                <c:pt idx="166">
                  <c:v>89.8</c:v>
                </c:pt>
                <c:pt idx="167">
                  <c:v>90.4</c:v>
                </c:pt>
                <c:pt idx="168">
                  <c:v>85.6</c:v>
                </c:pt>
                <c:pt idx="169">
                  <c:v>92.5</c:v>
                </c:pt>
                <c:pt idx="170">
                  <c:v>93.9</c:v>
                </c:pt>
                <c:pt idx="171">
                  <c:v>97.3</c:v>
                </c:pt>
                <c:pt idx="172">
                  <c:v>93.8</c:v>
                </c:pt>
                <c:pt idx="173">
                  <c:v>101.2</c:v>
                </c:pt>
                <c:pt idx="174">
                  <c:v>106.2</c:v>
                </c:pt>
                <c:pt idx="175">
                  <c:v>95</c:v>
                </c:pt>
                <c:pt idx="176">
                  <c:v>102</c:v>
                </c:pt>
                <c:pt idx="177">
                  <c:v>92.4</c:v>
                </c:pt>
                <c:pt idx="178">
                  <c:v>96.5</c:v>
                </c:pt>
                <c:pt idx="179">
                  <c:v>104</c:v>
                </c:pt>
                <c:pt idx="180">
                  <c:v>74</c:v>
                </c:pt>
                <c:pt idx="181">
                  <c:v>63</c:v>
                </c:pt>
                <c:pt idx="182">
                  <c:v>65.5</c:v>
                </c:pt>
                <c:pt idx="183">
                  <c:v>65</c:v>
                </c:pt>
                <c:pt idx="184">
                  <c:v>71</c:v>
                </c:pt>
                <c:pt idx="185">
                  <c:v>75</c:v>
                </c:pt>
                <c:pt idx="186">
                  <c:v>70.5</c:v>
                </c:pt>
                <c:pt idx="187">
                  <c:v>68.7</c:v>
                </c:pt>
                <c:pt idx="188">
                  <c:v>67.5</c:v>
                </c:pt>
                <c:pt idx="189">
                  <c:v>67.3</c:v>
                </c:pt>
                <c:pt idx="190">
                  <c:v>66.5</c:v>
                </c:pt>
                <c:pt idx="191">
                  <c:v>70.5</c:v>
                </c:pt>
                <c:pt idx="192">
                  <c:v>66.2</c:v>
                </c:pt>
                <c:pt idx="193">
                  <c:v>65</c:v>
                </c:pt>
                <c:pt idx="194">
                  <c:v>108</c:v>
                </c:pt>
                <c:pt idx="195">
                  <c:v>105</c:v>
                </c:pt>
                <c:pt idx="196">
                  <c:v>88</c:v>
                </c:pt>
                <c:pt idx="197">
                  <c:v>96</c:v>
                </c:pt>
                <c:pt idx="198">
                  <c:v>98</c:v>
                </c:pt>
                <c:pt idx="199">
                  <c:v>95.7</c:v>
                </c:pt>
                <c:pt idx="200">
                  <c:v>97.2</c:v>
                </c:pt>
                <c:pt idx="201">
                  <c:v>97</c:v>
                </c:pt>
                <c:pt idx="202">
                  <c:v>93.7</c:v>
                </c:pt>
                <c:pt idx="203">
                  <c:v>100</c:v>
                </c:pt>
                <c:pt idx="204">
                  <c:v>87</c:v>
                </c:pt>
                <c:pt idx="205">
                  <c:v>77.5</c:v>
                </c:pt>
                <c:pt idx="206">
                  <c:v>92.2</c:v>
                </c:pt>
                <c:pt idx="207">
                  <c:v>89</c:v>
                </c:pt>
                <c:pt idx="208">
                  <c:v>87</c:v>
                </c:pt>
                <c:pt idx="209">
                  <c:v>92.5</c:v>
                </c:pt>
                <c:pt idx="210">
                  <c:v>95</c:v>
                </c:pt>
                <c:pt idx="211">
                  <c:v>104.5</c:v>
                </c:pt>
                <c:pt idx="212">
                  <c:v>98</c:v>
                </c:pt>
                <c:pt idx="213">
                  <c:v>98.5</c:v>
                </c:pt>
                <c:pt idx="214">
                  <c:v>92</c:v>
                </c:pt>
                <c:pt idx="215">
                  <c:v>85</c:v>
                </c:pt>
                <c:pt idx="216">
                  <c:v>82.5</c:v>
                </c:pt>
                <c:pt idx="217">
                  <c:v>88.3</c:v>
                </c:pt>
                <c:pt idx="218">
                  <c:v>97.6</c:v>
                </c:pt>
                <c:pt idx="219">
                  <c:v>94.6</c:v>
                </c:pt>
                <c:pt idx="220">
                  <c:v>94.7</c:v>
                </c:pt>
                <c:pt idx="221">
                  <c:v>97.6</c:v>
                </c:pt>
                <c:pt idx="222">
                  <c:v>91.8</c:v>
                </c:pt>
                <c:pt idx="223">
                  <c:v>86</c:v>
                </c:pt>
                <c:pt idx="224">
                  <c:v>95</c:v>
                </c:pt>
                <c:pt idx="225">
                  <c:v>88.6</c:v>
                </c:pt>
                <c:pt idx="226">
                  <c:v>90</c:v>
                </c:pt>
                <c:pt idx="227">
                  <c:v>83</c:v>
                </c:pt>
                <c:pt idx="228">
                  <c:v>82.4</c:v>
                </c:pt>
                <c:pt idx="229">
                  <c:v>85.1</c:v>
                </c:pt>
                <c:pt idx="230">
                  <c:v>91.5</c:v>
                </c:pt>
                <c:pt idx="231">
                  <c:v>86.5</c:v>
                </c:pt>
                <c:pt idx="232">
                  <c:v>88</c:v>
                </c:pt>
                <c:pt idx="233">
                  <c:v>95.5</c:v>
                </c:pt>
                <c:pt idx="234">
                  <c:v>67.7</c:v>
                </c:pt>
                <c:pt idx="235">
                  <c:v>94.3</c:v>
                </c:pt>
                <c:pt idx="236">
                  <c:v>91</c:v>
                </c:pt>
                <c:pt idx="237">
                  <c:v>105.5</c:v>
                </c:pt>
                <c:pt idx="238">
                  <c:v>104.5</c:v>
                </c:pt>
                <c:pt idx="239">
                  <c:v>99</c:v>
                </c:pt>
                <c:pt idx="240">
                  <c:v>92.5</c:v>
                </c:pt>
                <c:pt idx="241">
                  <c:v>88.9</c:v>
                </c:pt>
                <c:pt idx="242">
                  <c:v>94.5</c:v>
                </c:pt>
                <c:pt idx="243">
                  <c:v>86.8</c:v>
                </c:pt>
                <c:pt idx="244">
                  <c:v>94.5</c:v>
                </c:pt>
                <c:pt idx="245">
                  <c:v>96</c:v>
                </c:pt>
                <c:pt idx="246">
                  <c:v>93</c:v>
                </c:pt>
                <c:pt idx="247">
                  <c:v>96</c:v>
                </c:pt>
                <c:pt idx="248">
                  <c:v>96</c:v>
                </c:pt>
                <c:pt idx="249">
                  <c:v>93.5</c:v>
                </c:pt>
                <c:pt idx="250">
                  <c:v>97.2</c:v>
                </c:pt>
                <c:pt idx="251">
                  <c:v>88.3</c:v>
                </c:pt>
                <c:pt idx="252">
                  <c:v>73</c:v>
                </c:pt>
                <c:pt idx="253">
                  <c:v>75</c:v>
                </c:pt>
                <c:pt idx="254">
                  <c:v>94</c:v>
                </c:pt>
                <c:pt idx="255">
                  <c:v>100</c:v>
                </c:pt>
                <c:pt idx="256">
                  <c:v>89.6</c:v>
                </c:pt>
                <c:pt idx="257">
                  <c:v>94.6</c:v>
                </c:pt>
                <c:pt idx="258">
                  <c:v>90</c:v>
                </c:pt>
                <c:pt idx="259">
                  <c:v>81</c:v>
                </c:pt>
                <c:pt idx="260">
                  <c:v>91</c:v>
                </c:pt>
                <c:pt idx="261">
                  <c:v>89</c:v>
                </c:pt>
                <c:pt idx="262">
                  <c:v>84</c:v>
                </c:pt>
                <c:pt idx="263">
                  <c:v>96</c:v>
                </c:pt>
                <c:pt idx="264">
                  <c:v>97</c:v>
                </c:pt>
                <c:pt idx="265">
                  <c:v>86</c:v>
                </c:pt>
                <c:pt idx="266">
                  <c:v>94</c:v>
                </c:pt>
                <c:pt idx="267">
                  <c:v>92</c:v>
                </c:pt>
                <c:pt idx="268">
                  <c:v>90</c:v>
                </c:pt>
                <c:pt idx="269">
                  <c:v>95</c:v>
                </c:pt>
                <c:pt idx="270">
                  <c:v>88</c:v>
                </c:pt>
                <c:pt idx="271">
                  <c:v>98</c:v>
                </c:pt>
                <c:pt idx="272">
                  <c:v>96</c:v>
                </c:pt>
                <c:pt idx="273">
                  <c:v>95</c:v>
                </c:pt>
                <c:pt idx="274">
                  <c:v>93</c:v>
                </c:pt>
                <c:pt idx="275">
                  <c:v>96</c:v>
                </c:pt>
                <c:pt idx="276">
                  <c:v>100</c:v>
                </c:pt>
                <c:pt idx="277">
                  <c:v>90</c:v>
                </c:pt>
                <c:pt idx="278">
                  <c:v>92</c:v>
                </c:pt>
                <c:pt idx="279">
                  <c:v>97</c:v>
                </c:pt>
                <c:pt idx="280">
                  <c:v>95</c:v>
                </c:pt>
                <c:pt idx="281">
                  <c:v>95</c:v>
                </c:pt>
                <c:pt idx="282">
                  <c:v>92</c:v>
                </c:pt>
                <c:pt idx="283">
                  <c:v>85</c:v>
                </c:pt>
                <c:pt idx="284">
                  <c:v>87</c:v>
                </c:pt>
                <c:pt idx="285">
                  <c:v>83</c:v>
                </c:pt>
                <c:pt idx="286">
                  <c:v>85</c:v>
                </c:pt>
                <c:pt idx="287">
                  <c:v>52</c:v>
                </c:pt>
                <c:pt idx="288">
                  <c:v>53</c:v>
                </c:pt>
                <c:pt idx="289">
                  <c:v>52</c:v>
                </c:pt>
                <c:pt idx="290">
                  <c:v>55</c:v>
                </c:pt>
                <c:pt idx="291">
                  <c:v>51</c:v>
                </c:pt>
                <c:pt idx="292">
                  <c:v>65</c:v>
                </c:pt>
                <c:pt idx="293">
                  <c:v>82</c:v>
                </c:pt>
                <c:pt idx="294">
                  <c:v>91</c:v>
                </c:pt>
                <c:pt idx="295">
                  <c:v>90</c:v>
                </c:pt>
                <c:pt idx="296">
                  <c:v>89</c:v>
                </c:pt>
                <c:pt idx="297">
                  <c:v>91</c:v>
                </c:pt>
                <c:pt idx="298">
                  <c:v>95</c:v>
                </c:pt>
                <c:pt idx="299">
                  <c:v>105</c:v>
                </c:pt>
                <c:pt idx="300">
                  <c:v>91</c:v>
                </c:pt>
                <c:pt idx="301">
                  <c:v>87</c:v>
                </c:pt>
                <c:pt idx="302">
                  <c:v>92</c:v>
                </c:pt>
                <c:pt idx="303">
                  <c:v>84</c:v>
                </c:pt>
                <c:pt idx="304">
                  <c:v>91</c:v>
                </c:pt>
                <c:pt idx="305">
                  <c:v>89</c:v>
                </c:pt>
                <c:pt idx="306">
                  <c:v>82</c:v>
                </c:pt>
                <c:pt idx="307">
                  <c:v>87</c:v>
                </c:pt>
                <c:pt idx="308">
                  <c:v>85</c:v>
                </c:pt>
                <c:pt idx="309">
                  <c:v>89</c:v>
                </c:pt>
                <c:pt idx="310">
                  <c:v>91</c:v>
                </c:pt>
                <c:pt idx="311">
                  <c:v>95</c:v>
                </c:pt>
                <c:pt idx="312">
                  <c:v>93</c:v>
                </c:pt>
                <c:pt idx="313">
                  <c:v>94</c:v>
                </c:pt>
                <c:pt idx="314">
                  <c:v>99</c:v>
                </c:pt>
                <c:pt idx="315">
                  <c:v>93</c:v>
                </c:pt>
                <c:pt idx="316">
                  <c:v>88</c:v>
                </c:pt>
                <c:pt idx="317">
                  <c:v>92</c:v>
                </c:pt>
                <c:pt idx="318">
                  <c:v>93</c:v>
                </c:pt>
                <c:pt idx="319">
                  <c:v>90</c:v>
                </c:pt>
                <c:pt idx="320">
                  <c:v>64</c:v>
                </c:pt>
                <c:pt idx="321">
                  <c:v>56</c:v>
                </c:pt>
                <c:pt idx="322">
                  <c:v>59</c:v>
                </c:pt>
                <c:pt idx="323">
                  <c:v>62</c:v>
                </c:pt>
                <c:pt idx="324">
                  <c:v>67</c:v>
                </c:pt>
                <c:pt idx="325">
                  <c:v>67</c:v>
                </c:pt>
                <c:pt idx="326">
                  <c:v>65</c:v>
                </c:pt>
                <c:pt idx="327">
                  <c:v>64</c:v>
                </c:pt>
                <c:pt idx="328">
                  <c:v>66</c:v>
                </c:pt>
                <c:pt idx="329">
                  <c:v>70</c:v>
                </c:pt>
                <c:pt idx="330">
                  <c:v>63</c:v>
                </c:pt>
                <c:pt idx="331">
                  <c:v>63</c:v>
                </c:pt>
                <c:pt idx="332">
                  <c:v>66</c:v>
                </c:pt>
                <c:pt idx="333">
                  <c:v>59</c:v>
                </c:pt>
                <c:pt idx="334">
                  <c:v>59</c:v>
                </c:pt>
                <c:pt idx="335">
                  <c:v>63</c:v>
                </c:pt>
                <c:pt idx="336">
                  <c:v>63</c:v>
                </c:pt>
                <c:pt idx="337">
                  <c:v>71</c:v>
                </c:pt>
                <c:pt idx="338">
                  <c:v>93</c:v>
                </c:pt>
                <c:pt idx="339">
                  <c:v>101</c:v>
                </c:pt>
                <c:pt idx="340">
                  <c:v>107</c:v>
                </c:pt>
                <c:pt idx="341">
                  <c:v>102</c:v>
                </c:pt>
                <c:pt idx="342">
                  <c:v>93</c:v>
                </c:pt>
                <c:pt idx="343">
                  <c:v>83</c:v>
                </c:pt>
                <c:pt idx="344">
                  <c:v>87</c:v>
                </c:pt>
                <c:pt idx="345">
                  <c:v>92</c:v>
                </c:pt>
                <c:pt idx="346">
                  <c:v>101</c:v>
                </c:pt>
                <c:pt idx="347">
                  <c:v>99</c:v>
                </c:pt>
                <c:pt idx="348">
                  <c:v>87</c:v>
                </c:pt>
                <c:pt idx="349">
                  <c:v>104</c:v>
                </c:pt>
                <c:pt idx="350">
                  <c:v>104</c:v>
                </c:pt>
                <c:pt idx="351">
                  <c:v>92</c:v>
                </c:pt>
                <c:pt idx="352">
                  <c:v>85</c:v>
                </c:pt>
                <c:pt idx="353">
                  <c:v>59</c:v>
                </c:pt>
                <c:pt idx="354">
                  <c:v>49</c:v>
                </c:pt>
                <c:pt idx="355">
                  <c:v>56</c:v>
                </c:pt>
                <c:pt idx="356">
                  <c:v>66</c:v>
                </c:pt>
                <c:pt idx="357">
                  <c:v>52</c:v>
                </c:pt>
                <c:pt idx="358">
                  <c:v>51</c:v>
                </c:pt>
                <c:pt idx="359">
                  <c:v>57</c:v>
                </c:pt>
                <c:pt idx="360">
                  <c:v>69</c:v>
                </c:pt>
                <c:pt idx="361">
                  <c:v>65</c:v>
                </c:pt>
                <c:pt idx="362">
                  <c:v>69</c:v>
                </c:pt>
                <c:pt idx="363">
                  <c:v>74</c:v>
                </c:pt>
                <c:pt idx="364">
                  <c:v>69</c:v>
                </c:pt>
                <c:pt idx="365">
                  <c:v>60</c:v>
                </c:pt>
                <c:pt idx="366">
                  <c:v>54</c:v>
                </c:pt>
                <c:pt idx="367">
                  <c:v>57</c:v>
                </c:pt>
                <c:pt idx="368">
                  <c:v>59</c:v>
                </c:pt>
                <c:pt idx="369">
                  <c:v>64</c:v>
                </c:pt>
                <c:pt idx="370">
                  <c:v>70</c:v>
                </c:pt>
                <c:pt idx="371">
                  <c:v>62</c:v>
                </c:pt>
                <c:pt idx="372">
                  <c:v>48</c:v>
                </c:pt>
                <c:pt idx="373">
                  <c:v>37</c:v>
                </c:pt>
                <c:pt idx="374">
                  <c:v>49</c:v>
                </c:pt>
                <c:pt idx="375">
                  <c:v>53</c:v>
                </c:pt>
                <c:pt idx="376">
                  <c:v>58</c:v>
                </c:pt>
                <c:pt idx="377">
                  <c:v>75</c:v>
                </c:pt>
                <c:pt idx="378">
                  <c:v>66</c:v>
                </c:pt>
                <c:pt idx="379">
                  <c:v>68</c:v>
                </c:pt>
                <c:pt idx="380">
                  <c:v>70</c:v>
                </c:pt>
                <c:pt idx="381">
                  <c:v>60</c:v>
                </c:pt>
                <c:pt idx="382">
                  <c:v>54</c:v>
                </c:pt>
                <c:pt idx="383">
                  <c:v>53</c:v>
                </c:pt>
                <c:pt idx="384">
                  <c:v>58</c:v>
                </c:pt>
                <c:pt idx="385">
                  <c:v>69</c:v>
                </c:pt>
                <c:pt idx="386">
                  <c:v>67</c:v>
                </c:pt>
                <c:pt idx="387">
                  <c:v>64</c:v>
                </c:pt>
                <c:pt idx="388">
                  <c:v>63</c:v>
                </c:pt>
                <c:pt idx="389">
                  <c:v>60</c:v>
                </c:pt>
                <c:pt idx="390">
                  <c:v>59</c:v>
                </c:pt>
                <c:pt idx="391">
                  <c:v>66</c:v>
                </c:pt>
                <c:pt idx="392">
                  <c:v>69</c:v>
                </c:pt>
                <c:pt idx="393">
                  <c:v>88</c:v>
                </c:pt>
                <c:pt idx="394">
                  <c:v>63</c:v>
                </c:pt>
                <c:pt idx="395">
                  <c:v>84</c:v>
                </c:pt>
                <c:pt idx="396">
                  <c:v>43</c:v>
                </c:pt>
                <c:pt idx="397">
                  <c:v>38</c:v>
                </c:pt>
                <c:pt idx="398">
                  <c:v>37</c:v>
                </c:pt>
                <c:pt idx="399">
                  <c:v>38</c:v>
                </c:pt>
                <c:pt idx="400">
                  <c:v>36</c:v>
                </c:pt>
                <c:pt idx="401">
                  <c:v>39</c:v>
                </c:pt>
                <c:pt idx="402">
                  <c:v>48</c:v>
                </c:pt>
                <c:pt idx="403">
                  <c:v>51</c:v>
                </c:pt>
                <c:pt idx="404">
                  <c:v>115</c:v>
                </c:pt>
                <c:pt idx="405">
                  <c:v>94</c:v>
                </c:pt>
                <c:pt idx="406">
                  <c:v>93</c:v>
                </c:pt>
                <c:pt idx="407">
                  <c:v>90</c:v>
                </c:pt>
                <c:pt idx="408">
                  <c:v>54</c:v>
                </c:pt>
                <c:pt idx="409">
                  <c:v>47</c:v>
                </c:pt>
                <c:pt idx="410">
                  <c:v>48</c:v>
                </c:pt>
                <c:pt idx="411">
                  <c:v>52</c:v>
                </c:pt>
                <c:pt idx="412">
                  <c:v>46</c:v>
                </c:pt>
                <c:pt idx="413">
                  <c:v>45</c:v>
                </c:pt>
                <c:pt idx="414">
                  <c:v>45</c:v>
                </c:pt>
                <c:pt idx="415">
                  <c:v>46</c:v>
                </c:pt>
                <c:pt idx="416">
                  <c:v>52</c:v>
                </c:pt>
                <c:pt idx="417">
                  <c:v>57</c:v>
                </c:pt>
                <c:pt idx="418">
                  <c:v>49</c:v>
                </c:pt>
                <c:pt idx="419">
                  <c:v>50</c:v>
                </c:pt>
                <c:pt idx="420">
                  <c:v>58</c:v>
                </c:pt>
                <c:pt idx="421">
                  <c:v>54</c:v>
                </c:pt>
                <c:pt idx="422">
                  <c:v>54</c:v>
                </c:pt>
                <c:pt idx="423">
                  <c:v>55</c:v>
                </c:pt>
                <c:pt idx="424">
                  <c:v>56</c:v>
                </c:pt>
                <c:pt idx="425">
                  <c:v>64</c:v>
                </c:pt>
                <c:pt idx="426">
                  <c:v>62</c:v>
                </c:pt>
                <c:pt idx="427">
                  <c:v>56</c:v>
                </c:pt>
                <c:pt idx="428">
                  <c:v>44</c:v>
                </c:pt>
                <c:pt idx="429">
                  <c:v>49</c:v>
                </c:pt>
                <c:pt idx="430">
                  <c:v>53</c:v>
                </c:pt>
                <c:pt idx="431">
                  <c:v>55</c:v>
                </c:pt>
                <c:pt idx="432">
                  <c:v>52</c:v>
                </c:pt>
                <c:pt idx="433">
                  <c:v>47</c:v>
                </c:pt>
                <c:pt idx="434">
                  <c:v>90</c:v>
                </c:pt>
                <c:pt idx="435">
                  <c:v>84</c:v>
                </c:pt>
                <c:pt idx="436">
                  <c:v>87</c:v>
                </c:pt>
                <c:pt idx="437">
                  <c:v>88</c:v>
                </c:pt>
                <c:pt idx="438">
                  <c:v>97</c:v>
                </c:pt>
                <c:pt idx="439">
                  <c:v>100</c:v>
                </c:pt>
                <c:pt idx="440">
                  <c:v>93</c:v>
                </c:pt>
                <c:pt idx="441">
                  <c:v>91</c:v>
                </c:pt>
                <c:pt idx="442">
                  <c:v>56</c:v>
                </c:pt>
                <c:pt idx="443">
                  <c:v>44</c:v>
                </c:pt>
                <c:pt idx="444">
                  <c:v>52.2</c:v>
                </c:pt>
                <c:pt idx="445">
                  <c:v>51</c:v>
                </c:pt>
                <c:pt idx="446">
                  <c:v>51.8</c:v>
                </c:pt>
                <c:pt idx="447">
                  <c:v>51</c:v>
                </c:pt>
                <c:pt idx="448">
                  <c:v>50</c:v>
                </c:pt>
                <c:pt idx="449">
                  <c:v>51</c:v>
                </c:pt>
                <c:pt idx="450">
                  <c:v>48</c:v>
                </c:pt>
                <c:pt idx="451">
                  <c:v>51</c:v>
                </c:pt>
                <c:pt idx="452">
                  <c:v>51</c:v>
                </c:pt>
                <c:pt idx="453">
                  <c:v>46</c:v>
                </c:pt>
                <c:pt idx="454">
                  <c:v>52</c:v>
                </c:pt>
                <c:pt idx="455">
                  <c:v>48</c:v>
                </c:pt>
                <c:pt idx="456">
                  <c:v>94</c:v>
                </c:pt>
                <c:pt idx="457">
                  <c:v>99</c:v>
                </c:pt>
                <c:pt idx="458">
                  <c:v>98</c:v>
                </c:pt>
                <c:pt idx="459">
                  <c:v>104</c:v>
                </c:pt>
                <c:pt idx="460">
                  <c:v>93</c:v>
                </c:pt>
                <c:pt idx="461">
                  <c:v>118</c:v>
                </c:pt>
                <c:pt idx="462">
                  <c:v>101</c:v>
                </c:pt>
                <c:pt idx="463">
                  <c:v>110</c:v>
                </c:pt>
                <c:pt idx="464">
                  <c:v>103</c:v>
                </c:pt>
                <c:pt idx="465">
                  <c:v>86</c:v>
                </c:pt>
                <c:pt idx="466">
                  <c:v>87</c:v>
                </c:pt>
                <c:pt idx="467">
                  <c:v>88</c:v>
                </c:pt>
                <c:pt idx="468">
                  <c:v>91</c:v>
                </c:pt>
                <c:pt idx="469">
                  <c:v>103</c:v>
                </c:pt>
                <c:pt idx="470">
                  <c:v>103</c:v>
                </c:pt>
                <c:pt idx="471">
                  <c:v>101</c:v>
                </c:pt>
                <c:pt idx="472">
                  <c:v>108</c:v>
                </c:pt>
                <c:pt idx="473">
                  <c:v>94</c:v>
                </c:pt>
                <c:pt idx="474">
                  <c:v>92</c:v>
                </c:pt>
                <c:pt idx="475">
                  <c:v>97</c:v>
                </c:pt>
                <c:pt idx="476">
                  <c:v>88</c:v>
                </c:pt>
                <c:pt idx="477">
                  <c:v>83</c:v>
                </c:pt>
                <c:pt idx="478">
                  <c:v>85</c:v>
                </c:pt>
                <c:pt idx="479">
                  <c:v>86</c:v>
                </c:pt>
                <c:pt idx="480">
                  <c:v>83</c:v>
                </c:pt>
                <c:pt idx="481">
                  <c:v>90</c:v>
                </c:pt>
                <c:pt idx="482">
                  <c:v>87</c:v>
                </c:pt>
                <c:pt idx="483">
                  <c:v>81</c:v>
                </c:pt>
                <c:pt idx="484">
                  <c:v>89</c:v>
                </c:pt>
                <c:pt idx="485">
                  <c:v>43</c:v>
                </c:pt>
                <c:pt idx="486">
                  <c:v>45</c:v>
                </c:pt>
                <c:pt idx="487">
                  <c:v>46</c:v>
                </c:pt>
                <c:pt idx="488">
                  <c:v>47</c:v>
                </c:pt>
                <c:pt idx="489">
                  <c:v>45</c:v>
                </c:pt>
                <c:pt idx="490">
                  <c:v>48</c:v>
                </c:pt>
                <c:pt idx="491">
                  <c:v>49</c:v>
                </c:pt>
                <c:pt idx="492">
                  <c:v>49</c:v>
                </c:pt>
                <c:pt idx="493">
                  <c:v>54</c:v>
                </c:pt>
                <c:pt idx="494">
                  <c:v>54</c:v>
                </c:pt>
                <c:pt idx="495">
                  <c:v>46</c:v>
                </c:pt>
                <c:pt idx="496">
                  <c:v>50</c:v>
                </c:pt>
                <c:pt idx="497">
                  <c:v>57</c:v>
                </c:pt>
                <c:pt idx="498">
                  <c:v>60</c:v>
                </c:pt>
                <c:pt idx="499">
                  <c:v>65</c:v>
                </c:pt>
                <c:pt idx="500">
                  <c:v>69</c:v>
                </c:pt>
                <c:pt idx="501">
                  <c:v>69</c:v>
                </c:pt>
                <c:pt idx="502">
                  <c:v>71</c:v>
                </c:pt>
                <c:pt idx="503">
                  <c:v>70</c:v>
                </c:pt>
                <c:pt idx="504">
                  <c:v>65</c:v>
                </c:pt>
                <c:pt idx="505">
                  <c:v>64</c:v>
                </c:pt>
                <c:pt idx="506">
                  <c:v>67</c:v>
                </c:pt>
                <c:pt idx="507">
                  <c:v>66</c:v>
                </c:pt>
                <c:pt idx="508">
                  <c:v>62</c:v>
                </c:pt>
                <c:pt idx="509">
                  <c:v>59</c:v>
                </c:pt>
                <c:pt idx="510">
                  <c:v>63</c:v>
                </c:pt>
                <c:pt idx="511">
                  <c:v>63</c:v>
                </c:pt>
                <c:pt idx="512">
                  <c:v>63</c:v>
                </c:pt>
                <c:pt idx="513">
                  <c:v>60</c:v>
                </c:pt>
                <c:pt idx="514">
                  <c:v>61</c:v>
                </c:pt>
                <c:pt idx="515">
                  <c:v>63</c:v>
                </c:pt>
                <c:pt idx="516">
                  <c:v>71</c:v>
                </c:pt>
                <c:pt idx="517">
                  <c:v>64</c:v>
                </c:pt>
                <c:pt idx="518">
                  <c:v>64</c:v>
                </c:pt>
                <c:pt idx="519">
                  <c:v>64</c:v>
                </c:pt>
                <c:pt idx="520">
                  <c:v>67</c:v>
                </c:pt>
                <c:pt idx="521">
                  <c:v>64</c:v>
                </c:pt>
                <c:pt idx="522">
                  <c:v>65</c:v>
                </c:pt>
                <c:pt idx="523">
                  <c:v>64</c:v>
                </c:pt>
                <c:pt idx="524">
                  <c:v>61</c:v>
                </c:pt>
                <c:pt idx="525">
                  <c:v>62</c:v>
                </c:pt>
                <c:pt idx="526">
                  <c:v>61</c:v>
                </c:pt>
                <c:pt idx="527">
                  <c:v>64</c:v>
                </c:pt>
                <c:pt idx="528">
                  <c:v>68</c:v>
                </c:pt>
                <c:pt idx="529">
                  <c:v>64</c:v>
                </c:pt>
                <c:pt idx="530">
                  <c:v>61</c:v>
                </c:pt>
                <c:pt idx="531">
                  <c:v>60</c:v>
                </c:pt>
                <c:pt idx="532">
                  <c:v>58</c:v>
                </c:pt>
                <c:pt idx="533">
                  <c:v>59</c:v>
                </c:pt>
                <c:pt idx="534">
                  <c:v>65</c:v>
                </c:pt>
                <c:pt idx="535">
                  <c:v>71</c:v>
                </c:pt>
                <c:pt idx="536">
                  <c:v>64</c:v>
                </c:pt>
                <c:pt idx="537">
                  <c:v>57</c:v>
                </c:pt>
                <c:pt idx="538">
                  <c:v>64</c:v>
                </c:pt>
                <c:pt idx="539">
                  <c:v>69</c:v>
                </c:pt>
                <c:pt idx="540">
                  <c:v>61</c:v>
                </c:pt>
                <c:pt idx="541">
                  <c:v>64</c:v>
                </c:pt>
                <c:pt idx="542">
                  <c:v>65</c:v>
                </c:pt>
                <c:pt idx="543">
                  <c:v>64</c:v>
                </c:pt>
                <c:pt idx="544">
                  <c:v>63</c:v>
                </c:pt>
                <c:pt idx="545">
                  <c:v>61</c:v>
                </c:pt>
                <c:pt idx="546">
                  <c:v>58</c:v>
                </c:pt>
                <c:pt idx="547">
                  <c:v>96</c:v>
                </c:pt>
                <c:pt idx="548">
                  <c:v>91</c:v>
                </c:pt>
                <c:pt idx="549">
                  <c:v>76</c:v>
                </c:pt>
                <c:pt idx="550">
                  <c:v>122</c:v>
                </c:pt>
                <c:pt idx="551">
                  <c:v>76</c:v>
                </c:pt>
                <c:pt idx="552">
                  <c:v>89</c:v>
                </c:pt>
                <c:pt idx="553">
                  <c:v>89</c:v>
                </c:pt>
                <c:pt idx="554">
                  <c:v>89</c:v>
                </c:pt>
                <c:pt idx="555">
                  <c:v>83</c:v>
                </c:pt>
                <c:pt idx="556">
                  <c:v>102</c:v>
                </c:pt>
                <c:pt idx="557">
                  <c:v>92</c:v>
                </c:pt>
                <c:pt idx="558">
                  <c:v>86</c:v>
                </c:pt>
                <c:pt idx="559">
                  <c:v>101</c:v>
                </c:pt>
                <c:pt idx="560">
                  <c:v>98</c:v>
                </c:pt>
                <c:pt idx="561">
                  <c:v>90</c:v>
                </c:pt>
                <c:pt idx="562">
                  <c:v>89</c:v>
                </c:pt>
                <c:pt idx="563">
                  <c:v>100</c:v>
                </c:pt>
                <c:pt idx="564">
                  <c:v>114</c:v>
                </c:pt>
                <c:pt idx="565">
                  <c:v>99</c:v>
                </c:pt>
                <c:pt idx="566">
                  <c:v>109</c:v>
                </c:pt>
                <c:pt idx="567">
                  <c:v>95</c:v>
                </c:pt>
                <c:pt idx="568">
                  <c:v>94</c:v>
                </c:pt>
                <c:pt idx="569">
                  <c:v>90</c:v>
                </c:pt>
                <c:pt idx="570">
                  <c:v>90</c:v>
                </c:pt>
                <c:pt idx="571">
                  <c:v>96</c:v>
                </c:pt>
                <c:pt idx="572">
                  <c:v>95</c:v>
                </c:pt>
                <c:pt idx="573">
                  <c:v>89</c:v>
                </c:pt>
                <c:pt idx="574">
                  <c:v>94</c:v>
                </c:pt>
                <c:pt idx="575">
                  <c:v>94</c:v>
                </c:pt>
                <c:pt idx="576">
                  <c:v>94</c:v>
                </c:pt>
                <c:pt idx="577">
                  <c:v>64</c:v>
                </c:pt>
                <c:pt idx="578">
                  <c:v>58</c:v>
                </c:pt>
                <c:pt idx="579">
                  <c:v>77</c:v>
                </c:pt>
                <c:pt idx="580">
                  <c:v>70</c:v>
                </c:pt>
                <c:pt idx="581">
                  <c:v>65</c:v>
                </c:pt>
                <c:pt idx="582">
                  <c:v>60</c:v>
                </c:pt>
                <c:pt idx="583">
                  <c:v>67</c:v>
                </c:pt>
                <c:pt idx="584">
                  <c:v>69</c:v>
                </c:pt>
                <c:pt idx="585">
                  <c:v>63</c:v>
                </c:pt>
                <c:pt idx="586">
                  <c:v>65</c:v>
                </c:pt>
                <c:pt idx="587">
                  <c:v>65</c:v>
                </c:pt>
                <c:pt idx="588">
                  <c:v>62</c:v>
                </c:pt>
                <c:pt idx="589">
                  <c:v>69</c:v>
                </c:pt>
                <c:pt idx="590">
                  <c:v>64</c:v>
                </c:pt>
                <c:pt idx="591">
                  <c:v>63</c:v>
                </c:pt>
                <c:pt idx="592">
                  <c:v>87</c:v>
                </c:pt>
                <c:pt idx="593">
                  <c:v>84</c:v>
                </c:pt>
                <c:pt idx="594">
                  <c:v>90</c:v>
                </c:pt>
                <c:pt idx="595">
                  <c:v>78</c:v>
                </c:pt>
                <c:pt idx="596">
                  <c:v>81</c:v>
                </c:pt>
                <c:pt idx="597">
                  <c:v>85</c:v>
                </c:pt>
                <c:pt idx="598">
                  <c:v>111</c:v>
                </c:pt>
                <c:pt idx="599">
                  <c:v>102</c:v>
                </c:pt>
                <c:pt idx="600">
                  <c:v>103</c:v>
                </c:pt>
                <c:pt idx="601">
                  <c:v>104</c:v>
                </c:pt>
                <c:pt idx="602">
                  <c:v>90</c:v>
                </c:pt>
                <c:pt idx="603">
                  <c:v>89</c:v>
                </c:pt>
                <c:pt idx="604">
                  <c:v>105</c:v>
                </c:pt>
                <c:pt idx="605">
                  <c:v>72</c:v>
                </c:pt>
                <c:pt idx="606">
                  <c:v>64</c:v>
                </c:pt>
                <c:pt idx="607">
                  <c:v>64</c:v>
                </c:pt>
                <c:pt idx="608">
                  <c:v>62</c:v>
                </c:pt>
                <c:pt idx="609">
                  <c:v>60</c:v>
                </c:pt>
                <c:pt idx="610">
                  <c:v>66</c:v>
                </c:pt>
                <c:pt idx="611">
                  <c:v>61</c:v>
                </c:pt>
                <c:pt idx="612">
                  <c:v>62</c:v>
                </c:pt>
                <c:pt idx="613">
                  <c:v>59</c:v>
                </c:pt>
                <c:pt idx="614">
                  <c:v>60</c:v>
                </c:pt>
                <c:pt idx="615">
                  <c:v>66</c:v>
                </c:pt>
                <c:pt idx="616">
                  <c:v>83</c:v>
                </c:pt>
                <c:pt idx="617">
                  <c:v>86</c:v>
                </c:pt>
                <c:pt idx="618">
                  <c:v>102</c:v>
                </c:pt>
                <c:pt idx="619">
                  <c:v>118</c:v>
                </c:pt>
                <c:pt idx="620">
                  <c:v>110</c:v>
                </c:pt>
                <c:pt idx="621">
                  <c:v>97</c:v>
                </c:pt>
                <c:pt idx="622">
                  <c:v>100</c:v>
                </c:pt>
                <c:pt idx="623">
                  <c:v>90</c:v>
                </c:pt>
                <c:pt idx="624">
                  <c:v>78</c:v>
                </c:pt>
                <c:pt idx="625">
                  <c:v>80</c:v>
                </c:pt>
                <c:pt idx="626">
                  <c:v>80</c:v>
                </c:pt>
                <c:pt idx="627">
                  <c:v>81</c:v>
                </c:pt>
                <c:pt idx="628">
                  <c:v>83</c:v>
                </c:pt>
                <c:pt idx="629">
                  <c:v>93</c:v>
                </c:pt>
                <c:pt idx="630">
                  <c:v>99</c:v>
                </c:pt>
                <c:pt idx="631">
                  <c:v>99</c:v>
                </c:pt>
                <c:pt idx="632">
                  <c:v>90</c:v>
                </c:pt>
                <c:pt idx="633">
                  <c:v>86</c:v>
                </c:pt>
                <c:pt idx="634">
                  <c:v>56</c:v>
                </c:pt>
                <c:pt idx="635">
                  <c:v>53</c:v>
                </c:pt>
                <c:pt idx="636">
                  <c:v>49</c:v>
                </c:pt>
                <c:pt idx="637">
                  <c:v>49</c:v>
                </c:pt>
                <c:pt idx="638">
                  <c:v>49</c:v>
                </c:pt>
                <c:pt idx="639">
                  <c:v>51</c:v>
                </c:pt>
                <c:pt idx="640">
                  <c:v>60</c:v>
                </c:pt>
                <c:pt idx="641">
                  <c:v>57</c:v>
                </c:pt>
                <c:pt idx="642">
                  <c:v>51</c:v>
                </c:pt>
                <c:pt idx="643">
                  <c:v>60</c:v>
                </c:pt>
                <c:pt idx="644">
                  <c:v>60</c:v>
                </c:pt>
                <c:pt idx="645">
                  <c:v>55</c:v>
                </c:pt>
                <c:pt idx="646">
                  <c:v>58</c:v>
                </c:pt>
                <c:pt idx="647">
                  <c:v>57</c:v>
                </c:pt>
                <c:pt idx="648">
                  <c:v>55</c:v>
                </c:pt>
                <c:pt idx="649">
                  <c:v>59</c:v>
                </c:pt>
                <c:pt idx="650">
                  <c:v>60</c:v>
                </c:pt>
                <c:pt idx="651">
                  <c:v>59</c:v>
                </c:pt>
                <c:pt idx="652">
                  <c:v>64</c:v>
                </c:pt>
                <c:pt idx="653">
                  <c:v>53</c:v>
                </c:pt>
                <c:pt idx="654">
                  <c:v>48</c:v>
                </c:pt>
                <c:pt idx="655">
                  <c:v>46</c:v>
                </c:pt>
                <c:pt idx="656">
                  <c:v>44</c:v>
                </c:pt>
                <c:pt idx="657">
                  <c:v>41</c:v>
                </c:pt>
                <c:pt idx="658">
                  <c:v>47</c:v>
                </c:pt>
                <c:pt idx="659">
                  <c:v>51</c:v>
                </c:pt>
                <c:pt idx="660">
                  <c:v>41</c:v>
                </c:pt>
                <c:pt idx="661">
                  <c:v>45</c:v>
                </c:pt>
                <c:pt idx="662">
                  <c:v>46</c:v>
                </c:pt>
                <c:pt idx="663">
                  <c:v>43</c:v>
                </c:pt>
                <c:pt idx="664">
                  <c:v>41</c:v>
                </c:pt>
                <c:pt idx="665">
                  <c:v>39</c:v>
                </c:pt>
                <c:pt idx="666">
                  <c:v>44</c:v>
                </c:pt>
                <c:pt idx="667">
                  <c:v>46</c:v>
                </c:pt>
                <c:pt idx="668">
                  <c:v>41</c:v>
                </c:pt>
                <c:pt idx="669">
                  <c:v>43</c:v>
                </c:pt>
                <c:pt idx="670">
                  <c:v>46</c:v>
                </c:pt>
                <c:pt idx="671">
                  <c:v>45</c:v>
                </c:pt>
                <c:pt idx="672">
                  <c:v>41</c:v>
                </c:pt>
                <c:pt idx="673">
                  <c:v>98</c:v>
                </c:pt>
                <c:pt idx="674">
                  <c:v>102</c:v>
                </c:pt>
                <c:pt idx="675">
                  <c:v>100</c:v>
                </c:pt>
                <c:pt idx="676">
                  <c:v>85</c:v>
                </c:pt>
                <c:pt idx="677">
                  <c:v>74</c:v>
                </c:pt>
                <c:pt idx="678">
                  <c:v>98</c:v>
                </c:pt>
                <c:pt idx="679">
                  <c:v>110</c:v>
                </c:pt>
                <c:pt idx="680">
                  <c:v>107</c:v>
                </c:pt>
                <c:pt idx="681">
                  <c:v>89</c:v>
                </c:pt>
                <c:pt idx="682">
                  <c:v>89</c:v>
                </c:pt>
                <c:pt idx="683">
                  <c:v>73</c:v>
                </c:pt>
                <c:pt idx="684">
                  <c:v>66</c:v>
                </c:pt>
                <c:pt idx="685">
                  <c:v>70</c:v>
                </c:pt>
                <c:pt idx="686">
                  <c:v>69</c:v>
                </c:pt>
                <c:pt idx="687">
                  <c:v>63</c:v>
                </c:pt>
                <c:pt idx="688">
                  <c:v>60</c:v>
                </c:pt>
                <c:pt idx="689">
                  <c:v>72</c:v>
                </c:pt>
                <c:pt idx="690">
                  <c:v>64</c:v>
                </c:pt>
                <c:pt idx="691">
                  <c:v>61</c:v>
                </c:pt>
                <c:pt idx="692">
                  <c:v>60</c:v>
                </c:pt>
                <c:pt idx="693">
                  <c:v>57</c:v>
                </c:pt>
                <c:pt idx="694">
                  <c:v>60</c:v>
                </c:pt>
                <c:pt idx="695">
                  <c:v>61</c:v>
                </c:pt>
                <c:pt idx="696">
                  <c:v>60</c:v>
                </c:pt>
                <c:pt idx="697">
                  <c:v>70</c:v>
                </c:pt>
                <c:pt idx="698">
                  <c:v>65</c:v>
                </c:pt>
                <c:pt idx="699">
                  <c:v>57</c:v>
                </c:pt>
                <c:pt idx="700">
                  <c:v>66</c:v>
                </c:pt>
                <c:pt idx="701">
                  <c:v>75</c:v>
                </c:pt>
                <c:pt idx="702">
                  <c:v>68</c:v>
                </c:pt>
                <c:pt idx="703">
                  <c:v>68</c:v>
                </c:pt>
                <c:pt idx="704">
                  <c:v>61</c:v>
                </c:pt>
                <c:pt idx="705">
                  <c:v>59</c:v>
                </c:pt>
                <c:pt idx="706">
                  <c:v>64</c:v>
                </c:pt>
                <c:pt idx="707">
                  <c:v>69</c:v>
                </c:pt>
                <c:pt idx="708">
                  <c:v>61</c:v>
                </c:pt>
                <c:pt idx="709">
                  <c:v>66</c:v>
                </c:pt>
                <c:pt idx="710">
                  <c:v>66</c:v>
                </c:pt>
                <c:pt idx="711">
                  <c:v>67</c:v>
                </c:pt>
                <c:pt idx="712">
                  <c:v>74</c:v>
                </c:pt>
                <c:pt idx="713">
                  <c:v>68</c:v>
                </c:pt>
                <c:pt idx="714">
                  <c:v>63</c:v>
                </c:pt>
                <c:pt idx="715">
                  <c:v>65</c:v>
                </c:pt>
                <c:pt idx="716">
                  <c:v>62</c:v>
                </c:pt>
                <c:pt idx="717">
                  <c:v>61</c:v>
                </c:pt>
                <c:pt idx="718">
                  <c:v>69</c:v>
                </c:pt>
                <c:pt idx="719">
                  <c:v>56</c:v>
                </c:pt>
                <c:pt idx="720">
                  <c:v>51</c:v>
                </c:pt>
                <c:pt idx="721">
                  <c:v>62</c:v>
                </c:pt>
                <c:pt idx="722">
                  <c:v>65</c:v>
                </c:pt>
                <c:pt idx="723">
                  <c:v>59</c:v>
                </c:pt>
                <c:pt idx="724">
                  <c:v>62</c:v>
                </c:pt>
                <c:pt idx="725">
                  <c:v>66</c:v>
                </c:pt>
                <c:pt idx="726">
                  <c:v>65</c:v>
                </c:pt>
                <c:pt idx="727">
                  <c:v>67</c:v>
                </c:pt>
                <c:pt idx="728">
                  <c:v>60</c:v>
                </c:pt>
                <c:pt idx="729">
                  <c:v>63</c:v>
                </c:pt>
                <c:pt idx="730">
                  <c:v>67</c:v>
                </c:pt>
                <c:pt idx="731">
                  <c:v>66</c:v>
                </c:pt>
                <c:pt idx="732">
                  <c:v>59</c:v>
                </c:pt>
                <c:pt idx="733">
                  <c:v>65</c:v>
                </c:pt>
                <c:pt idx="734">
                  <c:v>66</c:v>
                </c:pt>
                <c:pt idx="735">
                  <c:v>64</c:v>
                </c:pt>
                <c:pt idx="736">
                  <c:v>67</c:v>
                </c:pt>
                <c:pt idx="737">
                  <c:v>69</c:v>
                </c:pt>
                <c:pt idx="738">
                  <c:v>63</c:v>
                </c:pt>
                <c:pt idx="739">
                  <c:v>64</c:v>
                </c:pt>
                <c:pt idx="740">
                  <c:v>59</c:v>
                </c:pt>
                <c:pt idx="741">
                  <c:v>56</c:v>
                </c:pt>
                <c:pt idx="742">
                  <c:v>67</c:v>
                </c:pt>
                <c:pt idx="743">
                  <c:v>70</c:v>
                </c:pt>
                <c:pt idx="744">
                  <c:v>67</c:v>
                </c:pt>
                <c:pt idx="745">
                  <c:v>70</c:v>
                </c:pt>
                <c:pt idx="746">
                  <c:v>70</c:v>
                </c:pt>
                <c:pt idx="747">
                  <c:v>60</c:v>
                </c:pt>
                <c:pt idx="748">
                  <c:v>73</c:v>
                </c:pt>
                <c:pt idx="749">
                  <c:v>77</c:v>
                </c:pt>
                <c:pt idx="750">
                  <c:v>70</c:v>
                </c:pt>
                <c:pt idx="751">
                  <c:v>67</c:v>
                </c:pt>
                <c:pt idx="752">
                  <c:v>65</c:v>
                </c:pt>
                <c:pt idx="753">
                  <c:v>64</c:v>
                </c:pt>
                <c:pt idx="754">
                  <c:v>64</c:v>
                </c:pt>
                <c:pt idx="755">
                  <c:v>65</c:v>
                </c:pt>
                <c:pt idx="756">
                  <c:v>65</c:v>
                </c:pt>
                <c:pt idx="757">
                  <c:v>64</c:v>
                </c:pt>
                <c:pt idx="758">
                  <c:v>65</c:v>
                </c:pt>
                <c:pt idx="759">
                  <c:v>65</c:v>
                </c:pt>
                <c:pt idx="760">
                  <c:v>68</c:v>
                </c:pt>
                <c:pt idx="761">
                  <c:v>66</c:v>
                </c:pt>
                <c:pt idx="762">
                  <c:v>66</c:v>
                </c:pt>
                <c:pt idx="763">
                  <c:v>65</c:v>
                </c:pt>
                <c:pt idx="764">
                  <c:v>65</c:v>
                </c:pt>
                <c:pt idx="765">
                  <c:v>65</c:v>
                </c:pt>
                <c:pt idx="766">
                  <c:v>68</c:v>
                </c:pt>
                <c:pt idx="767">
                  <c:v>69</c:v>
                </c:pt>
                <c:pt idx="768">
                  <c:v>68</c:v>
                </c:pt>
                <c:pt idx="769">
                  <c:v>64</c:v>
                </c:pt>
                <c:pt idx="770">
                  <c:v>63</c:v>
                </c:pt>
                <c:pt idx="771">
                  <c:v>64</c:v>
                </c:pt>
                <c:pt idx="772">
                  <c:v>65</c:v>
                </c:pt>
                <c:pt idx="773">
                  <c:v>66</c:v>
                </c:pt>
                <c:pt idx="774">
                  <c:v>68</c:v>
                </c:pt>
                <c:pt idx="775">
                  <c:v>68</c:v>
                </c:pt>
                <c:pt idx="776">
                  <c:v>67</c:v>
                </c:pt>
                <c:pt idx="777">
                  <c:v>66</c:v>
                </c:pt>
                <c:pt idx="778">
                  <c:v>65</c:v>
                </c:pt>
                <c:pt idx="779">
                  <c:v>64</c:v>
                </c:pt>
                <c:pt idx="780">
                  <c:v>62</c:v>
                </c:pt>
                <c:pt idx="781">
                  <c:v>65</c:v>
                </c:pt>
                <c:pt idx="782">
                  <c:v>69</c:v>
                </c:pt>
                <c:pt idx="783">
                  <c:v>65</c:v>
                </c:pt>
                <c:pt idx="784">
                  <c:v>63</c:v>
                </c:pt>
                <c:pt idx="785">
                  <c:v>61</c:v>
                </c:pt>
                <c:pt idx="786">
                  <c:v>60</c:v>
                </c:pt>
                <c:pt idx="787">
                  <c:v>63</c:v>
                </c:pt>
                <c:pt idx="788">
                  <c:v>75</c:v>
                </c:pt>
                <c:pt idx="789">
                  <c:v>76</c:v>
                </c:pt>
                <c:pt idx="790">
                  <c:v>78</c:v>
                </c:pt>
                <c:pt idx="791">
                  <c:v>69</c:v>
                </c:pt>
                <c:pt idx="792">
                  <c:v>61</c:v>
                </c:pt>
                <c:pt idx="793">
                  <c:v>62</c:v>
                </c:pt>
                <c:pt idx="794">
                  <c:v>64</c:v>
                </c:pt>
                <c:pt idx="795">
                  <c:v>67</c:v>
                </c:pt>
                <c:pt idx="796">
                  <c:v>67</c:v>
                </c:pt>
                <c:pt idx="797">
                  <c:v>68</c:v>
                </c:pt>
                <c:pt idx="798">
                  <c:v>67</c:v>
                </c:pt>
                <c:pt idx="799">
                  <c:v>63</c:v>
                </c:pt>
                <c:pt idx="800">
                  <c:v>65</c:v>
                </c:pt>
                <c:pt idx="801">
                  <c:v>64</c:v>
                </c:pt>
                <c:pt idx="802">
                  <c:v>58</c:v>
                </c:pt>
                <c:pt idx="803">
                  <c:v>61</c:v>
                </c:pt>
                <c:pt idx="804">
                  <c:v>65</c:v>
                </c:pt>
                <c:pt idx="805">
                  <c:v>68</c:v>
                </c:pt>
                <c:pt idx="806">
                  <c:v>67</c:v>
                </c:pt>
                <c:pt idx="807">
                  <c:v>65</c:v>
                </c:pt>
                <c:pt idx="808">
                  <c:v>69</c:v>
                </c:pt>
                <c:pt idx="809">
                  <c:v>64</c:v>
                </c:pt>
                <c:pt idx="810">
                  <c:v>60</c:v>
                </c:pt>
                <c:pt idx="811">
                  <c:v>61</c:v>
                </c:pt>
                <c:pt idx="812">
                  <c:v>65</c:v>
                </c:pt>
                <c:pt idx="813">
                  <c:v>66</c:v>
                </c:pt>
                <c:pt idx="814">
                  <c:v>67</c:v>
                </c:pt>
                <c:pt idx="815">
                  <c:v>66</c:v>
                </c:pt>
                <c:pt idx="816">
                  <c:v>65</c:v>
                </c:pt>
                <c:pt idx="817">
                  <c:v>65</c:v>
                </c:pt>
                <c:pt idx="818">
                  <c:v>67</c:v>
                </c:pt>
                <c:pt idx="819">
                  <c:v>62</c:v>
                </c:pt>
                <c:pt idx="820">
                  <c:v>65</c:v>
                </c:pt>
                <c:pt idx="821">
                  <c:v>65</c:v>
                </c:pt>
                <c:pt idx="822">
                  <c:v>67</c:v>
                </c:pt>
                <c:pt idx="823">
                  <c:v>67.7</c:v>
                </c:pt>
                <c:pt idx="824">
                  <c:v>69</c:v>
                </c:pt>
                <c:pt idx="825">
                  <c:v>63</c:v>
                </c:pt>
                <c:pt idx="826">
                  <c:v>64</c:v>
                </c:pt>
                <c:pt idx="827">
                  <c:v>66</c:v>
                </c:pt>
                <c:pt idx="828">
                  <c:v>64</c:v>
                </c:pt>
                <c:pt idx="829">
                  <c:v>66</c:v>
                </c:pt>
                <c:pt idx="830">
                  <c:v>68</c:v>
                </c:pt>
                <c:pt idx="831">
                  <c:v>66</c:v>
                </c:pt>
                <c:pt idx="832">
                  <c:v>67</c:v>
                </c:pt>
                <c:pt idx="833">
                  <c:v>66</c:v>
                </c:pt>
                <c:pt idx="834">
                  <c:v>67</c:v>
                </c:pt>
                <c:pt idx="835">
                  <c:v>67</c:v>
                </c:pt>
                <c:pt idx="836">
                  <c:v>66</c:v>
                </c:pt>
                <c:pt idx="837">
                  <c:v>67</c:v>
                </c:pt>
                <c:pt idx="838">
                  <c:v>67</c:v>
                </c:pt>
                <c:pt idx="839">
                  <c:v>68</c:v>
                </c:pt>
                <c:pt idx="840">
                  <c:v>64</c:v>
                </c:pt>
                <c:pt idx="841">
                  <c:v>65</c:v>
                </c:pt>
                <c:pt idx="842">
                  <c:v>64</c:v>
                </c:pt>
                <c:pt idx="843">
                  <c:v>62</c:v>
                </c:pt>
                <c:pt idx="844">
                  <c:v>67</c:v>
                </c:pt>
                <c:pt idx="845">
                  <c:v>63</c:v>
                </c:pt>
                <c:pt idx="846">
                  <c:v>65</c:v>
                </c:pt>
                <c:pt idx="847">
                  <c:v>67</c:v>
                </c:pt>
                <c:pt idx="848">
                  <c:v>68</c:v>
                </c:pt>
                <c:pt idx="849">
                  <c:v>66</c:v>
                </c:pt>
                <c:pt idx="850">
                  <c:v>66</c:v>
                </c:pt>
                <c:pt idx="851">
                  <c:v>71</c:v>
                </c:pt>
                <c:pt idx="852">
                  <c:v>64</c:v>
                </c:pt>
                <c:pt idx="853">
                  <c:v>60</c:v>
                </c:pt>
                <c:pt idx="854">
                  <c:v>69</c:v>
                </c:pt>
                <c:pt idx="855">
                  <c:v>69</c:v>
                </c:pt>
                <c:pt idx="856">
                  <c:v>70</c:v>
                </c:pt>
                <c:pt idx="857">
                  <c:v>65</c:v>
                </c:pt>
                <c:pt idx="858">
                  <c:v>66</c:v>
                </c:pt>
                <c:pt idx="859">
                  <c:v>64</c:v>
                </c:pt>
                <c:pt idx="860">
                  <c:v>64</c:v>
                </c:pt>
                <c:pt idx="861">
                  <c:v>64</c:v>
                </c:pt>
                <c:pt idx="862">
                  <c:v>64</c:v>
                </c:pt>
                <c:pt idx="863">
                  <c:v>65</c:v>
                </c:pt>
                <c:pt idx="864">
                  <c:v>64</c:v>
                </c:pt>
                <c:pt idx="865">
                  <c:v>64</c:v>
                </c:pt>
                <c:pt idx="866">
                  <c:v>61</c:v>
                </c:pt>
                <c:pt idx="867">
                  <c:v>62</c:v>
                </c:pt>
                <c:pt idx="868">
                  <c:v>66</c:v>
                </c:pt>
                <c:pt idx="869">
                  <c:v>70</c:v>
                </c:pt>
                <c:pt idx="870">
                  <c:v>66</c:v>
                </c:pt>
                <c:pt idx="871">
                  <c:v>65</c:v>
                </c:pt>
                <c:pt idx="872">
                  <c:v>64</c:v>
                </c:pt>
                <c:pt idx="873">
                  <c:v>63</c:v>
                </c:pt>
                <c:pt idx="874">
                  <c:v>64</c:v>
                </c:pt>
                <c:pt idx="875">
                  <c:v>65</c:v>
                </c:pt>
                <c:pt idx="876">
                  <c:v>66</c:v>
                </c:pt>
                <c:pt idx="877">
                  <c:v>69</c:v>
                </c:pt>
                <c:pt idx="878">
                  <c:v>70</c:v>
                </c:pt>
                <c:pt idx="879">
                  <c:v>71</c:v>
                </c:pt>
                <c:pt idx="880">
                  <c:v>70</c:v>
                </c:pt>
                <c:pt idx="881">
                  <c:v>64</c:v>
                </c:pt>
                <c:pt idx="882">
                  <c:v>58</c:v>
                </c:pt>
                <c:pt idx="883">
                  <c:v>65</c:v>
                </c:pt>
                <c:pt idx="884">
                  <c:v>66</c:v>
                </c:pt>
                <c:pt idx="885">
                  <c:v>63</c:v>
                </c:pt>
                <c:pt idx="886">
                  <c:v>66</c:v>
                </c:pt>
                <c:pt idx="887">
                  <c:v>66</c:v>
                </c:pt>
                <c:pt idx="888">
                  <c:v>63</c:v>
                </c:pt>
                <c:pt idx="889">
                  <c:v>64</c:v>
                </c:pt>
                <c:pt idx="890">
                  <c:v>62</c:v>
                </c:pt>
                <c:pt idx="891">
                  <c:v>61</c:v>
                </c:pt>
                <c:pt idx="892">
                  <c:v>65</c:v>
                </c:pt>
                <c:pt idx="893">
                  <c:v>64</c:v>
                </c:pt>
                <c:pt idx="894">
                  <c:v>65</c:v>
                </c:pt>
                <c:pt idx="895">
                  <c:v>65</c:v>
                </c:pt>
                <c:pt idx="896">
                  <c:v>63</c:v>
                </c:pt>
                <c:pt idx="897">
                  <c:v>63</c:v>
                </c:pt>
                <c:pt idx="898">
                  <c:v>65</c:v>
                </c:pt>
                <c:pt idx="899">
                  <c:v>68</c:v>
                </c:pt>
                <c:pt idx="900">
                  <c:v>64</c:v>
                </c:pt>
                <c:pt idx="901">
                  <c:v>64</c:v>
                </c:pt>
                <c:pt idx="902">
                  <c:v>65</c:v>
                </c:pt>
                <c:pt idx="903">
                  <c:v>62</c:v>
                </c:pt>
                <c:pt idx="904">
                  <c:v>65</c:v>
                </c:pt>
                <c:pt idx="905">
                  <c:v>62</c:v>
                </c:pt>
                <c:pt idx="906">
                  <c:v>66</c:v>
                </c:pt>
                <c:pt idx="907">
                  <c:v>65</c:v>
                </c:pt>
                <c:pt idx="908">
                  <c:v>62</c:v>
                </c:pt>
                <c:pt idx="909">
                  <c:v>63</c:v>
                </c:pt>
                <c:pt idx="910">
                  <c:v>65</c:v>
                </c:pt>
                <c:pt idx="911">
                  <c:v>65</c:v>
                </c:pt>
                <c:pt idx="912">
                  <c:v>65</c:v>
                </c:pt>
                <c:pt idx="913">
                  <c:v>65</c:v>
                </c:pt>
                <c:pt idx="914">
                  <c:v>65</c:v>
                </c:pt>
                <c:pt idx="915">
                  <c:v>66</c:v>
                </c:pt>
                <c:pt idx="916">
                  <c:v>68</c:v>
                </c:pt>
                <c:pt idx="917">
                  <c:v>70</c:v>
                </c:pt>
                <c:pt idx="918">
                  <c:v>65</c:v>
                </c:pt>
                <c:pt idx="919">
                  <c:v>60</c:v>
                </c:pt>
                <c:pt idx="920">
                  <c:v>64</c:v>
                </c:pt>
                <c:pt idx="921">
                  <c:v>64</c:v>
                </c:pt>
                <c:pt idx="922">
                  <c:v>66</c:v>
                </c:pt>
                <c:pt idx="923">
                  <c:v>69</c:v>
                </c:pt>
                <c:pt idx="924">
                  <c:v>65</c:v>
                </c:pt>
                <c:pt idx="925">
                  <c:v>66</c:v>
                </c:pt>
                <c:pt idx="926">
                  <c:v>64</c:v>
                </c:pt>
                <c:pt idx="927">
                  <c:v>63</c:v>
                </c:pt>
                <c:pt idx="928">
                  <c:v>67</c:v>
                </c:pt>
                <c:pt idx="929">
                  <c:v>77</c:v>
                </c:pt>
                <c:pt idx="930">
                  <c:v>68</c:v>
                </c:pt>
                <c:pt idx="931">
                  <c:v>72</c:v>
                </c:pt>
                <c:pt idx="932">
                  <c:v>80</c:v>
                </c:pt>
                <c:pt idx="933">
                  <c:v>91</c:v>
                </c:pt>
                <c:pt idx="934">
                  <c:v>97</c:v>
                </c:pt>
                <c:pt idx="935">
                  <c:v>66</c:v>
                </c:pt>
                <c:pt idx="936">
                  <c:v>62</c:v>
                </c:pt>
                <c:pt idx="937">
                  <c:v>47</c:v>
                </c:pt>
                <c:pt idx="938">
                  <c:v>48</c:v>
                </c:pt>
                <c:pt idx="939">
                  <c:v>42</c:v>
                </c:pt>
                <c:pt idx="940">
                  <c:v>52</c:v>
                </c:pt>
                <c:pt idx="941">
                  <c:v>48</c:v>
                </c:pt>
                <c:pt idx="942">
                  <c:v>45</c:v>
                </c:pt>
                <c:pt idx="943">
                  <c:v>93</c:v>
                </c:pt>
                <c:pt idx="944">
                  <c:v>90</c:v>
                </c:pt>
                <c:pt idx="945">
                  <c:v>84</c:v>
                </c:pt>
                <c:pt idx="946">
                  <c:v>96</c:v>
                </c:pt>
                <c:pt idx="947">
                  <c:v>88</c:v>
                </c:pt>
                <c:pt idx="948">
                  <c:v>83</c:v>
                </c:pt>
                <c:pt idx="949">
                  <c:v>94</c:v>
                </c:pt>
                <c:pt idx="950">
                  <c:v>131</c:v>
                </c:pt>
                <c:pt idx="951">
                  <c:v>92</c:v>
                </c:pt>
                <c:pt idx="952">
                  <c:v>86</c:v>
                </c:pt>
                <c:pt idx="953">
                  <c:v>88</c:v>
                </c:pt>
                <c:pt idx="954">
                  <c:v>87</c:v>
                </c:pt>
                <c:pt idx="955">
                  <c:v>120</c:v>
                </c:pt>
                <c:pt idx="956">
                  <c:v>97</c:v>
                </c:pt>
                <c:pt idx="957">
                  <c:v>74</c:v>
                </c:pt>
                <c:pt idx="958">
                  <c:v>81</c:v>
                </c:pt>
                <c:pt idx="959">
                  <c:v>95</c:v>
                </c:pt>
                <c:pt idx="960">
                  <c:v>90</c:v>
                </c:pt>
                <c:pt idx="961">
                  <c:v>76</c:v>
                </c:pt>
                <c:pt idx="962">
                  <c:v>71</c:v>
                </c:pt>
                <c:pt idx="963">
                  <c:v>58</c:v>
                </c:pt>
                <c:pt idx="964">
                  <c:v>55</c:v>
                </c:pt>
                <c:pt idx="965">
                  <c:v>61</c:v>
                </c:pt>
                <c:pt idx="966">
                  <c:v>60</c:v>
                </c:pt>
                <c:pt idx="967">
                  <c:v>69</c:v>
                </c:pt>
                <c:pt idx="968">
                  <c:v>73</c:v>
                </c:pt>
                <c:pt idx="969">
                  <c:v>79</c:v>
                </c:pt>
                <c:pt idx="970">
                  <c:v>71</c:v>
                </c:pt>
                <c:pt idx="971">
                  <c:v>108</c:v>
                </c:pt>
                <c:pt idx="972">
                  <c:v>79</c:v>
                </c:pt>
                <c:pt idx="973">
                  <c:v>75</c:v>
                </c:pt>
                <c:pt idx="974">
                  <c:v>68</c:v>
                </c:pt>
                <c:pt idx="975">
                  <c:v>68</c:v>
                </c:pt>
                <c:pt idx="976">
                  <c:v>64</c:v>
                </c:pt>
                <c:pt idx="977">
                  <c:v>63</c:v>
                </c:pt>
                <c:pt idx="978">
                  <c:v>71</c:v>
                </c:pt>
                <c:pt idx="979">
                  <c:v>80</c:v>
                </c:pt>
                <c:pt idx="980">
                  <c:v>58</c:v>
                </c:pt>
                <c:pt idx="981">
                  <c:v>59</c:v>
                </c:pt>
                <c:pt idx="982">
                  <c:v>73</c:v>
                </c:pt>
                <c:pt idx="983">
                  <c:v>69</c:v>
                </c:pt>
                <c:pt idx="984">
                  <c:v>64</c:v>
                </c:pt>
                <c:pt idx="985">
                  <c:v>66</c:v>
                </c:pt>
                <c:pt idx="986">
                  <c:v>66</c:v>
                </c:pt>
                <c:pt idx="987">
                  <c:v>62</c:v>
                </c:pt>
                <c:pt idx="988">
                  <c:v>66</c:v>
                </c:pt>
                <c:pt idx="989">
                  <c:v>68</c:v>
                </c:pt>
                <c:pt idx="990">
                  <c:v>66</c:v>
                </c:pt>
                <c:pt idx="991">
                  <c:v>67</c:v>
                </c:pt>
                <c:pt idx="992">
                  <c:v>65</c:v>
                </c:pt>
                <c:pt idx="993">
                  <c:v>66</c:v>
                </c:pt>
                <c:pt idx="994">
                  <c:v>64</c:v>
                </c:pt>
                <c:pt idx="995">
                  <c:v>66</c:v>
                </c:pt>
                <c:pt idx="996">
                  <c:v>66</c:v>
                </c:pt>
                <c:pt idx="997">
                  <c:v>66</c:v>
                </c:pt>
                <c:pt idx="998">
                  <c:v>68</c:v>
                </c:pt>
                <c:pt idx="999">
                  <c:v>64</c:v>
                </c:pt>
                <c:pt idx="1000">
                  <c:v>65</c:v>
                </c:pt>
                <c:pt idx="1001">
                  <c:v>70</c:v>
                </c:pt>
                <c:pt idx="1002">
                  <c:v>63</c:v>
                </c:pt>
                <c:pt idx="1003">
                  <c:v>77</c:v>
                </c:pt>
                <c:pt idx="1004">
                  <c:v>101</c:v>
                </c:pt>
                <c:pt idx="1005">
                  <c:v>96</c:v>
                </c:pt>
                <c:pt idx="1006">
                  <c:v>95</c:v>
                </c:pt>
                <c:pt idx="1007">
                  <c:v>93</c:v>
                </c:pt>
                <c:pt idx="1008">
                  <c:v>86</c:v>
                </c:pt>
                <c:pt idx="1009">
                  <c:v>91</c:v>
                </c:pt>
                <c:pt idx="1010">
                  <c:v>93</c:v>
                </c:pt>
                <c:pt idx="1011">
                  <c:v>92</c:v>
                </c:pt>
                <c:pt idx="1012">
                  <c:v>96</c:v>
                </c:pt>
                <c:pt idx="1013">
                  <c:v>97</c:v>
                </c:pt>
                <c:pt idx="1014">
                  <c:v>89</c:v>
                </c:pt>
                <c:pt idx="1015">
                  <c:v>90</c:v>
                </c:pt>
                <c:pt idx="1016">
                  <c:v>93</c:v>
                </c:pt>
                <c:pt idx="1017">
                  <c:v>92</c:v>
                </c:pt>
                <c:pt idx="1018">
                  <c:v>92</c:v>
                </c:pt>
                <c:pt idx="1019">
                  <c:v>96</c:v>
                </c:pt>
                <c:pt idx="1020">
                  <c:v>98</c:v>
                </c:pt>
                <c:pt idx="1021">
                  <c:v>98</c:v>
                </c:pt>
                <c:pt idx="1022">
                  <c:v>98</c:v>
                </c:pt>
                <c:pt idx="1023">
                  <c:v>91</c:v>
                </c:pt>
                <c:pt idx="1024">
                  <c:v>94</c:v>
                </c:pt>
                <c:pt idx="1025">
                  <c:v>93</c:v>
                </c:pt>
                <c:pt idx="1026">
                  <c:v>91</c:v>
                </c:pt>
                <c:pt idx="1027">
                  <c:v>99</c:v>
                </c:pt>
                <c:pt idx="1028">
                  <c:v>92</c:v>
                </c:pt>
                <c:pt idx="1029">
                  <c:v>86</c:v>
                </c:pt>
                <c:pt idx="1030">
                  <c:v>94</c:v>
                </c:pt>
                <c:pt idx="1031">
                  <c:v>94</c:v>
                </c:pt>
                <c:pt idx="1032">
                  <c:v>97</c:v>
                </c:pt>
                <c:pt idx="1033">
                  <c:v>95</c:v>
                </c:pt>
                <c:pt idx="1034">
                  <c:v>92</c:v>
                </c:pt>
                <c:pt idx="1035">
                  <c:v>88</c:v>
                </c:pt>
                <c:pt idx="1036">
                  <c:v>93</c:v>
                </c:pt>
                <c:pt idx="1037">
                  <c:v>87</c:v>
                </c:pt>
                <c:pt idx="1038">
                  <c:v>86</c:v>
                </c:pt>
                <c:pt idx="1039">
                  <c:v>92</c:v>
                </c:pt>
                <c:pt idx="1040">
                  <c:v>92</c:v>
                </c:pt>
                <c:pt idx="1041">
                  <c:v>89</c:v>
                </c:pt>
                <c:pt idx="1042">
                  <c:v>86</c:v>
                </c:pt>
                <c:pt idx="1043">
                  <c:v>86</c:v>
                </c:pt>
                <c:pt idx="1044">
                  <c:v>88</c:v>
                </c:pt>
                <c:pt idx="1045">
                  <c:v>94</c:v>
                </c:pt>
                <c:pt idx="1046">
                  <c:v>97</c:v>
                </c:pt>
                <c:pt idx="1047">
                  <c:v>92</c:v>
                </c:pt>
                <c:pt idx="1048">
                  <c:v>94</c:v>
                </c:pt>
                <c:pt idx="1049">
                  <c:v>91</c:v>
                </c:pt>
                <c:pt idx="1050">
                  <c:v>88</c:v>
                </c:pt>
                <c:pt idx="1051">
                  <c:v>91</c:v>
                </c:pt>
                <c:pt idx="1052">
                  <c:v>93</c:v>
                </c:pt>
                <c:pt idx="1053">
                  <c:v>93</c:v>
                </c:pt>
                <c:pt idx="1054">
                  <c:v>65</c:v>
                </c:pt>
                <c:pt idx="1055">
                  <c:v>62</c:v>
                </c:pt>
                <c:pt idx="1056">
                  <c:v>60</c:v>
                </c:pt>
                <c:pt idx="1057">
                  <c:v>66</c:v>
                </c:pt>
                <c:pt idx="1058">
                  <c:v>66</c:v>
                </c:pt>
                <c:pt idx="1059">
                  <c:v>65</c:v>
                </c:pt>
                <c:pt idx="1060">
                  <c:v>66</c:v>
                </c:pt>
                <c:pt idx="1061">
                  <c:v>66</c:v>
                </c:pt>
                <c:pt idx="1062">
                  <c:v>69</c:v>
                </c:pt>
                <c:pt idx="1063">
                  <c:v>79</c:v>
                </c:pt>
                <c:pt idx="1064">
                  <c:v>67</c:v>
                </c:pt>
                <c:pt idx="1065">
                  <c:v>64</c:v>
                </c:pt>
                <c:pt idx="1066">
                  <c:v>65</c:v>
                </c:pt>
                <c:pt idx="1067">
                  <c:v>70</c:v>
                </c:pt>
                <c:pt idx="1068">
                  <c:v>64</c:v>
                </c:pt>
                <c:pt idx="1069">
                  <c:v>70</c:v>
                </c:pt>
                <c:pt idx="1070">
                  <c:v>72</c:v>
                </c:pt>
                <c:pt idx="1071">
                  <c:v>64</c:v>
                </c:pt>
                <c:pt idx="1072">
                  <c:v>67</c:v>
                </c:pt>
                <c:pt idx="1073">
                  <c:v>67</c:v>
                </c:pt>
                <c:pt idx="1074">
                  <c:v>63</c:v>
                </c:pt>
                <c:pt idx="1075">
                  <c:v>104</c:v>
                </c:pt>
                <c:pt idx="1076">
                  <c:v>95</c:v>
                </c:pt>
                <c:pt idx="1077">
                  <c:v>87</c:v>
                </c:pt>
                <c:pt idx="1078">
                  <c:v>92</c:v>
                </c:pt>
                <c:pt idx="1079">
                  <c:v>90</c:v>
                </c:pt>
                <c:pt idx="1080">
                  <c:v>91</c:v>
                </c:pt>
                <c:pt idx="1081">
                  <c:v>100</c:v>
                </c:pt>
                <c:pt idx="1082">
                  <c:v>91</c:v>
                </c:pt>
                <c:pt idx="1083">
                  <c:v>95</c:v>
                </c:pt>
                <c:pt idx="1084">
                  <c:v>100</c:v>
                </c:pt>
                <c:pt idx="1085">
                  <c:v>99</c:v>
                </c:pt>
                <c:pt idx="1086">
                  <c:v>88</c:v>
                </c:pt>
                <c:pt idx="1087">
                  <c:v>85</c:v>
                </c:pt>
                <c:pt idx="1088">
                  <c:v>90</c:v>
                </c:pt>
                <c:pt idx="1089">
                  <c:v>88</c:v>
                </c:pt>
                <c:pt idx="1090">
                  <c:v>90</c:v>
                </c:pt>
                <c:pt idx="1091">
                  <c:v>93</c:v>
                </c:pt>
              </c:numCache>
            </c:numRef>
          </c:xVal>
          <c:yVal>
            <c:numRef>
              <c:f>Sheet1!$K$2:$K$1099</c:f>
              <c:numCache>
                <c:formatCode>General</c:formatCode>
                <c:ptCount val="1098"/>
                <c:pt idx="0">
                  <c:v>52.996000000000002</c:v>
                </c:pt>
                <c:pt idx="1">
                  <c:v>93.774999999999991</c:v>
                </c:pt>
                <c:pt idx="2">
                  <c:v>85.818000000000012</c:v>
                </c:pt>
                <c:pt idx="3">
                  <c:v>87.55</c:v>
                </c:pt>
                <c:pt idx="4">
                  <c:v>98.206999999999994</c:v>
                </c:pt>
                <c:pt idx="5">
                  <c:v>91.962999999999994</c:v>
                </c:pt>
                <c:pt idx="6">
                  <c:v>77.513000000000005</c:v>
                </c:pt>
                <c:pt idx="7">
                  <c:v>84.744000000000227</c:v>
                </c:pt>
                <c:pt idx="8">
                  <c:v>88.616</c:v>
                </c:pt>
                <c:pt idx="9">
                  <c:v>88.121999999999986</c:v>
                </c:pt>
                <c:pt idx="10">
                  <c:v>83.730999999999995</c:v>
                </c:pt>
                <c:pt idx="11">
                  <c:v>87.715999999999994</c:v>
                </c:pt>
                <c:pt idx="12">
                  <c:v>79.649999999999991</c:v>
                </c:pt>
                <c:pt idx="13">
                  <c:v>114.928</c:v>
                </c:pt>
                <c:pt idx="14">
                  <c:v>116.035</c:v>
                </c:pt>
                <c:pt idx="15">
                  <c:v>107.077</c:v>
                </c:pt>
                <c:pt idx="16">
                  <c:v>113.43700000000022</c:v>
                </c:pt>
                <c:pt idx="17">
                  <c:v>91.647999999999996</c:v>
                </c:pt>
                <c:pt idx="18">
                  <c:v>92.111000000000004</c:v>
                </c:pt>
                <c:pt idx="19">
                  <c:v>101.19199999999999</c:v>
                </c:pt>
                <c:pt idx="20">
                  <c:v>101.18300000000001</c:v>
                </c:pt>
                <c:pt idx="21">
                  <c:v>97.672999999999988</c:v>
                </c:pt>
                <c:pt idx="22">
                  <c:v>96.908000000000001</c:v>
                </c:pt>
                <c:pt idx="23">
                  <c:v>103.90900000000002</c:v>
                </c:pt>
                <c:pt idx="24">
                  <c:v>97.403999999999996</c:v>
                </c:pt>
                <c:pt idx="25">
                  <c:v>107.24299999999999</c:v>
                </c:pt>
                <c:pt idx="26">
                  <c:v>112.10899999999998</c:v>
                </c:pt>
                <c:pt idx="27">
                  <c:v>102.01600000000002</c:v>
                </c:pt>
                <c:pt idx="28">
                  <c:v>91.745999999999995</c:v>
                </c:pt>
                <c:pt idx="29">
                  <c:v>101.312</c:v>
                </c:pt>
                <c:pt idx="30">
                  <c:v>100.83</c:v>
                </c:pt>
                <c:pt idx="31">
                  <c:v>99.712999999999994</c:v>
                </c:pt>
                <c:pt idx="32">
                  <c:v>95.572999999999979</c:v>
                </c:pt>
                <c:pt idx="33">
                  <c:v>90.287000000000006</c:v>
                </c:pt>
                <c:pt idx="34">
                  <c:v>97.944000000000628</c:v>
                </c:pt>
                <c:pt idx="35">
                  <c:v>88.415999999999997</c:v>
                </c:pt>
                <c:pt idx="36">
                  <c:v>87.968999999999994</c:v>
                </c:pt>
                <c:pt idx="37">
                  <c:v>93.321999999999989</c:v>
                </c:pt>
                <c:pt idx="38">
                  <c:v>96.245000000000005</c:v>
                </c:pt>
                <c:pt idx="39">
                  <c:v>90.775999999999982</c:v>
                </c:pt>
                <c:pt idx="40">
                  <c:v>85.706999999999994</c:v>
                </c:pt>
                <c:pt idx="41">
                  <c:v>94.793000000000006</c:v>
                </c:pt>
                <c:pt idx="42">
                  <c:v>94.581000000000003</c:v>
                </c:pt>
                <c:pt idx="43">
                  <c:v>89.313000000000002</c:v>
                </c:pt>
                <c:pt idx="44">
                  <c:v>91.415999999999997</c:v>
                </c:pt>
                <c:pt idx="45">
                  <c:v>84.60499999999999</c:v>
                </c:pt>
                <c:pt idx="46">
                  <c:v>78.873999999999981</c:v>
                </c:pt>
                <c:pt idx="47">
                  <c:v>93.340999999999994</c:v>
                </c:pt>
                <c:pt idx="48">
                  <c:v>91.616</c:v>
                </c:pt>
                <c:pt idx="49">
                  <c:v>87.744000000000227</c:v>
                </c:pt>
                <c:pt idx="50">
                  <c:v>47.086999999999996</c:v>
                </c:pt>
                <c:pt idx="51">
                  <c:v>50.682000000000002</c:v>
                </c:pt>
                <c:pt idx="52">
                  <c:v>49.099000000000011</c:v>
                </c:pt>
                <c:pt idx="53">
                  <c:v>43.829000000000001</c:v>
                </c:pt>
                <c:pt idx="54">
                  <c:v>49.933</c:v>
                </c:pt>
                <c:pt idx="55">
                  <c:v>52.71</c:v>
                </c:pt>
                <c:pt idx="56">
                  <c:v>69.574999999999989</c:v>
                </c:pt>
                <c:pt idx="57">
                  <c:v>63.663000000000011</c:v>
                </c:pt>
                <c:pt idx="58">
                  <c:v>56.719000000000001</c:v>
                </c:pt>
                <c:pt idx="59">
                  <c:v>79.212000000000003</c:v>
                </c:pt>
                <c:pt idx="60">
                  <c:v>88.14</c:v>
                </c:pt>
                <c:pt idx="61">
                  <c:v>85.093000000000004</c:v>
                </c:pt>
                <c:pt idx="62">
                  <c:v>96.381</c:v>
                </c:pt>
                <c:pt idx="63">
                  <c:v>106.738</c:v>
                </c:pt>
                <c:pt idx="64">
                  <c:v>105.49400000000055</c:v>
                </c:pt>
                <c:pt idx="65">
                  <c:v>103.428</c:v>
                </c:pt>
                <c:pt idx="66">
                  <c:v>82.081000000000003</c:v>
                </c:pt>
                <c:pt idx="67">
                  <c:v>89.566000000000003</c:v>
                </c:pt>
                <c:pt idx="68">
                  <c:v>96.915999999999997</c:v>
                </c:pt>
                <c:pt idx="69">
                  <c:v>95.296000000000006</c:v>
                </c:pt>
                <c:pt idx="70">
                  <c:v>99.585999999999999</c:v>
                </c:pt>
                <c:pt idx="71">
                  <c:v>96.6</c:v>
                </c:pt>
                <c:pt idx="72">
                  <c:v>97.051000000000002</c:v>
                </c:pt>
                <c:pt idx="73">
                  <c:v>96.647000000000006</c:v>
                </c:pt>
                <c:pt idx="74">
                  <c:v>93.78</c:v>
                </c:pt>
                <c:pt idx="75">
                  <c:v>82.933999999999997</c:v>
                </c:pt>
                <c:pt idx="76">
                  <c:v>91.137</c:v>
                </c:pt>
                <c:pt idx="77">
                  <c:v>69.399000000000001</c:v>
                </c:pt>
                <c:pt idx="78">
                  <c:v>62.544000000000004</c:v>
                </c:pt>
                <c:pt idx="79">
                  <c:v>60.466000000000001</c:v>
                </c:pt>
                <c:pt idx="80">
                  <c:v>55.65</c:v>
                </c:pt>
                <c:pt idx="81">
                  <c:v>56.251000000000005</c:v>
                </c:pt>
                <c:pt idx="82">
                  <c:v>60.191000000000003</c:v>
                </c:pt>
                <c:pt idx="83">
                  <c:v>65.698999999999998</c:v>
                </c:pt>
                <c:pt idx="84">
                  <c:v>66.446000000000026</c:v>
                </c:pt>
                <c:pt idx="85">
                  <c:v>60.246000000000002</c:v>
                </c:pt>
                <c:pt idx="86">
                  <c:v>60.515000000000001</c:v>
                </c:pt>
                <c:pt idx="87">
                  <c:v>69.224999999999994</c:v>
                </c:pt>
                <c:pt idx="88">
                  <c:v>65.195999999999998</c:v>
                </c:pt>
                <c:pt idx="89">
                  <c:v>63.929000000000002</c:v>
                </c:pt>
                <c:pt idx="90">
                  <c:v>64.962000000000003</c:v>
                </c:pt>
                <c:pt idx="91">
                  <c:v>69.677999999999983</c:v>
                </c:pt>
                <c:pt idx="92">
                  <c:v>75.784000000000006</c:v>
                </c:pt>
                <c:pt idx="93">
                  <c:v>66.135999999999981</c:v>
                </c:pt>
                <c:pt idx="94">
                  <c:v>58.166000000000011</c:v>
                </c:pt>
                <c:pt idx="95">
                  <c:v>55.543000000000006</c:v>
                </c:pt>
                <c:pt idx="96">
                  <c:v>57.910999999999994</c:v>
                </c:pt>
                <c:pt idx="97">
                  <c:v>61.265000000000263</c:v>
                </c:pt>
                <c:pt idx="98">
                  <c:v>77.784999999999997</c:v>
                </c:pt>
                <c:pt idx="99">
                  <c:v>72.274000000000001</c:v>
                </c:pt>
                <c:pt idx="100">
                  <c:v>96.522999999999982</c:v>
                </c:pt>
                <c:pt idx="101">
                  <c:v>90.849000000000004</c:v>
                </c:pt>
                <c:pt idx="102">
                  <c:v>83.412000000000006</c:v>
                </c:pt>
                <c:pt idx="103">
                  <c:v>88.85299999999998</c:v>
                </c:pt>
                <c:pt idx="104">
                  <c:v>83.071999999999989</c:v>
                </c:pt>
                <c:pt idx="105">
                  <c:v>80.7</c:v>
                </c:pt>
                <c:pt idx="106">
                  <c:v>84.845000000000013</c:v>
                </c:pt>
                <c:pt idx="107">
                  <c:v>91.688999999999979</c:v>
                </c:pt>
                <c:pt idx="108">
                  <c:v>91.501999999999995</c:v>
                </c:pt>
                <c:pt idx="109">
                  <c:v>90.986000000000004</c:v>
                </c:pt>
                <c:pt idx="110">
                  <c:v>89.551000000000002</c:v>
                </c:pt>
                <c:pt idx="111">
                  <c:v>91.710000000000022</c:v>
                </c:pt>
                <c:pt idx="112">
                  <c:v>88.179999999999978</c:v>
                </c:pt>
                <c:pt idx="113">
                  <c:v>92.821999999999989</c:v>
                </c:pt>
                <c:pt idx="114">
                  <c:v>100.369</c:v>
                </c:pt>
                <c:pt idx="115">
                  <c:v>91.095000000000013</c:v>
                </c:pt>
                <c:pt idx="116">
                  <c:v>88.486000000000004</c:v>
                </c:pt>
                <c:pt idx="117">
                  <c:v>75.287999999999997</c:v>
                </c:pt>
                <c:pt idx="118">
                  <c:v>89.448000000000022</c:v>
                </c:pt>
                <c:pt idx="119">
                  <c:v>93.569000000000003</c:v>
                </c:pt>
                <c:pt idx="120">
                  <c:v>91.849000000000004</c:v>
                </c:pt>
                <c:pt idx="121">
                  <c:v>95.375999999999948</c:v>
                </c:pt>
                <c:pt idx="122">
                  <c:v>101.039</c:v>
                </c:pt>
                <c:pt idx="123">
                  <c:v>90.116</c:v>
                </c:pt>
                <c:pt idx="124">
                  <c:v>103.318</c:v>
                </c:pt>
                <c:pt idx="125">
                  <c:v>99.961000000000027</c:v>
                </c:pt>
                <c:pt idx="126">
                  <c:v>92.968999999999994</c:v>
                </c:pt>
                <c:pt idx="127">
                  <c:v>92.331000000000003</c:v>
                </c:pt>
                <c:pt idx="128">
                  <c:v>99.933000000000007</c:v>
                </c:pt>
                <c:pt idx="129">
                  <c:v>101.56100000000002</c:v>
                </c:pt>
                <c:pt idx="130">
                  <c:v>99.718000000000004</c:v>
                </c:pt>
                <c:pt idx="131">
                  <c:v>65.513000000000005</c:v>
                </c:pt>
                <c:pt idx="132">
                  <c:v>43.043000000000006</c:v>
                </c:pt>
                <c:pt idx="133">
                  <c:v>49.803999999999995</c:v>
                </c:pt>
                <c:pt idx="134">
                  <c:v>35.949999999999996</c:v>
                </c:pt>
                <c:pt idx="135">
                  <c:v>41.406000000000006</c:v>
                </c:pt>
                <c:pt idx="136">
                  <c:v>37.290000000000013</c:v>
                </c:pt>
                <c:pt idx="137">
                  <c:v>37.2250000000003</c:v>
                </c:pt>
                <c:pt idx="138">
                  <c:v>39.637</c:v>
                </c:pt>
                <c:pt idx="139">
                  <c:v>44.209000000000003</c:v>
                </c:pt>
                <c:pt idx="140">
                  <c:v>43.333000000000006</c:v>
                </c:pt>
                <c:pt idx="141">
                  <c:v>54.241</c:v>
                </c:pt>
                <c:pt idx="142">
                  <c:v>56.012</c:v>
                </c:pt>
                <c:pt idx="143">
                  <c:v>54.437000000000005</c:v>
                </c:pt>
                <c:pt idx="144">
                  <c:v>60.239000000000011</c:v>
                </c:pt>
                <c:pt idx="145">
                  <c:v>58.585000000000001</c:v>
                </c:pt>
                <c:pt idx="146">
                  <c:v>47.995000000000012</c:v>
                </c:pt>
                <c:pt idx="147">
                  <c:v>54.421000000000006</c:v>
                </c:pt>
                <c:pt idx="148">
                  <c:v>65.525999999999982</c:v>
                </c:pt>
                <c:pt idx="149">
                  <c:v>73.657999999999987</c:v>
                </c:pt>
                <c:pt idx="150">
                  <c:v>76.377999999999986</c:v>
                </c:pt>
                <c:pt idx="151">
                  <c:v>72.397000000000006</c:v>
                </c:pt>
                <c:pt idx="152">
                  <c:v>70.465999999999994</c:v>
                </c:pt>
                <c:pt idx="153">
                  <c:v>65.061000000000007</c:v>
                </c:pt>
                <c:pt idx="154">
                  <c:v>61.934000000000005</c:v>
                </c:pt>
                <c:pt idx="155">
                  <c:v>61.255000000000003</c:v>
                </c:pt>
                <c:pt idx="156">
                  <c:v>64.708000000000013</c:v>
                </c:pt>
                <c:pt idx="157">
                  <c:v>73.375999999999948</c:v>
                </c:pt>
                <c:pt idx="158">
                  <c:v>76.787999999999997</c:v>
                </c:pt>
                <c:pt idx="159">
                  <c:v>75.562000000000012</c:v>
                </c:pt>
                <c:pt idx="160">
                  <c:v>76.650999999999982</c:v>
                </c:pt>
                <c:pt idx="161">
                  <c:v>105.74900000000002</c:v>
                </c:pt>
                <c:pt idx="162">
                  <c:v>94.361000000000004</c:v>
                </c:pt>
                <c:pt idx="163">
                  <c:v>89.869</c:v>
                </c:pt>
                <c:pt idx="164">
                  <c:v>102.82599999999998</c:v>
                </c:pt>
                <c:pt idx="165">
                  <c:v>95.331000000000003</c:v>
                </c:pt>
                <c:pt idx="166">
                  <c:v>92.412000000000006</c:v>
                </c:pt>
                <c:pt idx="167">
                  <c:v>97.563999999999993</c:v>
                </c:pt>
                <c:pt idx="168">
                  <c:v>96.908000000000001</c:v>
                </c:pt>
                <c:pt idx="169">
                  <c:v>94.657999999999987</c:v>
                </c:pt>
                <c:pt idx="170">
                  <c:v>92.490000000000023</c:v>
                </c:pt>
                <c:pt idx="171">
                  <c:v>101.17299999999985</c:v>
                </c:pt>
                <c:pt idx="172">
                  <c:v>92.4</c:v>
                </c:pt>
                <c:pt idx="173">
                  <c:v>98.715000000000003</c:v>
                </c:pt>
                <c:pt idx="174">
                  <c:v>96.217000000000027</c:v>
                </c:pt>
                <c:pt idx="175">
                  <c:v>91.697999999999993</c:v>
                </c:pt>
                <c:pt idx="176">
                  <c:v>107.87899999999998</c:v>
                </c:pt>
                <c:pt idx="177">
                  <c:v>100.24100000000055</c:v>
                </c:pt>
                <c:pt idx="178">
                  <c:v>94.461000000000027</c:v>
                </c:pt>
                <c:pt idx="179">
                  <c:v>104.083</c:v>
                </c:pt>
                <c:pt idx="180">
                  <c:v>91.887999999999991</c:v>
                </c:pt>
                <c:pt idx="181">
                  <c:v>69.453000000000003</c:v>
                </c:pt>
                <c:pt idx="182">
                  <c:v>71.120999999999981</c:v>
                </c:pt>
                <c:pt idx="183">
                  <c:v>76.116</c:v>
                </c:pt>
                <c:pt idx="184">
                  <c:v>78.900000000000006</c:v>
                </c:pt>
                <c:pt idx="185">
                  <c:v>81.361999999999995</c:v>
                </c:pt>
                <c:pt idx="186">
                  <c:v>72.942000000000007</c:v>
                </c:pt>
                <c:pt idx="187">
                  <c:v>71.283000000000001</c:v>
                </c:pt>
                <c:pt idx="188">
                  <c:v>72.735000000000014</c:v>
                </c:pt>
                <c:pt idx="189">
                  <c:v>67.986999999999995</c:v>
                </c:pt>
                <c:pt idx="190">
                  <c:v>72.016999999999996</c:v>
                </c:pt>
                <c:pt idx="191">
                  <c:v>73.766000000000005</c:v>
                </c:pt>
                <c:pt idx="192">
                  <c:v>68.89</c:v>
                </c:pt>
                <c:pt idx="193">
                  <c:v>72.313000000000002</c:v>
                </c:pt>
                <c:pt idx="194">
                  <c:v>72.106999999999999</c:v>
                </c:pt>
                <c:pt idx="195">
                  <c:v>104.90600000000002</c:v>
                </c:pt>
                <c:pt idx="196">
                  <c:v>96.374999999999986</c:v>
                </c:pt>
                <c:pt idx="197">
                  <c:v>93.043999999999997</c:v>
                </c:pt>
                <c:pt idx="198">
                  <c:v>98.678999999999988</c:v>
                </c:pt>
                <c:pt idx="199">
                  <c:v>89.900999999999996</c:v>
                </c:pt>
                <c:pt idx="200">
                  <c:v>92.462999999999994</c:v>
                </c:pt>
                <c:pt idx="201">
                  <c:v>89.438000000000002</c:v>
                </c:pt>
                <c:pt idx="202">
                  <c:v>87.400999999999996</c:v>
                </c:pt>
                <c:pt idx="203">
                  <c:v>98.173999999999978</c:v>
                </c:pt>
                <c:pt idx="204">
                  <c:v>88.003</c:v>
                </c:pt>
                <c:pt idx="205">
                  <c:v>78.676999999999978</c:v>
                </c:pt>
                <c:pt idx="206">
                  <c:v>91.230999999999995</c:v>
                </c:pt>
                <c:pt idx="207">
                  <c:v>92.435000000000002</c:v>
                </c:pt>
                <c:pt idx="208">
                  <c:v>85.756</c:v>
                </c:pt>
                <c:pt idx="209">
                  <c:v>92.554000000000002</c:v>
                </c:pt>
                <c:pt idx="210">
                  <c:v>93.93</c:v>
                </c:pt>
                <c:pt idx="211">
                  <c:v>102.94800000000002</c:v>
                </c:pt>
                <c:pt idx="212">
                  <c:v>99.753</c:v>
                </c:pt>
                <c:pt idx="213">
                  <c:v>98.634999999999991</c:v>
                </c:pt>
                <c:pt idx="214">
                  <c:v>91.531000000000006</c:v>
                </c:pt>
                <c:pt idx="215">
                  <c:v>85.169999999999987</c:v>
                </c:pt>
                <c:pt idx="216">
                  <c:v>81.078999999999979</c:v>
                </c:pt>
                <c:pt idx="217">
                  <c:v>90.269000000000005</c:v>
                </c:pt>
                <c:pt idx="218">
                  <c:v>97.063999999999993</c:v>
                </c:pt>
                <c:pt idx="219">
                  <c:v>98.948000000000022</c:v>
                </c:pt>
                <c:pt idx="220">
                  <c:v>98.452000000000012</c:v>
                </c:pt>
                <c:pt idx="221">
                  <c:v>104.82199999999999</c:v>
                </c:pt>
                <c:pt idx="222">
                  <c:v>97.703000000000003</c:v>
                </c:pt>
                <c:pt idx="223">
                  <c:v>88.596999999999994</c:v>
                </c:pt>
                <c:pt idx="224">
                  <c:v>93.877999999999986</c:v>
                </c:pt>
                <c:pt idx="225">
                  <c:v>90.881999999999991</c:v>
                </c:pt>
                <c:pt idx="226">
                  <c:v>97.039000000000001</c:v>
                </c:pt>
                <c:pt idx="227">
                  <c:v>86.338999999999999</c:v>
                </c:pt>
                <c:pt idx="228">
                  <c:v>83.628999999999948</c:v>
                </c:pt>
                <c:pt idx="229">
                  <c:v>92.10499999999999</c:v>
                </c:pt>
                <c:pt idx="230">
                  <c:v>90.884</c:v>
                </c:pt>
                <c:pt idx="231">
                  <c:v>85.967000000000027</c:v>
                </c:pt>
                <c:pt idx="232">
                  <c:v>95.887</c:v>
                </c:pt>
                <c:pt idx="233">
                  <c:v>98.893000000000001</c:v>
                </c:pt>
                <c:pt idx="234">
                  <c:v>98.927000000000007</c:v>
                </c:pt>
                <c:pt idx="235">
                  <c:v>96.846000000000004</c:v>
                </c:pt>
                <c:pt idx="236">
                  <c:v>99.97</c:v>
                </c:pt>
                <c:pt idx="237">
                  <c:v>96.641999999999996</c:v>
                </c:pt>
                <c:pt idx="238">
                  <c:v>94.891000000000005</c:v>
                </c:pt>
                <c:pt idx="239">
                  <c:v>100.621</c:v>
                </c:pt>
                <c:pt idx="240">
                  <c:v>91.57</c:v>
                </c:pt>
                <c:pt idx="241">
                  <c:v>94.10899999999998</c:v>
                </c:pt>
                <c:pt idx="242">
                  <c:v>94.82</c:v>
                </c:pt>
                <c:pt idx="243">
                  <c:v>91.995000000000005</c:v>
                </c:pt>
                <c:pt idx="244">
                  <c:v>93.818000000000012</c:v>
                </c:pt>
                <c:pt idx="245">
                  <c:v>94.572999999999979</c:v>
                </c:pt>
                <c:pt idx="246">
                  <c:v>93.071999999999989</c:v>
                </c:pt>
                <c:pt idx="247">
                  <c:v>96.97</c:v>
                </c:pt>
                <c:pt idx="248">
                  <c:v>95.953999999999994</c:v>
                </c:pt>
                <c:pt idx="249">
                  <c:v>91.921999999999997</c:v>
                </c:pt>
                <c:pt idx="250">
                  <c:v>94.959000000000003</c:v>
                </c:pt>
                <c:pt idx="251">
                  <c:v>95.60799999999999</c:v>
                </c:pt>
                <c:pt idx="252">
                  <c:v>86.56</c:v>
                </c:pt>
                <c:pt idx="253">
                  <c:v>86.348000000000013</c:v>
                </c:pt>
                <c:pt idx="254">
                  <c:v>91.808999999999983</c:v>
                </c:pt>
                <c:pt idx="255">
                  <c:v>97.117999999999995</c:v>
                </c:pt>
                <c:pt idx="256">
                  <c:v>95.122999999999948</c:v>
                </c:pt>
                <c:pt idx="257">
                  <c:v>95.052999999999983</c:v>
                </c:pt>
                <c:pt idx="258">
                  <c:v>95.224999999999994</c:v>
                </c:pt>
                <c:pt idx="259">
                  <c:v>93.144000000000005</c:v>
                </c:pt>
                <c:pt idx="260">
                  <c:v>96.063999999999993</c:v>
                </c:pt>
                <c:pt idx="261">
                  <c:v>90.835999999999999</c:v>
                </c:pt>
                <c:pt idx="262">
                  <c:v>91.418000000000006</c:v>
                </c:pt>
                <c:pt idx="263">
                  <c:v>93.744000000000227</c:v>
                </c:pt>
                <c:pt idx="264">
                  <c:v>99.533000000000001</c:v>
                </c:pt>
                <c:pt idx="265">
                  <c:v>93.134</c:v>
                </c:pt>
                <c:pt idx="266">
                  <c:v>94.670999999999978</c:v>
                </c:pt>
                <c:pt idx="267">
                  <c:v>103.005</c:v>
                </c:pt>
                <c:pt idx="268">
                  <c:v>94.003</c:v>
                </c:pt>
                <c:pt idx="269">
                  <c:v>95.385999999999981</c:v>
                </c:pt>
                <c:pt idx="270">
                  <c:v>95.114999999999995</c:v>
                </c:pt>
                <c:pt idx="271">
                  <c:v>92.899000000000001</c:v>
                </c:pt>
                <c:pt idx="272">
                  <c:v>94.040999999999997</c:v>
                </c:pt>
                <c:pt idx="273">
                  <c:v>97.342000000000013</c:v>
                </c:pt>
                <c:pt idx="274">
                  <c:v>94.34</c:v>
                </c:pt>
                <c:pt idx="275">
                  <c:v>91.147999999999996</c:v>
                </c:pt>
                <c:pt idx="276">
                  <c:v>95.661999999999992</c:v>
                </c:pt>
                <c:pt idx="277">
                  <c:v>90.316999999999993</c:v>
                </c:pt>
                <c:pt idx="278">
                  <c:v>92.825999999999979</c:v>
                </c:pt>
                <c:pt idx="279">
                  <c:v>92.471999999999994</c:v>
                </c:pt>
                <c:pt idx="280">
                  <c:v>88.430999999999997</c:v>
                </c:pt>
                <c:pt idx="281">
                  <c:v>86.388999999999982</c:v>
                </c:pt>
                <c:pt idx="282">
                  <c:v>89.211000000000027</c:v>
                </c:pt>
                <c:pt idx="283">
                  <c:v>87.971000000000004</c:v>
                </c:pt>
                <c:pt idx="284">
                  <c:v>83.410000000000025</c:v>
                </c:pt>
                <c:pt idx="285">
                  <c:v>89.664999999999992</c:v>
                </c:pt>
                <c:pt idx="286">
                  <c:v>79.745000000000005</c:v>
                </c:pt>
                <c:pt idx="287">
                  <c:v>55.761000000000003</c:v>
                </c:pt>
                <c:pt idx="288">
                  <c:v>58.653000000000006</c:v>
                </c:pt>
                <c:pt idx="289">
                  <c:v>56.730000000000011</c:v>
                </c:pt>
                <c:pt idx="290">
                  <c:v>65.010999999999996</c:v>
                </c:pt>
                <c:pt idx="291">
                  <c:v>53.717000000000006</c:v>
                </c:pt>
                <c:pt idx="292">
                  <c:v>58.07</c:v>
                </c:pt>
                <c:pt idx="293">
                  <c:v>81.632999999999981</c:v>
                </c:pt>
                <c:pt idx="294">
                  <c:v>91.126999999999981</c:v>
                </c:pt>
                <c:pt idx="295">
                  <c:v>94.016000000000005</c:v>
                </c:pt>
                <c:pt idx="296">
                  <c:v>92.202000000000012</c:v>
                </c:pt>
                <c:pt idx="297">
                  <c:v>92.614000000000004</c:v>
                </c:pt>
                <c:pt idx="298">
                  <c:v>97.554999999999993</c:v>
                </c:pt>
                <c:pt idx="299">
                  <c:v>95.325999999999979</c:v>
                </c:pt>
                <c:pt idx="300">
                  <c:v>93.537999999999997</c:v>
                </c:pt>
                <c:pt idx="301">
                  <c:v>85.096000000000004</c:v>
                </c:pt>
                <c:pt idx="302">
                  <c:v>93.232000000000014</c:v>
                </c:pt>
                <c:pt idx="303">
                  <c:v>85.176999999999978</c:v>
                </c:pt>
                <c:pt idx="304">
                  <c:v>89.388999999999982</c:v>
                </c:pt>
                <c:pt idx="305">
                  <c:v>93.326999999999998</c:v>
                </c:pt>
                <c:pt idx="306">
                  <c:v>78.801999999999992</c:v>
                </c:pt>
                <c:pt idx="307">
                  <c:v>85.912999999999997</c:v>
                </c:pt>
                <c:pt idx="308">
                  <c:v>86.527000000000001</c:v>
                </c:pt>
                <c:pt idx="309">
                  <c:v>88.015000000000001</c:v>
                </c:pt>
                <c:pt idx="310">
                  <c:v>89.009</c:v>
                </c:pt>
                <c:pt idx="311">
                  <c:v>96.087000000000003</c:v>
                </c:pt>
                <c:pt idx="312">
                  <c:v>99.178999999999988</c:v>
                </c:pt>
                <c:pt idx="313">
                  <c:v>101.435</c:v>
                </c:pt>
                <c:pt idx="314">
                  <c:v>99.007999999999996</c:v>
                </c:pt>
                <c:pt idx="315">
                  <c:v>94.60599999999998</c:v>
                </c:pt>
                <c:pt idx="316">
                  <c:v>87.287999999999997</c:v>
                </c:pt>
                <c:pt idx="317">
                  <c:v>93.777000000000001</c:v>
                </c:pt>
                <c:pt idx="318">
                  <c:v>94.786000000000001</c:v>
                </c:pt>
                <c:pt idx="319">
                  <c:v>88.903999999999996</c:v>
                </c:pt>
                <c:pt idx="320">
                  <c:v>70.08</c:v>
                </c:pt>
                <c:pt idx="321">
                  <c:v>52.785000000000011</c:v>
                </c:pt>
                <c:pt idx="322">
                  <c:v>57.300999999999995</c:v>
                </c:pt>
                <c:pt idx="323">
                  <c:v>60.983999999999995</c:v>
                </c:pt>
                <c:pt idx="324">
                  <c:v>66.259</c:v>
                </c:pt>
                <c:pt idx="325">
                  <c:v>67.113</c:v>
                </c:pt>
                <c:pt idx="326">
                  <c:v>68.504999999999995</c:v>
                </c:pt>
                <c:pt idx="327">
                  <c:v>61.628000000000213</c:v>
                </c:pt>
                <c:pt idx="328">
                  <c:v>67.543999999999997</c:v>
                </c:pt>
                <c:pt idx="329">
                  <c:v>73.471999999999994</c:v>
                </c:pt>
                <c:pt idx="330">
                  <c:v>65.007000000000005</c:v>
                </c:pt>
                <c:pt idx="331">
                  <c:v>66.374999999999986</c:v>
                </c:pt>
                <c:pt idx="332">
                  <c:v>69.337000000000003</c:v>
                </c:pt>
                <c:pt idx="333">
                  <c:v>60.671000000000006</c:v>
                </c:pt>
                <c:pt idx="334">
                  <c:v>59.115000000000002</c:v>
                </c:pt>
                <c:pt idx="335">
                  <c:v>65.364999999999995</c:v>
                </c:pt>
                <c:pt idx="336">
                  <c:v>62.449000000000005</c:v>
                </c:pt>
                <c:pt idx="337">
                  <c:v>69.278999999999982</c:v>
                </c:pt>
                <c:pt idx="338">
                  <c:v>88.824999999999989</c:v>
                </c:pt>
                <c:pt idx="339">
                  <c:v>96.840999999999994</c:v>
                </c:pt>
                <c:pt idx="340">
                  <c:v>99.35</c:v>
                </c:pt>
                <c:pt idx="341">
                  <c:v>104.16200000000001</c:v>
                </c:pt>
                <c:pt idx="342">
                  <c:v>100.759</c:v>
                </c:pt>
                <c:pt idx="343">
                  <c:v>87.519000000000005</c:v>
                </c:pt>
                <c:pt idx="344">
                  <c:v>89.813000000000002</c:v>
                </c:pt>
                <c:pt idx="345">
                  <c:v>93.327999999999989</c:v>
                </c:pt>
                <c:pt idx="346">
                  <c:v>96.265000000000001</c:v>
                </c:pt>
                <c:pt idx="347">
                  <c:v>106.08199999999999</c:v>
                </c:pt>
                <c:pt idx="348">
                  <c:v>91.012</c:v>
                </c:pt>
                <c:pt idx="349">
                  <c:v>92.495999999999995</c:v>
                </c:pt>
                <c:pt idx="350">
                  <c:v>105.846</c:v>
                </c:pt>
                <c:pt idx="351">
                  <c:v>101.16200000000001</c:v>
                </c:pt>
                <c:pt idx="352">
                  <c:v>86.338999999999999</c:v>
                </c:pt>
                <c:pt idx="353">
                  <c:v>73.581999999999994</c:v>
                </c:pt>
                <c:pt idx="354">
                  <c:v>46.173000000000002</c:v>
                </c:pt>
                <c:pt idx="355">
                  <c:v>54.136000000000003</c:v>
                </c:pt>
                <c:pt idx="356">
                  <c:v>64.596999999999994</c:v>
                </c:pt>
                <c:pt idx="357">
                  <c:v>59.676000000000002</c:v>
                </c:pt>
                <c:pt idx="358">
                  <c:v>47.855999999999995</c:v>
                </c:pt>
                <c:pt idx="359">
                  <c:v>56.290000000000013</c:v>
                </c:pt>
                <c:pt idx="360">
                  <c:v>65.777999999999992</c:v>
                </c:pt>
                <c:pt idx="361">
                  <c:v>64.474000000000004</c:v>
                </c:pt>
                <c:pt idx="362">
                  <c:v>70.691999999999993</c:v>
                </c:pt>
                <c:pt idx="363">
                  <c:v>78.821999999999989</c:v>
                </c:pt>
                <c:pt idx="364">
                  <c:v>65.616</c:v>
                </c:pt>
                <c:pt idx="365">
                  <c:v>60.004000000000005</c:v>
                </c:pt>
                <c:pt idx="366">
                  <c:v>52.426000000000002</c:v>
                </c:pt>
                <c:pt idx="367">
                  <c:v>53.633000000000003</c:v>
                </c:pt>
                <c:pt idx="368">
                  <c:v>59.153999999999996</c:v>
                </c:pt>
                <c:pt idx="369">
                  <c:v>61.263000000000012</c:v>
                </c:pt>
                <c:pt idx="370">
                  <c:v>82.215000000000003</c:v>
                </c:pt>
                <c:pt idx="371">
                  <c:v>70.408000000000001</c:v>
                </c:pt>
                <c:pt idx="372">
                  <c:v>53.010999999999996</c:v>
                </c:pt>
                <c:pt idx="373">
                  <c:v>45.380999999999993</c:v>
                </c:pt>
                <c:pt idx="374">
                  <c:v>55.071000000000005</c:v>
                </c:pt>
                <c:pt idx="375">
                  <c:v>95.147000000000006</c:v>
                </c:pt>
                <c:pt idx="376">
                  <c:v>58.8</c:v>
                </c:pt>
                <c:pt idx="377">
                  <c:v>72.647999999999996</c:v>
                </c:pt>
                <c:pt idx="378">
                  <c:v>70.06</c:v>
                </c:pt>
                <c:pt idx="379">
                  <c:v>66.824999999999989</c:v>
                </c:pt>
                <c:pt idx="380">
                  <c:v>66.763999999999996</c:v>
                </c:pt>
                <c:pt idx="381">
                  <c:v>62.658000000000001</c:v>
                </c:pt>
                <c:pt idx="382">
                  <c:v>55.958999999999996</c:v>
                </c:pt>
                <c:pt idx="383">
                  <c:v>53.925000000000011</c:v>
                </c:pt>
                <c:pt idx="384">
                  <c:v>60.232000000000063</c:v>
                </c:pt>
                <c:pt idx="385">
                  <c:v>65.915000000000006</c:v>
                </c:pt>
                <c:pt idx="386">
                  <c:v>70.971000000000004</c:v>
                </c:pt>
                <c:pt idx="387">
                  <c:v>72.489000000000004</c:v>
                </c:pt>
                <c:pt idx="388">
                  <c:v>67.503</c:v>
                </c:pt>
                <c:pt idx="389">
                  <c:v>63.086000000000006</c:v>
                </c:pt>
                <c:pt idx="390">
                  <c:v>63.397000000000006</c:v>
                </c:pt>
                <c:pt idx="391">
                  <c:v>67.961000000000027</c:v>
                </c:pt>
                <c:pt idx="392">
                  <c:v>69.566000000000003</c:v>
                </c:pt>
                <c:pt idx="393">
                  <c:v>68.180999999999983</c:v>
                </c:pt>
                <c:pt idx="394">
                  <c:v>58.483999999999995</c:v>
                </c:pt>
                <c:pt idx="395">
                  <c:v>81.334999999999994</c:v>
                </c:pt>
                <c:pt idx="396">
                  <c:v>48.038000000000011</c:v>
                </c:pt>
                <c:pt idx="397">
                  <c:v>42.674000000000007</c:v>
                </c:pt>
                <c:pt idx="398">
                  <c:v>37.645000000000003</c:v>
                </c:pt>
                <c:pt idx="399">
                  <c:v>40.272000000000013</c:v>
                </c:pt>
                <c:pt idx="400">
                  <c:v>37.339000000000006</c:v>
                </c:pt>
                <c:pt idx="401">
                  <c:v>36.539000000000001</c:v>
                </c:pt>
                <c:pt idx="402">
                  <c:v>47.233000000000011</c:v>
                </c:pt>
                <c:pt idx="403">
                  <c:v>48.712000000000003</c:v>
                </c:pt>
                <c:pt idx="404">
                  <c:v>93.840999999999994</c:v>
                </c:pt>
                <c:pt idx="405">
                  <c:v>98.429000000000002</c:v>
                </c:pt>
                <c:pt idx="406">
                  <c:v>83.38</c:v>
                </c:pt>
                <c:pt idx="407">
                  <c:v>90.756</c:v>
                </c:pt>
                <c:pt idx="408">
                  <c:v>66.674999999999983</c:v>
                </c:pt>
                <c:pt idx="409">
                  <c:v>48.343999999999994</c:v>
                </c:pt>
                <c:pt idx="410">
                  <c:v>47.224000000000011</c:v>
                </c:pt>
                <c:pt idx="411">
                  <c:v>53.124000000000002</c:v>
                </c:pt>
                <c:pt idx="412">
                  <c:v>50.245000000000012</c:v>
                </c:pt>
                <c:pt idx="413">
                  <c:v>43.639000000000003</c:v>
                </c:pt>
                <c:pt idx="414">
                  <c:v>46.674000000000007</c:v>
                </c:pt>
                <c:pt idx="415">
                  <c:v>45.005000000000003</c:v>
                </c:pt>
                <c:pt idx="416">
                  <c:v>47.52</c:v>
                </c:pt>
                <c:pt idx="417">
                  <c:v>51.643000000000001</c:v>
                </c:pt>
                <c:pt idx="418">
                  <c:v>47.667000000000002</c:v>
                </c:pt>
                <c:pt idx="419">
                  <c:v>49.058</c:v>
                </c:pt>
                <c:pt idx="420">
                  <c:v>53.883999999999993</c:v>
                </c:pt>
                <c:pt idx="421">
                  <c:v>52.217000000000006</c:v>
                </c:pt>
                <c:pt idx="422">
                  <c:v>51.957999999999998</c:v>
                </c:pt>
                <c:pt idx="423">
                  <c:v>52.856999999999999</c:v>
                </c:pt>
                <c:pt idx="424">
                  <c:v>55.107000000000006</c:v>
                </c:pt>
                <c:pt idx="425">
                  <c:v>61.823</c:v>
                </c:pt>
                <c:pt idx="426">
                  <c:v>60.868000000000002</c:v>
                </c:pt>
                <c:pt idx="427">
                  <c:v>54.238000000000063</c:v>
                </c:pt>
                <c:pt idx="428">
                  <c:v>45.608000000000011</c:v>
                </c:pt>
                <c:pt idx="429">
                  <c:v>49.839000000000006</c:v>
                </c:pt>
                <c:pt idx="430">
                  <c:v>52.295000000000307</c:v>
                </c:pt>
                <c:pt idx="431">
                  <c:v>49.5</c:v>
                </c:pt>
                <c:pt idx="432">
                  <c:v>49.171000000000006</c:v>
                </c:pt>
                <c:pt idx="433">
                  <c:v>50.529000000000003</c:v>
                </c:pt>
                <c:pt idx="434">
                  <c:v>80.203000000000003</c:v>
                </c:pt>
                <c:pt idx="435">
                  <c:v>82.10599999999998</c:v>
                </c:pt>
                <c:pt idx="436">
                  <c:v>91.132999999999981</c:v>
                </c:pt>
                <c:pt idx="437">
                  <c:v>94.150999999999982</c:v>
                </c:pt>
                <c:pt idx="438">
                  <c:v>98.861999999999995</c:v>
                </c:pt>
                <c:pt idx="439">
                  <c:v>104.018</c:v>
                </c:pt>
                <c:pt idx="440">
                  <c:v>92.539000000000001</c:v>
                </c:pt>
                <c:pt idx="441">
                  <c:v>90.412000000000006</c:v>
                </c:pt>
                <c:pt idx="442">
                  <c:v>58.59</c:v>
                </c:pt>
                <c:pt idx="443">
                  <c:v>48.730000000000011</c:v>
                </c:pt>
                <c:pt idx="444">
                  <c:v>51.96</c:v>
                </c:pt>
                <c:pt idx="445">
                  <c:v>52.157000000000004</c:v>
                </c:pt>
                <c:pt idx="446">
                  <c:v>51.067</c:v>
                </c:pt>
                <c:pt idx="447">
                  <c:v>52.150999999999996</c:v>
                </c:pt>
                <c:pt idx="448">
                  <c:v>53.932000000000002</c:v>
                </c:pt>
                <c:pt idx="449">
                  <c:v>50.249000000000002</c:v>
                </c:pt>
                <c:pt idx="450">
                  <c:v>52.465000000000003</c:v>
                </c:pt>
                <c:pt idx="451">
                  <c:v>50.841999999999999</c:v>
                </c:pt>
                <c:pt idx="452">
                  <c:v>50.449999999999996</c:v>
                </c:pt>
                <c:pt idx="453">
                  <c:v>48.185000000000002</c:v>
                </c:pt>
                <c:pt idx="454">
                  <c:v>49.983000000000004</c:v>
                </c:pt>
                <c:pt idx="455">
                  <c:v>49.755000000000003</c:v>
                </c:pt>
                <c:pt idx="456">
                  <c:v>72.465999999999994</c:v>
                </c:pt>
                <c:pt idx="457">
                  <c:v>90.191000000000003</c:v>
                </c:pt>
                <c:pt idx="458">
                  <c:v>86.813000000000002</c:v>
                </c:pt>
                <c:pt idx="459">
                  <c:v>81.59</c:v>
                </c:pt>
                <c:pt idx="460">
                  <c:v>85.376999999999981</c:v>
                </c:pt>
                <c:pt idx="461">
                  <c:v>97.910000000000025</c:v>
                </c:pt>
                <c:pt idx="462">
                  <c:v>91.740000000000023</c:v>
                </c:pt>
                <c:pt idx="463">
                  <c:v>98.77</c:v>
                </c:pt>
                <c:pt idx="464">
                  <c:v>100.581</c:v>
                </c:pt>
                <c:pt idx="465">
                  <c:v>87.627999999999986</c:v>
                </c:pt>
                <c:pt idx="466">
                  <c:v>84.241000000000227</c:v>
                </c:pt>
                <c:pt idx="467">
                  <c:v>87.429000000000002</c:v>
                </c:pt>
                <c:pt idx="468">
                  <c:v>90.061000000000007</c:v>
                </c:pt>
                <c:pt idx="469">
                  <c:v>104.96599999999999</c:v>
                </c:pt>
                <c:pt idx="470">
                  <c:v>101.154</c:v>
                </c:pt>
                <c:pt idx="471">
                  <c:v>102.97799999999999</c:v>
                </c:pt>
                <c:pt idx="472">
                  <c:v>103.033</c:v>
                </c:pt>
                <c:pt idx="473">
                  <c:v>93.881</c:v>
                </c:pt>
                <c:pt idx="474">
                  <c:v>90.665999999999983</c:v>
                </c:pt>
                <c:pt idx="475">
                  <c:v>96.861000000000004</c:v>
                </c:pt>
                <c:pt idx="476">
                  <c:v>91.090999999999994</c:v>
                </c:pt>
                <c:pt idx="477">
                  <c:v>92.86</c:v>
                </c:pt>
                <c:pt idx="478">
                  <c:v>87.60299999999998</c:v>
                </c:pt>
                <c:pt idx="479">
                  <c:v>83.903999999999996</c:v>
                </c:pt>
                <c:pt idx="480">
                  <c:v>82.36</c:v>
                </c:pt>
                <c:pt idx="481">
                  <c:v>89.033000000000001</c:v>
                </c:pt>
                <c:pt idx="482">
                  <c:v>88.281999999999996</c:v>
                </c:pt>
                <c:pt idx="483">
                  <c:v>84.35499999999999</c:v>
                </c:pt>
                <c:pt idx="484">
                  <c:v>85.531999999999996</c:v>
                </c:pt>
                <c:pt idx="485">
                  <c:v>48.502000000000002</c:v>
                </c:pt>
                <c:pt idx="486">
                  <c:v>43.866</c:v>
                </c:pt>
                <c:pt idx="487">
                  <c:v>42.791000000000011</c:v>
                </c:pt>
                <c:pt idx="488">
                  <c:v>47.059000000000005</c:v>
                </c:pt>
                <c:pt idx="489">
                  <c:v>46.314999999999998</c:v>
                </c:pt>
                <c:pt idx="490">
                  <c:v>52.484999999999999</c:v>
                </c:pt>
                <c:pt idx="491">
                  <c:v>51.012</c:v>
                </c:pt>
                <c:pt idx="492">
                  <c:v>50.907000000000004</c:v>
                </c:pt>
                <c:pt idx="493">
                  <c:v>54.15</c:v>
                </c:pt>
                <c:pt idx="494">
                  <c:v>54.165000000000013</c:v>
                </c:pt>
                <c:pt idx="495">
                  <c:v>50.197000000000003</c:v>
                </c:pt>
                <c:pt idx="496">
                  <c:v>50.322000000000003</c:v>
                </c:pt>
                <c:pt idx="497">
                  <c:v>56.13</c:v>
                </c:pt>
                <c:pt idx="498">
                  <c:v>59.873999999999995</c:v>
                </c:pt>
                <c:pt idx="499">
                  <c:v>67.724999999999994</c:v>
                </c:pt>
                <c:pt idx="500">
                  <c:v>70.214000000000027</c:v>
                </c:pt>
                <c:pt idx="501">
                  <c:v>67.569000000000003</c:v>
                </c:pt>
                <c:pt idx="502">
                  <c:v>73.055999999999983</c:v>
                </c:pt>
                <c:pt idx="503">
                  <c:v>66.790999999999997</c:v>
                </c:pt>
                <c:pt idx="504">
                  <c:v>65.933999999999997</c:v>
                </c:pt>
                <c:pt idx="505">
                  <c:v>65.937000000000026</c:v>
                </c:pt>
                <c:pt idx="506">
                  <c:v>62.686</c:v>
                </c:pt>
                <c:pt idx="507">
                  <c:v>62.426000000000002</c:v>
                </c:pt>
                <c:pt idx="508">
                  <c:v>60.508000000000003</c:v>
                </c:pt>
                <c:pt idx="509">
                  <c:v>58.940999999999995</c:v>
                </c:pt>
                <c:pt idx="510">
                  <c:v>60.903999999999996</c:v>
                </c:pt>
                <c:pt idx="511">
                  <c:v>68.577999999999989</c:v>
                </c:pt>
                <c:pt idx="512">
                  <c:v>59.456999999999994</c:v>
                </c:pt>
                <c:pt idx="513">
                  <c:v>55.973000000000006</c:v>
                </c:pt>
                <c:pt idx="514">
                  <c:v>66.241000000000227</c:v>
                </c:pt>
                <c:pt idx="515">
                  <c:v>61.949000000000005</c:v>
                </c:pt>
                <c:pt idx="516">
                  <c:v>67.677999999999983</c:v>
                </c:pt>
                <c:pt idx="517">
                  <c:v>70.371999999999986</c:v>
                </c:pt>
                <c:pt idx="518">
                  <c:v>63.205000000000013</c:v>
                </c:pt>
                <c:pt idx="519">
                  <c:v>60.738000000000063</c:v>
                </c:pt>
                <c:pt idx="520">
                  <c:v>71.009</c:v>
                </c:pt>
                <c:pt idx="521">
                  <c:v>63.727000000000011</c:v>
                </c:pt>
                <c:pt idx="522">
                  <c:v>64.438999999999993</c:v>
                </c:pt>
                <c:pt idx="523">
                  <c:v>64.667000000000002</c:v>
                </c:pt>
                <c:pt idx="524">
                  <c:v>61.653000000000006</c:v>
                </c:pt>
                <c:pt idx="525">
                  <c:v>58.486999999999995</c:v>
                </c:pt>
                <c:pt idx="526">
                  <c:v>61.172000000000011</c:v>
                </c:pt>
                <c:pt idx="527">
                  <c:v>66.38</c:v>
                </c:pt>
                <c:pt idx="528">
                  <c:v>70.170999999999978</c:v>
                </c:pt>
                <c:pt idx="529">
                  <c:v>70.721999999999994</c:v>
                </c:pt>
                <c:pt idx="530">
                  <c:v>65.293999999999997</c:v>
                </c:pt>
                <c:pt idx="531">
                  <c:v>60.127000000000002</c:v>
                </c:pt>
                <c:pt idx="532">
                  <c:v>62.608000000000011</c:v>
                </c:pt>
                <c:pt idx="533">
                  <c:v>63.159000000000006</c:v>
                </c:pt>
                <c:pt idx="534">
                  <c:v>70.930999999999997</c:v>
                </c:pt>
                <c:pt idx="535">
                  <c:v>81.123999999999981</c:v>
                </c:pt>
                <c:pt idx="536">
                  <c:v>70.034999999999997</c:v>
                </c:pt>
                <c:pt idx="537">
                  <c:v>66.248000000000005</c:v>
                </c:pt>
                <c:pt idx="538">
                  <c:v>66.793999999999997</c:v>
                </c:pt>
                <c:pt idx="539">
                  <c:v>68.178999999999988</c:v>
                </c:pt>
                <c:pt idx="540">
                  <c:v>67.137999999999991</c:v>
                </c:pt>
                <c:pt idx="541">
                  <c:v>65.596000000000004</c:v>
                </c:pt>
                <c:pt idx="542">
                  <c:v>70.074999999999989</c:v>
                </c:pt>
                <c:pt idx="543">
                  <c:v>67.418999999999997</c:v>
                </c:pt>
                <c:pt idx="544">
                  <c:v>62.398000000000003</c:v>
                </c:pt>
                <c:pt idx="545">
                  <c:v>63.1</c:v>
                </c:pt>
                <c:pt idx="546">
                  <c:v>63.424000000000007</c:v>
                </c:pt>
                <c:pt idx="547">
                  <c:v>87.742000000000004</c:v>
                </c:pt>
                <c:pt idx="548">
                  <c:v>97.186999999999998</c:v>
                </c:pt>
                <c:pt idx="549">
                  <c:v>86.69</c:v>
                </c:pt>
                <c:pt idx="550">
                  <c:v>103.483</c:v>
                </c:pt>
                <c:pt idx="551">
                  <c:v>95.191999999999993</c:v>
                </c:pt>
                <c:pt idx="552">
                  <c:v>86.598000000000013</c:v>
                </c:pt>
                <c:pt idx="553">
                  <c:v>92.180999999999983</c:v>
                </c:pt>
                <c:pt idx="554">
                  <c:v>89.613</c:v>
                </c:pt>
                <c:pt idx="555">
                  <c:v>87.027999999999992</c:v>
                </c:pt>
                <c:pt idx="556">
                  <c:v>95.394000000000005</c:v>
                </c:pt>
                <c:pt idx="557">
                  <c:v>90.647000000000006</c:v>
                </c:pt>
                <c:pt idx="558">
                  <c:v>85.048000000000002</c:v>
                </c:pt>
                <c:pt idx="559">
                  <c:v>98.093999999999994</c:v>
                </c:pt>
                <c:pt idx="560">
                  <c:v>95.043000000000006</c:v>
                </c:pt>
                <c:pt idx="561">
                  <c:v>92.027999999999992</c:v>
                </c:pt>
                <c:pt idx="562">
                  <c:v>93.066000000000003</c:v>
                </c:pt>
                <c:pt idx="563">
                  <c:v>91.186999999999998</c:v>
                </c:pt>
                <c:pt idx="564">
                  <c:v>93.286000000000001</c:v>
                </c:pt>
                <c:pt idx="565">
                  <c:v>99.111000000000004</c:v>
                </c:pt>
                <c:pt idx="566">
                  <c:v>95.807000000000002</c:v>
                </c:pt>
                <c:pt idx="567">
                  <c:v>89.308999999999983</c:v>
                </c:pt>
                <c:pt idx="568">
                  <c:v>87.200999999999993</c:v>
                </c:pt>
                <c:pt idx="569">
                  <c:v>87.313000000000002</c:v>
                </c:pt>
                <c:pt idx="570">
                  <c:v>85.3</c:v>
                </c:pt>
                <c:pt idx="571">
                  <c:v>95.371999999999986</c:v>
                </c:pt>
                <c:pt idx="572">
                  <c:v>90.664000000000001</c:v>
                </c:pt>
                <c:pt idx="573">
                  <c:v>90.766999999999996</c:v>
                </c:pt>
                <c:pt idx="574">
                  <c:v>77.875999999999948</c:v>
                </c:pt>
                <c:pt idx="575">
                  <c:v>85.202000000000012</c:v>
                </c:pt>
                <c:pt idx="576">
                  <c:v>82.733000000000004</c:v>
                </c:pt>
                <c:pt idx="577">
                  <c:v>64.281000000000006</c:v>
                </c:pt>
                <c:pt idx="578">
                  <c:v>57.942</c:v>
                </c:pt>
                <c:pt idx="579">
                  <c:v>72.941000000000628</c:v>
                </c:pt>
                <c:pt idx="580">
                  <c:v>80.334000000000003</c:v>
                </c:pt>
                <c:pt idx="581">
                  <c:v>66.611999999999995</c:v>
                </c:pt>
                <c:pt idx="582">
                  <c:v>62.586999999999996</c:v>
                </c:pt>
                <c:pt idx="583">
                  <c:v>68.156999999999982</c:v>
                </c:pt>
                <c:pt idx="584">
                  <c:v>68.475999999999999</c:v>
                </c:pt>
                <c:pt idx="585">
                  <c:v>61.868000000000002</c:v>
                </c:pt>
                <c:pt idx="586">
                  <c:v>61.341999999999999</c:v>
                </c:pt>
                <c:pt idx="587">
                  <c:v>61.812999999999995</c:v>
                </c:pt>
                <c:pt idx="588">
                  <c:v>62.803000000000004</c:v>
                </c:pt>
                <c:pt idx="589">
                  <c:v>70.449000000000026</c:v>
                </c:pt>
                <c:pt idx="590">
                  <c:v>63.843999999999994</c:v>
                </c:pt>
                <c:pt idx="591">
                  <c:v>63.534000000000006</c:v>
                </c:pt>
                <c:pt idx="592">
                  <c:v>88.651999999999987</c:v>
                </c:pt>
                <c:pt idx="593">
                  <c:v>83.992999999999995</c:v>
                </c:pt>
                <c:pt idx="594">
                  <c:v>96.92</c:v>
                </c:pt>
                <c:pt idx="595">
                  <c:v>90.438999999999993</c:v>
                </c:pt>
                <c:pt idx="596">
                  <c:v>82.596000000000004</c:v>
                </c:pt>
                <c:pt idx="597">
                  <c:v>90.819000000000003</c:v>
                </c:pt>
                <c:pt idx="598">
                  <c:v>96.125999999999948</c:v>
                </c:pt>
                <c:pt idx="599">
                  <c:v>99.584000000000003</c:v>
                </c:pt>
                <c:pt idx="600">
                  <c:v>94.536000000000001</c:v>
                </c:pt>
                <c:pt idx="601">
                  <c:v>95.599000000000004</c:v>
                </c:pt>
                <c:pt idx="602">
                  <c:v>94.274999999999991</c:v>
                </c:pt>
                <c:pt idx="603">
                  <c:v>90.203000000000003</c:v>
                </c:pt>
                <c:pt idx="604">
                  <c:v>92.437000000000026</c:v>
                </c:pt>
                <c:pt idx="605">
                  <c:v>73.61999999999999</c:v>
                </c:pt>
                <c:pt idx="606">
                  <c:v>66.671999999999983</c:v>
                </c:pt>
                <c:pt idx="607">
                  <c:v>67.900999999999996</c:v>
                </c:pt>
                <c:pt idx="608">
                  <c:v>63.157000000000004</c:v>
                </c:pt>
                <c:pt idx="609">
                  <c:v>64.113</c:v>
                </c:pt>
                <c:pt idx="610">
                  <c:v>66.697999999999993</c:v>
                </c:pt>
                <c:pt idx="611">
                  <c:v>62.241</c:v>
                </c:pt>
                <c:pt idx="612">
                  <c:v>62.083999999999996</c:v>
                </c:pt>
                <c:pt idx="613">
                  <c:v>62.259</c:v>
                </c:pt>
                <c:pt idx="614">
                  <c:v>63.964000000000006</c:v>
                </c:pt>
                <c:pt idx="615">
                  <c:v>78.421000000000006</c:v>
                </c:pt>
                <c:pt idx="616">
                  <c:v>79.292000000000002</c:v>
                </c:pt>
                <c:pt idx="617">
                  <c:v>85.691000000000003</c:v>
                </c:pt>
                <c:pt idx="618">
                  <c:v>97.527000000000001</c:v>
                </c:pt>
                <c:pt idx="619">
                  <c:v>105.65199999999999</c:v>
                </c:pt>
                <c:pt idx="620">
                  <c:v>101.408</c:v>
                </c:pt>
                <c:pt idx="621">
                  <c:v>102.697</c:v>
                </c:pt>
                <c:pt idx="622">
                  <c:v>97.938000000000002</c:v>
                </c:pt>
                <c:pt idx="623">
                  <c:v>95.727000000000004</c:v>
                </c:pt>
                <c:pt idx="624">
                  <c:v>84.952000000000012</c:v>
                </c:pt>
                <c:pt idx="625">
                  <c:v>85.278999999999982</c:v>
                </c:pt>
                <c:pt idx="626">
                  <c:v>85.465000000000003</c:v>
                </c:pt>
                <c:pt idx="627">
                  <c:v>85.98</c:v>
                </c:pt>
                <c:pt idx="628">
                  <c:v>91.516000000000005</c:v>
                </c:pt>
                <c:pt idx="629">
                  <c:v>88.908000000000001</c:v>
                </c:pt>
                <c:pt idx="630">
                  <c:v>51.707000000000001</c:v>
                </c:pt>
                <c:pt idx="631">
                  <c:v>97.835999999999999</c:v>
                </c:pt>
                <c:pt idx="632">
                  <c:v>94.084000000000003</c:v>
                </c:pt>
                <c:pt idx="633">
                  <c:v>88.498000000000005</c:v>
                </c:pt>
                <c:pt idx="634">
                  <c:v>58.882999999999996</c:v>
                </c:pt>
                <c:pt idx="635">
                  <c:v>54.862000000000002</c:v>
                </c:pt>
                <c:pt idx="636">
                  <c:v>52.403999999999996</c:v>
                </c:pt>
                <c:pt idx="637">
                  <c:v>49.349999999999994</c:v>
                </c:pt>
                <c:pt idx="638">
                  <c:v>51.125000000000163</c:v>
                </c:pt>
                <c:pt idx="639">
                  <c:v>53.451999999999998</c:v>
                </c:pt>
                <c:pt idx="640">
                  <c:v>58.614000000000004</c:v>
                </c:pt>
                <c:pt idx="641">
                  <c:v>61.153999999999996</c:v>
                </c:pt>
                <c:pt idx="642">
                  <c:v>56.602000000000011</c:v>
                </c:pt>
                <c:pt idx="643">
                  <c:v>57.968000000000011</c:v>
                </c:pt>
                <c:pt idx="644">
                  <c:v>60.213000000000001</c:v>
                </c:pt>
                <c:pt idx="645">
                  <c:v>56.975000000000001</c:v>
                </c:pt>
                <c:pt idx="646">
                  <c:v>55.7250000000003</c:v>
                </c:pt>
                <c:pt idx="647">
                  <c:v>57.742000000000012</c:v>
                </c:pt>
                <c:pt idx="648">
                  <c:v>56.997</c:v>
                </c:pt>
                <c:pt idx="649">
                  <c:v>55.043000000000006</c:v>
                </c:pt>
                <c:pt idx="650">
                  <c:v>56.787000000000006</c:v>
                </c:pt>
                <c:pt idx="651">
                  <c:v>57.031000000000006</c:v>
                </c:pt>
                <c:pt idx="652">
                  <c:v>57.299000000000063</c:v>
                </c:pt>
                <c:pt idx="653">
                  <c:v>54.48</c:v>
                </c:pt>
                <c:pt idx="654">
                  <c:v>49.995000000000012</c:v>
                </c:pt>
                <c:pt idx="655">
                  <c:v>47.532000000000011</c:v>
                </c:pt>
                <c:pt idx="656">
                  <c:v>49.875</c:v>
                </c:pt>
                <c:pt idx="657">
                  <c:v>47.214000000000006</c:v>
                </c:pt>
                <c:pt idx="658">
                  <c:v>48.816999999999993</c:v>
                </c:pt>
                <c:pt idx="659">
                  <c:v>47.072000000000003</c:v>
                </c:pt>
                <c:pt idx="660">
                  <c:v>47.379999999999995</c:v>
                </c:pt>
                <c:pt idx="661">
                  <c:v>48.117000000000004</c:v>
                </c:pt>
                <c:pt idx="662">
                  <c:v>48.097000000000001</c:v>
                </c:pt>
                <c:pt idx="663">
                  <c:v>47.976000000000006</c:v>
                </c:pt>
                <c:pt idx="664">
                  <c:v>46.136000000000003</c:v>
                </c:pt>
                <c:pt idx="665">
                  <c:v>45.977000000000004</c:v>
                </c:pt>
                <c:pt idx="666">
                  <c:v>47.256</c:v>
                </c:pt>
                <c:pt idx="667">
                  <c:v>46.778000000000013</c:v>
                </c:pt>
                <c:pt idx="668">
                  <c:v>48.103000000000002</c:v>
                </c:pt>
                <c:pt idx="669">
                  <c:v>47.707000000000001</c:v>
                </c:pt>
                <c:pt idx="670">
                  <c:v>47.891000000000005</c:v>
                </c:pt>
                <c:pt idx="671">
                  <c:v>49.677</c:v>
                </c:pt>
                <c:pt idx="672">
                  <c:v>48.285000000000011</c:v>
                </c:pt>
                <c:pt idx="673">
                  <c:v>83.054999999999993</c:v>
                </c:pt>
                <c:pt idx="674">
                  <c:v>100.654</c:v>
                </c:pt>
                <c:pt idx="675">
                  <c:v>99.576999999999998</c:v>
                </c:pt>
                <c:pt idx="676">
                  <c:v>88.186999999999998</c:v>
                </c:pt>
                <c:pt idx="677">
                  <c:v>82.623999999999981</c:v>
                </c:pt>
                <c:pt idx="678">
                  <c:v>93.263000000000005</c:v>
                </c:pt>
                <c:pt idx="679">
                  <c:v>92.275999999999982</c:v>
                </c:pt>
                <c:pt idx="680">
                  <c:v>101.21100000000042</c:v>
                </c:pt>
                <c:pt idx="681">
                  <c:v>85.790999999999997</c:v>
                </c:pt>
                <c:pt idx="682">
                  <c:v>87.697000000000003</c:v>
                </c:pt>
                <c:pt idx="683">
                  <c:v>78.024000000000001</c:v>
                </c:pt>
                <c:pt idx="684">
                  <c:v>72.748999999999995</c:v>
                </c:pt>
                <c:pt idx="685">
                  <c:v>72.722999999999999</c:v>
                </c:pt>
                <c:pt idx="686">
                  <c:v>72.215999999999994</c:v>
                </c:pt>
                <c:pt idx="687">
                  <c:v>73.771000000000001</c:v>
                </c:pt>
                <c:pt idx="688">
                  <c:v>66.212999999999994</c:v>
                </c:pt>
                <c:pt idx="689">
                  <c:v>64.304000000000002</c:v>
                </c:pt>
                <c:pt idx="690">
                  <c:v>63.172000000000011</c:v>
                </c:pt>
                <c:pt idx="691">
                  <c:v>67.816999999999993</c:v>
                </c:pt>
                <c:pt idx="692">
                  <c:v>64.262</c:v>
                </c:pt>
                <c:pt idx="693">
                  <c:v>54.473000000000006</c:v>
                </c:pt>
                <c:pt idx="694">
                  <c:v>57.189</c:v>
                </c:pt>
                <c:pt idx="695">
                  <c:v>59.332000000000001</c:v>
                </c:pt>
                <c:pt idx="696">
                  <c:v>61.839999999999996</c:v>
                </c:pt>
                <c:pt idx="697">
                  <c:v>69.681999999999988</c:v>
                </c:pt>
                <c:pt idx="698">
                  <c:v>69.534999999999997</c:v>
                </c:pt>
                <c:pt idx="699">
                  <c:v>66.120999999999981</c:v>
                </c:pt>
                <c:pt idx="700">
                  <c:v>66.021999999999991</c:v>
                </c:pt>
                <c:pt idx="701">
                  <c:v>74.42</c:v>
                </c:pt>
                <c:pt idx="702">
                  <c:v>71.099000000000004</c:v>
                </c:pt>
                <c:pt idx="703">
                  <c:v>70.568000000000012</c:v>
                </c:pt>
                <c:pt idx="704">
                  <c:v>63.616</c:v>
                </c:pt>
                <c:pt idx="705">
                  <c:v>60.749000000000002</c:v>
                </c:pt>
                <c:pt idx="706">
                  <c:v>67.715000000000003</c:v>
                </c:pt>
                <c:pt idx="707">
                  <c:v>69.669999999999987</c:v>
                </c:pt>
                <c:pt idx="708">
                  <c:v>64.590999999999994</c:v>
                </c:pt>
                <c:pt idx="709">
                  <c:v>66.748000000000005</c:v>
                </c:pt>
                <c:pt idx="710">
                  <c:v>68.123999999999981</c:v>
                </c:pt>
                <c:pt idx="711">
                  <c:v>68.531999999999996</c:v>
                </c:pt>
                <c:pt idx="712">
                  <c:v>74.551999999999992</c:v>
                </c:pt>
                <c:pt idx="713">
                  <c:v>68.61</c:v>
                </c:pt>
                <c:pt idx="714">
                  <c:v>59.757000000000005</c:v>
                </c:pt>
                <c:pt idx="715">
                  <c:v>66.691999999999993</c:v>
                </c:pt>
                <c:pt idx="716">
                  <c:v>64.962000000000003</c:v>
                </c:pt>
                <c:pt idx="717">
                  <c:v>62.2250000000003</c:v>
                </c:pt>
                <c:pt idx="718">
                  <c:v>66.927000000000007</c:v>
                </c:pt>
                <c:pt idx="719">
                  <c:v>63.166000000000011</c:v>
                </c:pt>
                <c:pt idx="720">
                  <c:v>62.069000000000003</c:v>
                </c:pt>
                <c:pt idx="721">
                  <c:v>73.221000000000004</c:v>
                </c:pt>
                <c:pt idx="722">
                  <c:v>68.614000000000004</c:v>
                </c:pt>
                <c:pt idx="723">
                  <c:v>66.313000000000002</c:v>
                </c:pt>
                <c:pt idx="724">
                  <c:v>67.22</c:v>
                </c:pt>
                <c:pt idx="725">
                  <c:v>68.438000000000002</c:v>
                </c:pt>
                <c:pt idx="726">
                  <c:v>68.203999999999994</c:v>
                </c:pt>
                <c:pt idx="727">
                  <c:v>74.137</c:v>
                </c:pt>
                <c:pt idx="728">
                  <c:v>66.548000000000002</c:v>
                </c:pt>
                <c:pt idx="729">
                  <c:v>66.194999999999993</c:v>
                </c:pt>
                <c:pt idx="730">
                  <c:v>75.277000000000001</c:v>
                </c:pt>
                <c:pt idx="731">
                  <c:v>72.587999999999994</c:v>
                </c:pt>
                <c:pt idx="732">
                  <c:v>67.319999999999993</c:v>
                </c:pt>
                <c:pt idx="733">
                  <c:v>76.353999999999999</c:v>
                </c:pt>
                <c:pt idx="734">
                  <c:v>71.60499999999999</c:v>
                </c:pt>
                <c:pt idx="735">
                  <c:v>73.501000000000005</c:v>
                </c:pt>
                <c:pt idx="736">
                  <c:v>82.003</c:v>
                </c:pt>
                <c:pt idx="737">
                  <c:v>72.72</c:v>
                </c:pt>
                <c:pt idx="738">
                  <c:v>69.194000000000003</c:v>
                </c:pt>
                <c:pt idx="739">
                  <c:v>73.384999999999991</c:v>
                </c:pt>
                <c:pt idx="740">
                  <c:v>65.510000000000005</c:v>
                </c:pt>
                <c:pt idx="741">
                  <c:v>64.8</c:v>
                </c:pt>
                <c:pt idx="742">
                  <c:v>74.677999999999983</c:v>
                </c:pt>
                <c:pt idx="743">
                  <c:v>77.432000000000002</c:v>
                </c:pt>
                <c:pt idx="744">
                  <c:v>70.828999999999979</c:v>
                </c:pt>
                <c:pt idx="745">
                  <c:v>75.322999999999979</c:v>
                </c:pt>
                <c:pt idx="746">
                  <c:v>70.786000000000001</c:v>
                </c:pt>
                <c:pt idx="747">
                  <c:v>66.864000000000004</c:v>
                </c:pt>
                <c:pt idx="748">
                  <c:v>76.016000000000005</c:v>
                </c:pt>
                <c:pt idx="749">
                  <c:v>78.912999999999997</c:v>
                </c:pt>
                <c:pt idx="750">
                  <c:v>74.027999999999992</c:v>
                </c:pt>
                <c:pt idx="751">
                  <c:v>73.968000000000004</c:v>
                </c:pt>
                <c:pt idx="752">
                  <c:v>65.414000000000527</c:v>
                </c:pt>
                <c:pt idx="753">
                  <c:v>62.067</c:v>
                </c:pt>
                <c:pt idx="754">
                  <c:v>66.388999999999982</c:v>
                </c:pt>
                <c:pt idx="755">
                  <c:v>66.824999999999989</c:v>
                </c:pt>
                <c:pt idx="756">
                  <c:v>63.373000000000005</c:v>
                </c:pt>
                <c:pt idx="757">
                  <c:v>69.164000000000001</c:v>
                </c:pt>
                <c:pt idx="758">
                  <c:v>68.374999999999986</c:v>
                </c:pt>
                <c:pt idx="759">
                  <c:v>67.661999999999992</c:v>
                </c:pt>
                <c:pt idx="760">
                  <c:v>69.736999999999995</c:v>
                </c:pt>
                <c:pt idx="761">
                  <c:v>69.065000000000012</c:v>
                </c:pt>
                <c:pt idx="762">
                  <c:v>66.745000000000005</c:v>
                </c:pt>
                <c:pt idx="763">
                  <c:v>63.177</c:v>
                </c:pt>
                <c:pt idx="764">
                  <c:v>64.573999999999998</c:v>
                </c:pt>
                <c:pt idx="765">
                  <c:v>62.851999999999997</c:v>
                </c:pt>
                <c:pt idx="766">
                  <c:v>65.838999999999999</c:v>
                </c:pt>
                <c:pt idx="767">
                  <c:v>68.994000000000227</c:v>
                </c:pt>
                <c:pt idx="768">
                  <c:v>66.572999999999979</c:v>
                </c:pt>
                <c:pt idx="769">
                  <c:v>59.486999999999995</c:v>
                </c:pt>
                <c:pt idx="770">
                  <c:v>63.580999999999996</c:v>
                </c:pt>
                <c:pt idx="771">
                  <c:v>61.464000000000006</c:v>
                </c:pt>
                <c:pt idx="772">
                  <c:v>60.184000000000005</c:v>
                </c:pt>
                <c:pt idx="773">
                  <c:v>64.632999999999981</c:v>
                </c:pt>
                <c:pt idx="774">
                  <c:v>68.536000000000001</c:v>
                </c:pt>
                <c:pt idx="775">
                  <c:v>66.744000000000227</c:v>
                </c:pt>
                <c:pt idx="776">
                  <c:v>64.896000000000001</c:v>
                </c:pt>
                <c:pt idx="777">
                  <c:v>58.18</c:v>
                </c:pt>
                <c:pt idx="778">
                  <c:v>65.085999999999999</c:v>
                </c:pt>
                <c:pt idx="779">
                  <c:v>60.983000000000004</c:v>
                </c:pt>
                <c:pt idx="780">
                  <c:v>58.076000000000001</c:v>
                </c:pt>
                <c:pt idx="781">
                  <c:v>62.900999999999996</c:v>
                </c:pt>
                <c:pt idx="782">
                  <c:v>65.911000000000527</c:v>
                </c:pt>
                <c:pt idx="783">
                  <c:v>64.227999999999994</c:v>
                </c:pt>
                <c:pt idx="784">
                  <c:v>60.259</c:v>
                </c:pt>
                <c:pt idx="785">
                  <c:v>59.797000000000011</c:v>
                </c:pt>
                <c:pt idx="786">
                  <c:v>59.567</c:v>
                </c:pt>
                <c:pt idx="787">
                  <c:v>59.961000000000006</c:v>
                </c:pt>
                <c:pt idx="788">
                  <c:v>75.652999999999949</c:v>
                </c:pt>
                <c:pt idx="789">
                  <c:v>63.448</c:v>
                </c:pt>
                <c:pt idx="790">
                  <c:v>64.117000000000004</c:v>
                </c:pt>
                <c:pt idx="791">
                  <c:v>70.205000000000013</c:v>
                </c:pt>
                <c:pt idx="792">
                  <c:v>59.071000000000005</c:v>
                </c:pt>
                <c:pt idx="793">
                  <c:v>59.580999999999996</c:v>
                </c:pt>
                <c:pt idx="794">
                  <c:v>60.981999999999999</c:v>
                </c:pt>
                <c:pt idx="795">
                  <c:v>61.565000000000012</c:v>
                </c:pt>
                <c:pt idx="796">
                  <c:v>63.286000000000001</c:v>
                </c:pt>
                <c:pt idx="797">
                  <c:v>70.59</c:v>
                </c:pt>
                <c:pt idx="798">
                  <c:v>64.182999999999979</c:v>
                </c:pt>
                <c:pt idx="799">
                  <c:v>63.035000000000011</c:v>
                </c:pt>
                <c:pt idx="800">
                  <c:v>66.350999999999999</c:v>
                </c:pt>
                <c:pt idx="801">
                  <c:v>61.44</c:v>
                </c:pt>
                <c:pt idx="802">
                  <c:v>59.108000000000011</c:v>
                </c:pt>
                <c:pt idx="803">
                  <c:v>61.891000000000005</c:v>
                </c:pt>
                <c:pt idx="804">
                  <c:v>66.977999999999994</c:v>
                </c:pt>
                <c:pt idx="805">
                  <c:v>75.10199999999999</c:v>
                </c:pt>
                <c:pt idx="806">
                  <c:v>75.334000000000003</c:v>
                </c:pt>
                <c:pt idx="807">
                  <c:v>67.146000000000001</c:v>
                </c:pt>
                <c:pt idx="808">
                  <c:v>74.617000000000004</c:v>
                </c:pt>
                <c:pt idx="809">
                  <c:v>67.768000000000001</c:v>
                </c:pt>
                <c:pt idx="810">
                  <c:v>61.833000000000006</c:v>
                </c:pt>
                <c:pt idx="811">
                  <c:v>61.787000000000006</c:v>
                </c:pt>
                <c:pt idx="812">
                  <c:v>63.51</c:v>
                </c:pt>
                <c:pt idx="813">
                  <c:v>66.915999999999997</c:v>
                </c:pt>
                <c:pt idx="814">
                  <c:v>71.790000000000006</c:v>
                </c:pt>
                <c:pt idx="815">
                  <c:v>71.233999999999995</c:v>
                </c:pt>
                <c:pt idx="816">
                  <c:v>66.482000000000014</c:v>
                </c:pt>
                <c:pt idx="817">
                  <c:v>72.588999999999999</c:v>
                </c:pt>
                <c:pt idx="818">
                  <c:v>68.557999999999993</c:v>
                </c:pt>
                <c:pt idx="819">
                  <c:v>64.492000000000004</c:v>
                </c:pt>
                <c:pt idx="820">
                  <c:v>68.823999999999998</c:v>
                </c:pt>
                <c:pt idx="821">
                  <c:v>70.908000000000001</c:v>
                </c:pt>
                <c:pt idx="822">
                  <c:v>67.956999999999994</c:v>
                </c:pt>
                <c:pt idx="823">
                  <c:v>78.842000000000013</c:v>
                </c:pt>
                <c:pt idx="824">
                  <c:v>71.449000000000026</c:v>
                </c:pt>
                <c:pt idx="825">
                  <c:v>65.474000000000004</c:v>
                </c:pt>
                <c:pt idx="826">
                  <c:v>64.598000000000013</c:v>
                </c:pt>
                <c:pt idx="827">
                  <c:v>65.543000000000006</c:v>
                </c:pt>
                <c:pt idx="828">
                  <c:v>66.444000000000628</c:v>
                </c:pt>
                <c:pt idx="829">
                  <c:v>71.287000000000006</c:v>
                </c:pt>
                <c:pt idx="830">
                  <c:v>69.346999999999994</c:v>
                </c:pt>
                <c:pt idx="831">
                  <c:v>68.617999999999995</c:v>
                </c:pt>
                <c:pt idx="832">
                  <c:v>69.555999999999983</c:v>
                </c:pt>
                <c:pt idx="833">
                  <c:v>74.031999999999996</c:v>
                </c:pt>
                <c:pt idx="834">
                  <c:v>69.427999999999997</c:v>
                </c:pt>
                <c:pt idx="835">
                  <c:v>64.956000000000003</c:v>
                </c:pt>
                <c:pt idx="836">
                  <c:v>67.549000000000007</c:v>
                </c:pt>
                <c:pt idx="837">
                  <c:v>65.546000000000006</c:v>
                </c:pt>
                <c:pt idx="838">
                  <c:v>69.543999999999997</c:v>
                </c:pt>
                <c:pt idx="839">
                  <c:v>70.433999999999997</c:v>
                </c:pt>
                <c:pt idx="840">
                  <c:v>63.662000000000013</c:v>
                </c:pt>
                <c:pt idx="841">
                  <c:v>68.200999999999993</c:v>
                </c:pt>
                <c:pt idx="842">
                  <c:v>65.537999999999997</c:v>
                </c:pt>
                <c:pt idx="843">
                  <c:v>64.988</c:v>
                </c:pt>
                <c:pt idx="844">
                  <c:v>69.209999999999994</c:v>
                </c:pt>
                <c:pt idx="845">
                  <c:v>67.89</c:v>
                </c:pt>
                <c:pt idx="846">
                  <c:v>64.634</c:v>
                </c:pt>
                <c:pt idx="847">
                  <c:v>67.378999999999948</c:v>
                </c:pt>
                <c:pt idx="848">
                  <c:v>69.001999999999995</c:v>
                </c:pt>
                <c:pt idx="849">
                  <c:v>67.897999999999996</c:v>
                </c:pt>
                <c:pt idx="850">
                  <c:v>72.215999999999994</c:v>
                </c:pt>
                <c:pt idx="851">
                  <c:v>71.263000000000005</c:v>
                </c:pt>
                <c:pt idx="852">
                  <c:v>60.104000000000006</c:v>
                </c:pt>
                <c:pt idx="853">
                  <c:v>60.041000000000004</c:v>
                </c:pt>
                <c:pt idx="854">
                  <c:v>66.784999999999997</c:v>
                </c:pt>
                <c:pt idx="855">
                  <c:v>67.819000000000003</c:v>
                </c:pt>
                <c:pt idx="856">
                  <c:v>67.251999999999995</c:v>
                </c:pt>
                <c:pt idx="857">
                  <c:v>63.946999999999996</c:v>
                </c:pt>
                <c:pt idx="858">
                  <c:v>63.696000000000012</c:v>
                </c:pt>
                <c:pt idx="859">
                  <c:v>63.281000000000006</c:v>
                </c:pt>
                <c:pt idx="860">
                  <c:v>63.537000000000006</c:v>
                </c:pt>
                <c:pt idx="861">
                  <c:v>61.333999999999996</c:v>
                </c:pt>
                <c:pt idx="862">
                  <c:v>59.742000000000012</c:v>
                </c:pt>
                <c:pt idx="863">
                  <c:v>63.335000000000001</c:v>
                </c:pt>
                <c:pt idx="864">
                  <c:v>63.43</c:v>
                </c:pt>
                <c:pt idx="865">
                  <c:v>55.465000000000003</c:v>
                </c:pt>
                <c:pt idx="866">
                  <c:v>64.35299999999998</c:v>
                </c:pt>
                <c:pt idx="867">
                  <c:v>60.015000000000001</c:v>
                </c:pt>
                <c:pt idx="868">
                  <c:v>71.004000000000005</c:v>
                </c:pt>
                <c:pt idx="869">
                  <c:v>68.637</c:v>
                </c:pt>
                <c:pt idx="870">
                  <c:v>68.266999999999996</c:v>
                </c:pt>
                <c:pt idx="871">
                  <c:v>68.057999999999993</c:v>
                </c:pt>
                <c:pt idx="872">
                  <c:v>64.539000000000001</c:v>
                </c:pt>
                <c:pt idx="873">
                  <c:v>60.497</c:v>
                </c:pt>
                <c:pt idx="874">
                  <c:v>67.603999999999999</c:v>
                </c:pt>
                <c:pt idx="875">
                  <c:v>65.495000000000005</c:v>
                </c:pt>
                <c:pt idx="876">
                  <c:v>65.182999999999979</c:v>
                </c:pt>
                <c:pt idx="877">
                  <c:v>68.016999999999996</c:v>
                </c:pt>
                <c:pt idx="878">
                  <c:v>74.292000000000002</c:v>
                </c:pt>
                <c:pt idx="879">
                  <c:v>68.125999999999948</c:v>
                </c:pt>
                <c:pt idx="880">
                  <c:v>69.574999999999989</c:v>
                </c:pt>
                <c:pt idx="881">
                  <c:v>65.135999999999981</c:v>
                </c:pt>
                <c:pt idx="882">
                  <c:v>57.091000000000001</c:v>
                </c:pt>
                <c:pt idx="883">
                  <c:v>58.376000000000005</c:v>
                </c:pt>
                <c:pt idx="884">
                  <c:v>61.563000000000002</c:v>
                </c:pt>
                <c:pt idx="885">
                  <c:v>62.550999999999995</c:v>
                </c:pt>
                <c:pt idx="886">
                  <c:v>59.252000000000002</c:v>
                </c:pt>
                <c:pt idx="887">
                  <c:v>63.925000000000011</c:v>
                </c:pt>
                <c:pt idx="888">
                  <c:v>61.433</c:v>
                </c:pt>
                <c:pt idx="889">
                  <c:v>68.016000000000005</c:v>
                </c:pt>
                <c:pt idx="890">
                  <c:v>61.446000000000005</c:v>
                </c:pt>
                <c:pt idx="891">
                  <c:v>59.696000000000012</c:v>
                </c:pt>
                <c:pt idx="892">
                  <c:v>66.23</c:v>
                </c:pt>
                <c:pt idx="893">
                  <c:v>63.6</c:v>
                </c:pt>
                <c:pt idx="894">
                  <c:v>60.410999999999994</c:v>
                </c:pt>
                <c:pt idx="895">
                  <c:v>60.693000000000012</c:v>
                </c:pt>
                <c:pt idx="896">
                  <c:v>66.599999999999994</c:v>
                </c:pt>
                <c:pt idx="897">
                  <c:v>58.577000000000005</c:v>
                </c:pt>
                <c:pt idx="898">
                  <c:v>59.436</c:v>
                </c:pt>
                <c:pt idx="899">
                  <c:v>62.174000000000007</c:v>
                </c:pt>
                <c:pt idx="900">
                  <c:v>61.674000000000007</c:v>
                </c:pt>
                <c:pt idx="901">
                  <c:v>58.611000000000004</c:v>
                </c:pt>
                <c:pt idx="902">
                  <c:v>59.54</c:v>
                </c:pt>
                <c:pt idx="903">
                  <c:v>61.127000000000002</c:v>
                </c:pt>
                <c:pt idx="904">
                  <c:v>71.840999999999994</c:v>
                </c:pt>
                <c:pt idx="905">
                  <c:v>63.567</c:v>
                </c:pt>
                <c:pt idx="906">
                  <c:v>65.78</c:v>
                </c:pt>
                <c:pt idx="907">
                  <c:v>67.512</c:v>
                </c:pt>
                <c:pt idx="908">
                  <c:v>61.347999999999999</c:v>
                </c:pt>
                <c:pt idx="909">
                  <c:v>63.252000000000002</c:v>
                </c:pt>
                <c:pt idx="910">
                  <c:v>62.452999999999996</c:v>
                </c:pt>
                <c:pt idx="911">
                  <c:v>63.911999999999999</c:v>
                </c:pt>
                <c:pt idx="912">
                  <c:v>61.908000000000001</c:v>
                </c:pt>
                <c:pt idx="913">
                  <c:v>63.619</c:v>
                </c:pt>
                <c:pt idx="914">
                  <c:v>64.228999999999999</c:v>
                </c:pt>
                <c:pt idx="915">
                  <c:v>67.765000000000001</c:v>
                </c:pt>
                <c:pt idx="916">
                  <c:v>67.346000000000004</c:v>
                </c:pt>
                <c:pt idx="917">
                  <c:v>61.365000000000002</c:v>
                </c:pt>
                <c:pt idx="918">
                  <c:v>60.25</c:v>
                </c:pt>
                <c:pt idx="919">
                  <c:v>57.013999999999996</c:v>
                </c:pt>
                <c:pt idx="920">
                  <c:v>56.513000000000005</c:v>
                </c:pt>
                <c:pt idx="921">
                  <c:v>59.827000000000005</c:v>
                </c:pt>
                <c:pt idx="922">
                  <c:v>62.803999999999995</c:v>
                </c:pt>
                <c:pt idx="923">
                  <c:v>62.671000000000006</c:v>
                </c:pt>
                <c:pt idx="924">
                  <c:v>60.578000000000003</c:v>
                </c:pt>
                <c:pt idx="925">
                  <c:v>60.467000000000006</c:v>
                </c:pt>
                <c:pt idx="926">
                  <c:v>56.964000000000006</c:v>
                </c:pt>
                <c:pt idx="927">
                  <c:v>61.449999999999996</c:v>
                </c:pt>
                <c:pt idx="928">
                  <c:v>62.468000000000011</c:v>
                </c:pt>
                <c:pt idx="929">
                  <c:v>64.408000000000001</c:v>
                </c:pt>
                <c:pt idx="930">
                  <c:v>65.194999999999993</c:v>
                </c:pt>
                <c:pt idx="931">
                  <c:v>68.85899999999998</c:v>
                </c:pt>
                <c:pt idx="932">
                  <c:v>78.606999999999999</c:v>
                </c:pt>
                <c:pt idx="933">
                  <c:v>84.933000000000007</c:v>
                </c:pt>
                <c:pt idx="934">
                  <c:v>98.462999999999994</c:v>
                </c:pt>
                <c:pt idx="935">
                  <c:v>65.715999999999994</c:v>
                </c:pt>
                <c:pt idx="936">
                  <c:v>61.431000000000004</c:v>
                </c:pt>
                <c:pt idx="937">
                  <c:v>47.868000000000002</c:v>
                </c:pt>
                <c:pt idx="938">
                  <c:v>45.524000000000001</c:v>
                </c:pt>
                <c:pt idx="939">
                  <c:v>43.764000000000003</c:v>
                </c:pt>
                <c:pt idx="940">
                  <c:v>50.849000000000004</c:v>
                </c:pt>
                <c:pt idx="941">
                  <c:v>50.080999999999996</c:v>
                </c:pt>
                <c:pt idx="942">
                  <c:v>47.724000000000011</c:v>
                </c:pt>
                <c:pt idx="943">
                  <c:v>80.343000000000004</c:v>
                </c:pt>
                <c:pt idx="944">
                  <c:v>91.577999999999989</c:v>
                </c:pt>
                <c:pt idx="945">
                  <c:v>80.768000000000001</c:v>
                </c:pt>
                <c:pt idx="946">
                  <c:v>90.114999999999995</c:v>
                </c:pt>
                <c:pt idx="947">
                  <c:v>90.7</c:v>
                </c:pt>
                <c:pt idx="948">
                  <c:v>80.820999999999998</c:v>
                </c:pt>
                <c:pt idx="949">
                  <c:v>85.578999999999979</c:v>
                </c:pt>
                <c:pt idx="950">
                  <c:v>100.319</c:v>
                </c:pt>
                <c:pt idx="951">
                  <c:v>98.793000000000006</c:v>
                </c:pt>
                <c:pt idx="952">
                  <c:v>90.218999999999994</c:v>
                </c:pt>
                <c:pt idx="953">
                  <c:v>83.208000000000013</c:v>
                </c:pt>
                <c:pt idx="954">
                  <c:v>87.539000000000001</c:v>
                </c:pt>
                <c:pt idx="955">
                  <c:v>102.498</c:v>
                </c:pt>
                <c:pt idx="956">
                  <c:v>99.205000000000013</c:v>
                </c:pt>
                <c:pt idx="957">
                  <c:v>77.983000000000004</c:v>
                </c:pt>
                <c:pt idx="958">
                  <c:v>81.48</c:v>
                </c:pt>
                <c:pt idx="959">
                  <c:v>90.651999999999987</c:v>
                </c:pt>
                <c:pt idx="960">
                  <c:v>80.674999999999983</c:v>
                </c:pt>
                <c:pt idx="961">
                  <c:v>83.132999999999981</c:v>
                </c:pt>
                <c:pt idx="962">
                  <c:v>67.11</c:v>
                </c:pt>
                <c:pt idx="963">
                  <c:v>63.11</c:v>
                </c:pt>
                <c:pt idx="964">
                  <c:v>55.580999999999996</c:v>
                </c:pt>
                <c:pt idx="965">
                  <c:v>56.903999999999996</c:v>
                </c:pt>
                <c:pt idx="966">
                  <c:v>62.925000000000011</c:v>
                </c:pt>
                <c:pt idx="967">
                  <c:v>66.403000000000006</c:v>
                </c:pt>
                <c:pt idx="968">
                  <c:v>66.975999999999999</c:v>
                </c:pt>
                <c:pt idx="969">
                  <c:v>74.3</c:v>
                </c:pt>
                <c:pt idx="970">
                  <c:v>103.63200000000001</c:v>
                </c:pt>
                <c:pt idx="971">
                  <c:v>99.38</c:v>
                </c:pt>
                <c:pt idx="972">
                  <c:v>79.84</c:v>
                </c:pt>
                <c:pt idx="973">
                  <c:v>74.724000000000004</c:v>
                </c:pt>
                <c:pt idx="974">
                  <c:v>65.887999999999991</c:v>
                </c:pt>
                <c:pt idx="975">
                  <c:v>62.995000000000012</c:v>
                </c:pt>
                <c:pt idx="976">
                  <c:v>61.681000000000004</c:v>
                </c:pt>
                <c:pt idx="977">
                  <c:v>62.663000000000011</c:v>
                </c:pt>
                <c:pt idx="978">
                  <c:v>68.468999999999994</c:v>
                </c:pt>
                <c:pt idx="979">
                  <c:v>78.524999999999991</c:v>
                </c:pt>
                <c:pt idx="980">
                  <c:v>65.807999999999993</c:v>
                </c:pt>
                <c:pt idx="981">
                  <c:v>57.82</c:v>
                </c:pt>
                <c:pt idx="982">
                  <c:v>68.582999999999998</c:v>
                </c:pt>
                <c:pt idx="983">
                  <c:v>70.181999999999988</c:v>
                </c:pt>
                <c:pt idx="984">
                  <c:v>63.529000000000003</c:v>
                </c:pt>
                <c:pt idx="985">
                  <c:v>61.192000000000213</c:v>
                </c:pt>
                <c:pt idx="986">
                  <c:v>62.105000000000011</c:v>
                </c:pt>
                <c:pt idx="987">
                  <c:v>60.636000000000003</c:v>
                </c:pt>
                <c:pt idx="988">
                  <c:v>67.132999999999981</c:v>
                </c:pt>
                <c:pt idx="989">
                  <c:v>66.635999999999981</c:v>
                </c:pt>
                <c:pt idx="990">
                  <c:v>65.575999999999979</c:v>
                </c:pt>
                <c:pt idx="991">
                  <c:v>64.840999999999994</c:v>
                </c:pt>
                <c:pt idx="992">
                  <c:v>64.834000000000003</c:v>
                </c:pt>
                <c:pt idx="993">
                  <c:v>64.03</c:v>
                </c:pt>
                <c:pt idx="994">
                  <c:v>65.319999999999993</c:v>
                </c:pt>
                <c:pt idx="995">
                  <c:v>66.35899999999998</c:v>
                </c:pt>
                <c:pt idx="996">
                  <c:v>64.730999999999995</c:v>
                </c:pt>
                <c:pt idx="997">
                  <c:v>65.318000000000012</c:v>
                </c:pt>
                <c:pt idx="998">
                  <c:v>66.613</c:v>
                </c:pt>
                <c:pt idx="999">
                  <c:v>65.122999999999948</c:v>
                </c:pt>
                <c:pt idx="1000">
                  <c:v>63.913999999999994</c:v>
                </c:pt>
                <c:pt idx="1001">
                  <c:v>65.884</c:v>
                </c:pt>
                <c:pt idx="1002">
                  <c:v>64.489000000000004</c:v>
                </c:pt>
                <c:pt idx="1003">
                  <c:v>76.703000000000003</c:v>
                </c:pt>
                <c:pt idx="1004">
                  <c:v>97.60599999999998</c:v>
                </c:pt>
                <c:pt idx="1005">
                  <c:v>91.563999999999993</c:v>
                </c:pt>
                <c:pt idx="1006">
                  <c:v>93.302999999999983</c:v>
                </c:pt>
                <c:pt idx="1007">
                  <c:v>93.251000000000005</c:v>
                </c:pt>
                <c:pt idx="1008">
                  <c:v>86.048000000000002</c:v>
                </c:pt>
                <c:pt idx="1009">
                  <c:v>91.771000000000001</c:v>
                </c:pt>
                <c:pt idx="1010">
                  <c:v>91.298000000000002</c:v>
                </c:pt>
                <c:pt idx="1011">
                  <c:v>87.346000000000004</c:v>
                </c:pt>
                <c:pt idx="1012">
                  <c:v>93.406000000000006</c:v>
                </c:pt>
                <c:pt idx="1013">
                  <c:v>89.533000000000001</c:v>
                </c:pt>
                <c:pt idx="1014">
                  <c:v>86.766999999999996</c:v>
                </c:pt>
                <c:pt idx="1015">
                  <c:v>91.902000000000001</c:v>
                </c:pt>
                <c:pt idx="1016">
                  <c:v>92.534999999999997</c:v>
                </c:pt>
                <c:pt idx="1017">
                  <c:v>95.456000000000003</c:v>
                </c:pt>
                <c:pt idx="1018">
                  <c:v>97.024000000000001</c:v>
                </c:pt>
                <c:pt idx="1019">
                  <c:v>96.555999999999983</c:v>
                </c:pt>
                <c:pt idx="1020">
                  <c:v>91.424000000000007</c:v>
                </c:pt>
                <c:pt idx="1021">
                  <c:v>98.167000000000002</c:v>
                </c:pt>
                <c:pt idx="1022">
                  <c:v>94.36</c:v>
                </c:pt>
                <c:pt idx="1023">
                  <c:v>84.135999999999981</c:v>
                </c:pt>
                <c:pt idx="1024">
                  <c:v>88.843999999999994</c:v>
                </c:pt>
                <c:pt idx="1025">
                  <c:v>89.774000000000001</c:v>
                </c:pt>
                <c:pt idx="1026">
                  <c:v>87.281999999999996</c:v>
                </c:pt>
                <c:pt idx="1027">
                  <c:v>103.124</c:v>
                </c:pt>
                <c:pt idx="1028">
                  <c:v>95.11999999999999</c:v>
                </c:pt>
                <c:pt idx="1029">
                  <c:v>90.698999999999998</c:v>
                </c:pt>
                <c:pt idx="1030">
                  <c:v>95.983000000000004</c:v>
                </c:pt>
                <c:pt idx="1031">
                  <c:v>90.61</c:v>
                </c:pt>
                <c:pt idx="1032">
                  <c:v>90.572999999999979</c:v>
                </c:pt>
                <c:pt idx="1033">
                  <c:v>96.208000000000013</c:v>
                </c:pt>
                <c:pt idx="1034">
                  <c:v>87.257999999999996</c:v>
                </c:pt>
                <c:pt idx="1035">
                  <c:v>85.403999999999996</c:v>
                </c:pt>
                <c:pt idx="1036">
                  <c:v>84.262</c:v>
                </c:pt>
                <c:pt idx="1037">
                  <c:v>90.625999999999948</c:v>
                </c:pt>
                <c:pt idx="1038">
                  <c:v>86.218000000000004</c:v>
                </c:pt>
                <c:pt idx="1039">
                  <c:v>87.85199999999999</c:v>
                </c:pt>
                <c:pt idx="1040">
                  <c:v>90.19</c:v>
                </c:pt>
                <c:pt idx="1041">
                  <c:v>85.634</c:v>
                </c:pt>
                <c:pt idx="1042">
                  <c:v>85.711000000000027</c:v>
                </c:pt>
                <c:pt idx="1043">
                  <c:v>84.461000000000027</c:v>
                </c:pt>
                <c:pt idx="1044">
                  <c:v>80.446000000000026</c:v>
                </c:pt>
                <c:pt idx="1045">
                  <c:v>94.661000000000001</c:v>
                </c:pt>
                <c:pt idx="1046">
                  <c:v>101.28</c:v>
                </c:pt>
                <c:pt idx="1047">
                  <c:v>92.741000000000227</c:v>
                </c:pt>
                <c:pt idx="1048">
                  <c:v>96.095000000000013</c:v>
                </c:pt>
                <c:pt idx="1049">
                  <c:v>92.524999999999991</c:v>
                </c:pt>
                <c:pt idx="1050">
                  <c:v>92.574999999999989</c:v>
                </c:pt>
                <c:pt idx="1051">
                  <c:v>94.563000000000002</c:v>
                </c:pt>
                <c:pt idx="1052">
                  <c:v>87.953999999999994</c:v>
                </c:pt>
                <c:pt idx="1053">
                  <c:v>93.733000000000004</c:v>
                </c:pt>
                <c:pt idx="1054">
                  <c:v>65.013000000000005</c:v>
                </c:pt>
                <c:pt idx="1055">
                  <c:v>62.64</c:v>
                </c:pt>
                <c:pt idx="1056">
                  <c:v>62.98</c:v>
                </c:pt>
                <c:pt idx="1057">
                  <c:v>62.508000000000003</c:v>
                </c:pt>
                <c:pt idx="1058">
                  <c:v>64.429000000000002</c:v>
                </c:pt>
                <c:pt idx="1059">
                  <c:v>65.316000000000003</c:v>
                </c:pt>
                <c:pt idx="1060">
                  <c:v>64.483000000000004</c:v>
                </c:pt>
                <c:pt idx="1061">
                  <c:v>64.096000000000004</c:v>
                </c:pt>
                <c:pt idx="1062">
                  <c:v>66.245999999999995</c:v>
                </c:pt>
                <c:pt idx="1063">
                  <c:v>76.286000000000001</c:v>
                </c:pt>
                <c:pt idx="1064">
                  <c:v>70.251000000000005</c:v>
                </c:pt>
                <c:pt idx="1065">
                  <c:v>61.64</c:v>
                </c:pt>
                <c:pt idx="1066">
                  <c:v>64.718000000000004</c:v>
                </c:pt>
                <c:pt idx="1067">
                  <c:v>63.655000000000001</c:v>
                </c:pt>
                <c:pt idx="1068">
                  <c:v>62.268000000000278</c:v>
                </c:pt>
                <c:pt idx="1069">
                  <c:v>65.363</c:v>
                </c:pt>
                <c:pt idx="1070">
                  <c:v>70.332999999999998</c:v>
                </c:pt>
                <c:pt idx="1071">
                  <c:v>60.158000000000001</c:v>
                </c:pt>
                <c:pt idx="1072">
                  <c:v>62.757000000000005</c:v>
                </c:pt>
                <c:pt idx="1073">
                  <c:v>64.759</c:v>
                </c:pt>
                <c:pt idx="1074">
                  <c:v>57.642000000000003</c:v>
                </c:pt>
                <c:pt idx="1075">
                  <c:v>106.35199999999999</c:v>
                </c:pt>
                <c:pt idx="1076">
                  <c:v>97.972999999999999</c:v>
                </c:pt>
                <c:pt idx="1077">
                  <c:v>94.77</c:v>
                </c:pt>
                <c:pt idx="1078">
                  <c:v>95.801999999999992</c:v>
                </c:pt>
                <c:pt idx="1079">
                  <c:v>91.7</c:v>
                </c:pt>
                <c:pt idx="1080">
                  <c:v>94.675999999999988</c:v>
                </c:pt>
                <c:pt idx="1081">
                  <c:v>103.932</c:v>
                </c:pt>
                <c:pt idx="1082">
                  <c:v>96.334999999999994</c:v>
                </c:pt>
                <c:pt idx="1083">
                  <c:v>92.42</c:v>
                </c:pt>
                <c:pt idx="1084">
                  <c:v>103.788</c:v>
                </c:pt>
                <c:pt idx="1085">
                  <c:v>92.5</c:v>
                </c:pt>
                <c:pt idx="1086">
                  <c:v>86.346999999999994</c:v>
                </c:pt>
                <c:pt idx="1087">
                  <c:v>93.218000000000004</c:v>
                </c:pt>
                <c:pt idx="1088">
                  <c:v>83.584999999999994</c:v>
                </c:pt>
                <c:pt idx="1089">
                  <c:v>89.867999999999995</c:v>
                </c:pt>
                <c:pt idx="1090">
                  <c:v>84.727000000000004</c:v>
                </c:pt>
                <c:pt idx="1091">
                  <c:v>92.861999999999995</c:v>
                </c:pt>
              </c:numCache>
            </c:numRef>
          </c:yVal>
        </c:ser>
        <c:axId val="100441472"/>
        <c:axId val="144394496"/>
      </c:scatterChart>
      <c:valAx>
        <c:axId val="100441472"/>
        <c:scaling>
          <c:orientation val="minMax"/>
          <c:max val="115"/>
          <c:min val="35"/>
        </c:scaling>
        <c:axPos val="b"/>
        <c:title>
          <c:tx>
            <c:rich>
              <a:bodyPr/>
              <a:lstStyle/>
              <a:p>
                <a:pPr>
                  <a:defRPr/>
                </a:pPr>
                <a:r>
                  <a:rPr lang="en-US"/>
                  <a:t>Measured Pen</a:t>
                </a:r>
              </a:p>
            </c:rich>
          </c:tx>
          <c:layout/>
        </c:title>
        <c:numFmt formatCode="General" sourceLinked="1"/>
        <c:majorTickMark val="none"/>
        <c:tickLblPos val="nextTo"/>
        <c:crossAx val="144394496"/>
        <c:crosses val="autoZero"/>
        <c:crossBetween val="midCat"/>
      </c:valAx>
      <c:valAx>
        <c:axId val="144394496"/>
        <c:scaling>
          <c:orientation val="minMax"/>
          <c:max val="115"/>
          <c:min val="35"/>
        </c:scaling>
        <c:axPos val="l"/>
        <c:majorGridlines/>
        <c:title>
          <c:tx>
            <c:rich>
              <a:bodyPr/>
              <a:lstStyle/>
              <a:p>
                <a:pPr>
                  <a:defRPr/>
                </a:pPr>
                <a:r>
                  <a:rPr lang="en-US"/>
                  <a:t>Predicted Pen</a:t>
                </a:r>
              </a:p>
            </c:rich>
          </c:tx>
          <c:layout/>
        </c:title>
        <c:numFmt formatCode="General" sourceLinked="1"/>
        <c:majorTickMark val="none"/>
        <c:tickLblPos val="nextTo"/>
        <c:crossAx val="100441472"/>
        <c:crosses val="autoZero"/>
        <c:crossBetween val="midCat"/>
      </c:valAx>
    </c:plotArea>
    <c:plotVisOnly val="1"/>
    <c:dispBlanksAs val="gap"/>
  </c:chart>
  <c:spPr>
    <a:ln>
      <a:solidFill>
        <a:srgbClr val="CEB966">
          <a:lumMod val="50000"/>
        </a:srgb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c:v>
                </c:pt>
              </c:strCache>
            </c:strRef>
          </c:tx>
          <c:spPr>
            <a:ln w="19050">
              <a:solidFill>
                <a:srgbClr val="0070C0"/>
              </a:solidFill>
            </a:ln>
          </c:spPr>
          <c:marker>
            <c:symbol val="none"/>
          </c:marker>
          <c:val>
            <c:numRef>
              <c:f>Sheet1!$I$2:$I$1099</c:f>
              <c:numCache>
                <c:formatCode>General</c:formatCode>
                <c:ptCount val="1098"/>
                <c:pt idx="0">
                  <c:v>63.7</c:v>
                </c:pt>
                <c:pt idx="1">
                  <c:v>66</c:v>
                </c:pt>
                <c:pt idx="2">
                  <c:v>63.7</c:v>
                </c:pt>
                <c:pt idx="3">
                  <c:v>63</c:v>
                </c:pt>
                <c:pt idx="4">
                  <c:v>69</c:v>
                </c:pt>
                <c:pt idx="5">
                  <c:v>73</c:v>
                </c:pt>
                <c:pt idx="6">
                  <c:v>65.3</c:v>
                </c:pt>
                <c:pt idx="7">
                  <c:v>78</c:v>
                </c:pt>
                <c:pt idx="8">
                  <c:v>64</c:v>
                </c:pt>
                <c:pt idx="9">
                  <c:v>57.3</c:v>
                </c:pt>
                <c:pt idx="10">
                  <c:v>64.8</c:v>
                </c:pt>
                <c:pt idx="11">
                  <c:v>68</c:v>
                </c:pt>
                <c:pt idx="12">
                  <c:v>61.6</c:v>
                </c:pt>
                <c:pt idx="13">
                  <c:v>69.3</c:v>
                </c:pt>
                <c:pt idx="14">
                  <c:v>67</c:v>
                </c:pt>
                <c:pt idx="15">
                  <c:v>62</c:v>
                </c:pt>
                <c:pt idx="16">
                  <c:v>71.3</c:v>
                </c:pt>
                <c:pt idx="17">
                  <c:v>66.5</c:v>
                </c:pt>
                <c:pt idx="18">
                  <c:v>64.2</c:v>
                </c:pt>
                <c:pt idx="19">
                  <c:v>69.7</c:v>
                </c:pt>
                <c:pt idx="20">
                  <c:v>66</c:v>
                </c:pt>
                <c:pt idx="21">
                  <c:v>62</c:v>
                </c:pt>
                <c:pt idx="22">
                  <c:v>68.2</c:v>
                </c:pt>
                <c:pt idx="23">
                  <c:v>74.3</c:v>
                </c:pt>
                <c:pt idx="24">
                  <c:v>59</c:v>
                </c:pt>
                <c:pt idx="25">
                  <c:v>65</c:v>
                </c:pt>
                <c:pt idx="26">
                  <c:v>64.400000000000006</c:v>
                </c:pt>
                <c:pt idx="27">
                  <c:v>72.3</c:v>
                </c:pt>
                <c:pt idx="28">
                  <c:v>67.7</c:v>
                </c:pt>
                <c:pt idx="29">
                  <c:v>61.3</c:v>
                </c:pt>
                <c:pt idx="30">
                  <c:v>62.6</c:v>
                </c:pt>
                <c:pt idx="31">
                  <c:v>67</c:v>
                </c:pt>
                <c:pt idx="32">
                  <c:v>61</c:v>
                </c:pt>
                <c:pt idx="33">
                  <c:v>61</c:v>
                </c:pt>
                <c:pt idx="34">
                  <c:v>61.5</c:v>
                </c:pt>
                <c:pt idx="35">
                  <c:v>68</c:v>
                </c:pt>
                <c:pt idx="36">
                  <c:v>65</c:v>
                </c:pt>
                <c:pt idx="37">
                  <c:v>61.3</c:v>
                </c:pt>
                <c:pt idx="38">
                  <c:v>59.7</c:v>
                </c:pt>
                <c:pt idx="39">
                  <c:v>65</c:v>
                </c:pt>
                <c:pt idx="40">
                  <c:v>62.8</c:v>
                </c:pt>
                <c:pt idx="41">
                  <c:v>61.7</c:v>
                </c:pt>
                <c:pt idx="42">
                  <c:v>63</c:v>
                </c:pt>
                <c:pt idx="43">
                  <c:v>67.5</c:v>
                </c:pt>
                <c:pt idx="44">
                  <c:v>67.5</c:v>
                </c:pt>
                <c:pt idx="45">
                  <c:v>64.400000000000006</c:v>
                </c:pt>
                <c:pt idx="46">
                  <c:v>67</c:v>
                </c:pt>
                <c:pt idx="47">
                  <c:v>67.8</c:v>
                </c:pt>
                <c:pt idx="48">
                  <c:v>64</c:v>
                </c:pt>
                <c:pt idx="49">
                  <c:v>74</c:v>
                </c:pt>
                <c:pt idx="50">
                  <c:v>69</c:v>
                </c:pt>
                <c:pt idx="51">
                  <c:v>65.900000000000006</c:v>
                </c:pt>
                <c:pt idx="52">
                  <c:v>66</c:v>
                </c:pt>
                <c:pt idx="53">
                  <c:v>62</c:v>
                </c:pt>
                <c:pt idx="54">
                  <c:v>61</c:v>
                </c:pt>
                <c:pt idx="55">
                  <c:v>59.5</c:v>
                </c:pt>
                <c:pt idx="56">
                  <c:v>71.5</c:v>
                </c:pt>
                <c:pt idx="57">
                  <c:v>65.400000000000006</c:v>
                </c:pt>
                <c:pt idx="58">
                  <c:v>70</c:v>
                </c:pt>
                <c:pt idx="59">
                  <c:v>61</c:v>
                </c:pt>
                <c:pt idx="60">
                  <c:v>63</c:v>
                </c:pt>
                <c:pt idx="61">
                  <c:v>65.5</c:v>
                </c:pt>
                <c:pt idx="62">
                  <c:v>67</c:v>
                </c:pt>
                <c:pt idx="63">
                  <c:v>61.4</c:v>
                </c:pt>
                <c:pt idx="64">
                  <c:v>70.400000000000006</c:v>
                </c:pt>
                <c:pt idx="65">
                  <c:v>70</c:v>
                </c:pt>
                <c:pt idx="66">
                  <c:v>67.2</c:v>
                </c:pt>
                <c:pt idx="67">
                  <c:v>69.8</c:v>
                </c:pt>
                <c:pt idx="68">
                  <c:v>64</c:v>
                </c:pt>
                <c:pt idx="69">
                  <c:v>62.3</c:v>
                </c:pt>
                <c:pt idx="70">
                  <c:v>64</c:v>
                </c:pt>
                <c:pt idx="71">
                  <c:v>63</c:v>
                </c:pt>
                <c:pt idx="72">
                  <c:v>61</c:v>
                </c:pt>
                <c:pt idx="73">
                  <c:v>68.599999999999994</c:v>
                </c:pt>
                <c:pt idx="74">
                  <c:v>73.400000000000006</c:v>
                </c:pt>
                <c:pt idx="75">
                  <c:v>65.5</c:v>
                </c:pt>
                <c:pt idx="76">
                  <c:v>72.5</c:v>
                </c:pt>
                <c:pt idx="77">
                  <c:v>65.099999999999994</c:v>
                </c:pt>
                <c:pt idx="78">
                  <c:v>63</c:v>
                </c:pt>
                <c:pt idx="79">
                  <c:v>69.7</c:v>
                </c:pt>
                <c:pt idx="80">
                  <c:v>66</c:v>
                </c:pt>
                <c:pt idx="81">
                  <c:v>63</c:v>
                </c:pt>
                <c:pt idx="82">
                  <c:v>63</c:v>
                </c:pt>
                <c:pt idx="83">
                  <c:v>58</c:v>
                </c:pt>
                <c:pt idx="84">
                  <c:v>65</c:v>
                </c:pt>
                <c:pt idx="85">
                  <c:v>72.5</c:v>
                </c:pt>
                <c:pt idx="86">
                  <c:v>67.7</c:v>
                </c:pt>
                <c:pt idx="87">
                  <c:v>66</c:v>
                </c:pt>
                <c:pt idx="88">
                  <c:v>66.5</c:v>
                </c:pt>
                <c:pt idx="89">
                  <c:v>65.400000000000006</c:v>
                </c:pt>
                <c:pt idx="90">
                  <c:v>65.8</c:v>
                </c:pt>
                <c:pt idx="91">
                  <c:v>65.8</c:v>
                </c:pt>
                <c:pt idx="92">
                  <c:v>65</c:v>
                </c:pt>
                <c:pt idx="93">
                  <c:v>65</c:v>
                </c:pt>
                <c:pt idx="94">
                  <c:v>66.5</c:v>
                </c:pt>
                <c:pt idx="95">
                  <c:v>59</c:v>
                </c:pt>
                <c:pt idx="96">
                  <c:v>58</c:v>
                </c:pt>
                <c:pt idx="97">
                  <c:v>62.5</c:v>
                </c:pt>
                <c:pt idx="98">
                  <c:v>62</c:v>
                </c:pt>
                <c:pt idx="99">
                  <c:v>68</c:v>
                </c:pt>
                <c:pt idx="100">
                  <c:v>75.5</c:v>
                </c:pt>
                <c:pt idx="101">
                  <c:v>69</c:v>
                </c:pt>
                <c:pt idx="102">
                  <c:v>63.4</c:v>
                </c:pt>
                <c:pt idx="103">
                  <c:v>67</c:v>
                </c:pt>
                <c:pt idx="104">
                  <c:v>64.5</c:v>
                </c:pt>
                <c:pt idx="105">
                  <c:v>63.4</c:v>
                </c:pt>
                <c:pt idx="106">
                  <c:v>63</c:v>
                </c:pt>
                <c:pt idx="107">
                  <c:v>66</c:v>
                </c:pt>
                <c:pt idx="108">
                  <c:v>64.599999999999994</c:v>
                </c:pt>
                <c:pt idx="109">
                  <c:v>64</c:v>
                </c:pt>
                <c:pt idx="110">
                  <c:v>64</c:v>
                </c:pt>
                <c:pt idx="111">
                  <c:v>63.7</c:v>
                </c:pt>
                <c:pt idx="112">
                  <c:v>65.2</c:v>
                </c:pt>
                <c:pt idx="113">
                  <c:v>68</c:v>
                </c:pt>
                <c:pt idx="114">
                  <c:v>64.099999999999994</c:v>
                </c:pt>
                <c:pt idx="115">
                  <c:v>70.5</c:v>
                </c:pt>
                <c:pt idx="116">
                  <c:v>72.5</c:v>
                </c:pt>
                <c:pt idx="117">
                  <c:v>65</c:v>
                </c:pt>
                <c:pt idx="118">
                  <c:v>65.2</c:v>
                </c:pt>
                <c:pt idx="119">
                  <c:v>63.4</c:v>
                </c:pt>
                <c:pt idx="120">
                  <c:v>65</c:v>
                </c:pt>
                <c:pt idx="121">
                  <c:v>70.400000000000006</c:v>
                </c:pt>
                <c:pt idx="122">
                  <c:v>67.7</c:v>
                </c:pt>
                <c:pt idx="123">
                  <c:v>68.5</c:v>
                </c:pt>
                <c:pt idx="124">
                  <c:v>69</c:v>
                </c:pt>
                <c:pt idx="125">
                  <c:v>66</c:v>
                </c:pt>
                <c:pt idx="126">
                  <c:v>64.400000000000006</c:v>
                </c:pt>
                <c:pt idx="127">
                  <c:v>66</c:v>
                </c:pt>
                <c:pt idx="128">
                  <c:v>63</c:v>
                </c:pt>
                <c:pt idx="129">
                  <c:v>64</c:v>
                </c:pt>
                <c:pt idx="130">
                  <c:v>66</c:v>
                </c:pt>
                <c:pt idx="131">
                  <c:v>64.8</c:v>
                </c:pt>
                <c:pt idx="132">
                  <c:v>66</c:v>
                </c:pt>
                <c:pt idx="133">
                  <c:v>65.5</c:v>
                </c:pt>
                <c:pt idx="134">
                  <c:v>65.5</c:v>
                </c:pt>
                <c:pt idx="135">
                  <c:v>61</c:v>
                </c:pt>
                <c:pt idx="136">
                  <c:v>65.5</c:v>
                </c:pt>
                <c:pt idx="137">
                  <c:v>68.8</c:v>
                </c:pt>
                <c:pt idx="138">
                  <c:v>67</c:v>
                </c:pt>
                <c:pt idx="139">
                  <c:v>67</c:v>
                </c:pt>
                <c:pt idx="140">
                  <c:v>66.8</c:v>
                </c:pt>
                <c:pt idx="141">
                  <c:v>64.8</c:v>
                </c:pt>
                <c:pt idx="142">
                  <c:v>65.5</c:v>
                </c:pt>
                <c:pt idx="143">
                  <c:v>71</c:v>
                </c:pt>
                <c:pt idx="144">
                  <c:v>76.5</c:v>
                </c:pt>
                <c:pt idx="145">
                  <c:v>66</c:v>
                </c:pt>
                <c:pt idx="146">
                  <c:v>64</c:v>
                </c:pt>
                <c:pt idx="147">
                  <c:v>66</c:v>
                </c:pt>
                <c:pt idx="148">
                  <c:v>66</c:v>
                </c:pt>
                <c:pt idx="149">
                  <c:v>66.2</c:v>
                </c:pt>
                <c:pt idx="150">
                  <c:v>64</c:v>
                </c:pt>
                <c:pt idx="151">
                  <c:v>74</c:v>
                </c:pt>
                <c:pt idx="152">
                  <c:v>68</c:v>
                </c:pt>
                <c:pt idx="153">
                  <c:v>65</c:v>
                </c:pt>
                <c:pt idx="154">
                  <c:v>68.3</c:v>
                </c:pt>
                <c:pt idx="155">
                  <c:v>62</c:v>
                </c:pt>
                <c:pt idx="156">
                  <c:v>49.6</c:v>
                </c:pt>
                <c:pt idx="157">
                  <c:v>47.7</c:v>
                </c:pt>
                <c:pt idx="158">
                  <c:v>52</c:v>
                </c:pt>
                <c:pt idx="159">
                  <c:v>67.5</c:v>
                </c:pt>
                <c:pt idx="160">
                  <c:v>68</c:v>
                </c:pt>
                <c:pt idx="161">
                  <c:v>72</c:v>
                </c:pt>
                <c:pt idx="162">
                  <c:v>69</c:v>
                </c:pt>
                <c:pt idx="163">
                  <c:v>59.2</c:v>
                </c:pt>
                <c:pt idx="164">
                  <c:v>64</c:v>
                </c:pt>
                <c:pt idx="165">
                  <c:v>65.900000000000006</c:v>
                </c:pt>
                <c:pt idx="166">
                  <c:v>83</c:v>
                </c:pt>
                <c:pt idx="167">
                  <c:v>65.7</c:v>
                </c:pt>
                <c:pt idx="168">
                  <c:v>66.8</c:v>
                </c:pt>
                <c:pt idx="169">
                  <c:v>70.599999999999994</c:v>
                </c:pt>
                <c:pt idx="170">
                  <c:v>64</c:v>
                </c:pt>
                <c:pt idx="171">
                  <c:v>60.5</c:v>
                </c:pt>
                <c:pt idx="172">
                  <c:v>65.5</c:v>
                </c:pt>
                <c:pt idx="173">
                  <c:v>64</c:v>
                </c:pt>
                <c:pt idx="174">
                  <c:v>62.5</c:v>
                </c:pt>
                <c:pt idx="175">
                  <c:v>69</c:v>
                </c:pt>
                <c:pt idx="176">
                  <c:v>63.5</c:v>
                </c:pt>
                <c:pt idx="177">
                  <c:v>63</c:v>
                </c:pt>
                <c:pt idx="178">
                  <c:v>65.5</c:v>
                </c:pt>
                <c:pt idx="179">
                  <c:v>58</c:v>
                </c:pt>
                <c:pt idx="180">
                  <c:v>65.5</c:v>
                </c:pt>
                <c:pt idx="181">
                  <c:v>65.599999999999994</c:v>
                </c:pt>
                <c:pt idx="182">
                  <c:v>65.7</c:v>
                </c:pt>
                <c:pt idx="183">
                  <c:v>67</c:v>
                </c:pt>
                <c:pt idx="184">
                  <c:v>66</c:v>
                </c:pt>
                <c:pt idx="185">
                  <c:v>67</c:v>
                </c:pt>
                <c:pt idx="186">
                  <c:v>70</c:v>
                </c:pt>
                <c:pt idx="187">
                  <c:v>64.5</c:v>
                </c:pt>
                <c:pt idx="188">
                  <c:v>64</c:v>
                </c:pt>
                <c:pt idx="189">
                  <c:v>63</c:v>
                </c:pt>
                <c:pt idx="190">
                  <c:v>61</c:v>
                </c:pt>
                <c:pt idx="191">
                  <c:v>55.7</c:v>
                </c:pt>
                <c:pt idx="192">
                  <c:v>60.2</c:v>
                </c:pt>
                <c:pt idx="193">
                  <c:v>65.5</c:v>
                </c:pt>
                <c:pt idx="194">
                  <c:v>65.7</c:v>
                </c:pt>
                <c:pt idx="195">
                  <c:v>64</c:v>
                </c:pt>
                <c:pt idx="196">
                  <c:v>70</c:v>
                </c:pt>
                <c:pt idx="197">
                  <c:v>68.5</c:v>
                </c:pt>
                <c:pt idx="198">
                  <c:v>63.5</c:v>
                </c:pt>
                <c:pt idx="199">
                  <c:v>69</c:v>
                </c:pt>
                <c:pt idx="200">
                  <c:v>65.7</c:v>
                </c:pt>
                <c:pt idx="201">
                  <c:v>64</c:v>
                </c:pt>
                <c:pt idx="202">
                  <c:v>68.400000000000006</c:v>
                </c:pt>
                <c:pt idx="203">
                  <c:v>59.5</c:v>
                </c:pt>
                <c:pt idx="204">
                  <c:v>62</c:v>
                </c:pt>
                <c:pt idx="205">
                  <c:v>66</c:v>
                </c:pt>
                <c:pt idx="206">
                  <c:v>65</c:v>
                </c:pt>
                <c:pt idx="207">
                  <c:v>62.4</c:v>
                </c:pt>
                <c:pt idx="208">
                  <c:v>65.5</c:v>
                </c:pt>
                <c:pt idx="209">
                  <c:v>62</c:v>
                </c:pt>
                <c:pt idx="210">
                  <c:v>60</c:v>
                </c:pt>
                <c:pt idx="211">
                  <c:v>76</c:v>
                </c:pt>
                <c:pt idx="212">
                  <c:v>60</c:v>
                </c:pt>
                <c:pt idx="213">
                  <c:v>62.5</c:v>
                </c:pt>
                <c:pt idx="214">
                  <c:v>61.5</c:v>
                </c:pt>
                <c:pt idx="215">
                  <c:v>62.7</c:v>
                </c:pt>
                <c:pt idx="216">
                  <c:v>63</c:v>
                </c:pt>
                <c:pt idx="217">
                  <c:v>70.900000000000006</c:v>
                </c:pt>
                <c:pt idx="218">
                  <c:v>64.099999999999994</c:v>
                </c:pt>
                <c:pt idx="219">
                  <c:v>64.5</c:v>
                </c:pt>
                <c:pt idx="220">
                  <c:v>68.8</c:v>
                </c:pt>
                <c:pt idx="221">
                  <c:v>78</c:v>
                </c:pt>
                <c:pt idx="222">
                  <c:v>66.099999999999994</c:v>
                </c:pt>
                <c:pt idx="223">
                  <c:v>70.8</c:v>
                </c:pt>
                <c:pt idx="224">
                  <c:v>68</c:v>
                </c:pt>
                <c:pt idx="225">
                  <c:v>57.5</c:v>
                </c:pt>
                <c:pt idx="226">
                  <c:v>59.5</c:v>
                </c:pt>
                <c:pt idx="227">
                  <c:v>63</c:v>
                </c:pt>
                <c:pt idx="228">
                  <c:v>61</c:v>
                </c:pt>
                <c:pt idx="229">
                  <c:v>66.5</c:v>
                </c:pt>
                <c:pt idx="230">
                  <c:v>78</c:v>
                </c:pt>
                <c:pt idx="231">
                  <c:v>64.5</c:v>
                </c:pt>
                <c:pt idx="232">
                  <c:v>67</c:v>
                </c:pt>
                <c:pt idx="233">
                  <c:v>61.4</c:v>
                </c:pt>
                <c:pt idx="234">
                  <c:v>61</c:v>
                </c:pt>
                <c:pt idx="235">
                  <c:v>72</c:v>
                </c:pt>
                <c:pt idx="236">
                  <c:v>68.5</c:v>
                </c:pt>
                <c:pt idx="237">
                  <c:v>72.7</c:v>
                </c:pt>
                <c:pt idx="238">
                  <c:v>67</c:v>
                </c:pt>
                <c:pt idx="239">
                  <c:v>65.8</c:v>
                </c:pt>
                <c:pt idx="240">
                  <c:v>70.8</c:v>
                </c:pt>
                <c:pt idx="241">
                  <c:v>73</c:v>
                </c:pt>
                <c:pt idx="242">
                  <c:v>71</c:v>
                </c:pt>
                <c:pt idx="243">
                  <c:v>66.900000000000006</c:v>
                </c:pt>
                <c:pt idx="244">
                  <c:v>70</c:v>
                </c:pt>
                <c:pt idx="245">
                  <c:v>70</c:v>
                </c:pt>
                <c:pt idx="246">
                  <c:v>65.7</c:v>
                </c:pt>
                <c:pt idx="247">
                  <c:v>67</c:v>
                </c:pt>
                <c:pt idx="248">
                  <c:v>64.599999999999994</c:v>
                </c:pt>
                <c:pt idx="249">
                  <c:v>65</c:v>
                </c:pt>
                <c:pt idx="250">
                  <c:v>75</c:v>
                </c:pt>
                <c:pt idx="251">
                  <c:v>73.5</c:v>
                </c:pt>
                <c:pt idx="252">
                  <c:v>67.3</c:v>
                </c:pt>
                <c:pt idx="253">
                  <c:v>70</c:v>
                </c:pt>
                <c:pt idx="254">
                  <c:v>62</c:v>
                </c:pt>
                <c:pt idx="255">
                  <c:v>66</c:v>
                </c:pt>
                <c:pt idx="256">
                  <c:v>71</c:v>
                </c:pt>
                <c:pt idx="257">
                  <c:v>68.5</c:v>
                </c:pt>
                <c:pt idx="258">
                  <c:v>63.6</c:v>
                </c:pt>
                <c:pt idx="259">
                  <c:v>72</c:v>
                </c:pt>
                <c:pt idx="260">
                  <c:v>60</c:v>
                </c:pt>
                <c:pt idx="261">
                  <c:v>55</c:v>
                </c:pt>
                <c:pt idx="262">
                  <c:v>63</c:v>
                </c:pt>
                <c:pt idx="263">
                  <c:v>73</c:v>
                </c:pt>
                <c:pt idx="264">
                  <c:v>69</c:v>
                </c:pt>
                <c:pt idx="265">
                  <c:v>74</c:v>
                </c:pt>
                <c:pt idx="266">
                  <c:v>77</c:v>
                </c:pt>
                <c:pt idx="267">
                  <c:v>63</c:v>
                </c:pt>
                <c:pt idx="268">
                  <c:v>68</c:v>
                </c:pt>
                <c:pt idx="269">
                  <c:v>65</c:v>
                </c:pt>
                <c:pt idx="270">
                  <c:v>61</c:v>
                </c:pt>
                <c:pt idx="271">
                  <c:v>64</c:v>
                </c:pt>
                <c:pt idx="272">
                  <c:v>61</c:v>
                </c:pt>
                <c:pt idx="273">
                  <c:v>67</c:v>
                </c:pt>
                <c:pt idx="274">
                  <c:v>68</c:v>
                </c:pt>
                <c:pt idx="275">
                  <c:v>68</c:v>
                </c:pt>
                <c:pt idx="276">
                  <c:v>67</c:v>
                </c:pt>
                <c:pt idx="277">
                  <c:v>68</c:v>
                </c:pt>
                <c:pt idx="278">
                  <c:v>68</c:v>
                </c:pt>
                <c:pt idx="279">
                  <c:v>66.5</c:v>
                </c:pt>
                <c:pt idx="280">
                  <c:v>70</c:v>
                </c:pt>
                <c:pt idx="281">
                  <c:v>69</c:v>
                </c:pt>
                <c:pt idx="282">
                  <c:v>68</c:v>
                </c:pt>
                <c:pt idx="283">
                  <c:v>66</c:v>
                </c:pt>
                <c:pt idx="284">
                  <c:v>65</c:v>
                </c:pt>
                <c:pt idx="285">
                  <c:v>60</c:v>
                </c:pt>
                <c:pt idx="286">
                  <c:v>61</c:v>
                </c:pt>
                <c:pt idx="287">
                  <c:v>52</c:v>
                </c:pt>
                <c:pt idx="288">
                  <c:v>54</c:v>
                </c:pt>
                <c:pt idx="289">
                  <c:v>56.5</c:v>
                </c:pt>
                <c:pt idx="290">
                  <c:v>60</c:v>
                </c:pt>
                <c:pt idx="291">
                  <c:v>61</c:v>
                </c:pt>
                <c:pt idx="292">
                  <c:v>58</c:v>
                </c:pt>
                <c:pt idx="293">
                  <c:v>54</c:v>
                </c:pt>
                <c:pt idx="294">
                  <c:v>58</c:v>
                </c:pt>
                <c:pt idx="295">
                  <c:v>67</c:v>
                </c:pt>
                <c:pt idx="296">
                  <c:v>66</c:v>
                </c:pt>
                <c:pt idx="297">
                  <c:v>66</c:v>
                </c:pt>
                <c:pt idx="298">
                  <c:v>66</c:v>
                </c:pt>
                <c:pt idx="299">
                  <c:v>65</c:v>
                </c:pt>
                <c:pt idx="300">
                  <c:v>60</c:v>
                </c:pt>
                <c:pt idx="301">
                  <c:v>66</c:v>
                </c:pt>
                <c:pt idx="302">
                  <c:v>65</c:v>
                </c:pt>
                <c:pt idx="303">
                  <c:v>67</c:v>
                </c:pt>
                <c:pt idx="304">
                  <c:v>69</c:v>
                </c:pt>
                <c:pt idx="305">
                  <c:v>65</c:v>
                </c:pt>
                <c:pt idx="306">
                  <c:v>66</c:v>
                </c:pt>
                <c:pt idx="307">
                  <c:v>76</c:v>
                </c:pt>
                <c:pt idx="308">
                  <c:v>71</c:v>
                </c:pt>
                <c:pt idx="309">
                  <c:v>67</c:v>
                </c:pt>
                <c:pt idx="310">
                  <c:v>70</c:v>
                </c:pt>
                <c:pt idx="311">
                  <c:v>68</c:v>
                </c:pt>
                <c:pt idx="312">
                  <c:v>63</c:v>
                </c:pt>
                <c:pt idx="313">
                  <c:v>65</c:v>
                </c:pt>
                <c:pt idx="314">
                  <c:v>65</c:v>
                </c:pt>
                <c:pt idx="315">
                  <c:v>65</c:v>
                </c:pt>
                <c:pt idx="316">
                  <c:v>67</c:v>
                </c:pt>
                <c:pt idx="317">
                  <c:v>66</c:v>
                </c:pt>
                <c:pt idx="318">
                  <c:v>64</c:v>
                </c:pt>
                <c:pt idx="319">
                  <c:v>66</c:v>
                </c:pt>
                <c:pt idx="320">
                  <c:v>66</c:v>
                </c:pt>
                <c:pt idx="321">
                  <c:v>64</c:v>
                </c:pt>
                <c:pt idx="322">
                  <c:v>67</c:v>
                </c:pt>
                <c:pt idx="323">
                  <c:v>67</c:v>
                </c:pt>
                <c:pt idx="324">
                  <c:v>68</c:v>
                </c:pt>
                <c:pt idx="325">
                  <c:v>65</c:v>
                </c:pt>
                <c:pt idx="326">
                  <c:v>69</c:v>
                </c:pt>
                <c:pt idx="327">
                  <c:v>63</c:v>
                </c:pt>
                <c:pt idx="328">
                  <c:v>65</c:v>
                </c:pt>
                <c:pt idx="329">
                  <c:v>60</c:v>
                </c:pt>
                <c:pt idx="330">
                  <c:v>62</c:v>
                </c:pt>
                <c:pt idx="331">
                  <c:v>71</c:v>
                </c:pt>
                <c:pt idx="332">
                  <c:v>63</c:v>
                </c:pt>
                <c:pt idx="333">
                  <c:v>60</c:v>
                </c:pt>
                <c:pt idx="334">
                  <c:v>68</c:v>
                </c:pt>
                <c:pt idx="335">
                  <c:v>62</c:v>
                </c:pt>
                <c:pt idx="336">
                  <c:v>57</c:v>
                </c:pt>
                <c:pt idx="337">
                  <c:v>64</c:v>
                </c:pt>
                <c:pt idx="338">
                  <c:v>64</c:v>
                </c:pt>
                <c:pt idx="339">
                  <c:v>88</c:v>
                </c:pt>
                <c:pt idx="340">
                  <c:v>80</c:v>
                </c:pt>
                <c:pt idx="341">
                  <c:v>79</c:v>
                </c:pt>
                <c:pt idx="342">
                  <c:v>57</c:v>
                </c:pt>
                <c:pt idx="343">
                  <c:v>71</c:v>
                </c:pt>
                <c:pt idx="344">
                  <c:v>62</c:v>
                </c:pt>
                <c:pt idx="345">
                  <c:v>52</c:v>
                </c:pt>
                <c:pt idx="346">
                  <c:v>57</c:v>
                </c:pt>
                <c:pt idx="347">
                  <c:v>62</c:v>
                </c:pt>
                <c:pt idx="348">
                  <c:v>66</c:v>
                </c:pt>
                <c:pt idx="349">
                  <c:v>61</c:v>
                </c:pt>
                <c:pt idx="350">
                  <c:v>61</c:v>
                </c:pt>
                <c:pt idx="351">
                  <c:v>76</c:v>
                </c:pt>
                <c:pt idx="352">
                  <c:v>75</c:v>
                </c:pt>
                <c:pt idx="353">
                  <c:v>65</c:v>
                </c:pt>
                <c:pt idx="354">
                  <c:v>67</c:v>
                </c:pt>
                <c:pt idx="355">
                  <c:v>72</c:v>
                </c:pt>
                <c:pt idx="356">
                  <c:v>71</c:v>
                </c:pt>
                <c:pt idx="357">
                  <c:v>70</c:v>
                </c:pt>
                <c:pt idx="358">
                  <c:v>75</c:v>
                </c:pt>
                <c:pt idx="359">
                  <c:v>67</c:v>
                </c:pt>
                <c:pt idx="360">
                  <c:v>76</c:v>
                </c:pt>
                <c:pt idx="361">
                  <c:v>74</c:v>
                </c:pt>
                <c:pt idx="362">
                  <c:v>65</c:v>
                </c:pt>
                <c:pt idx="363">
                  <c:v>65</c:v>
                </c:pt>
                <c:pt idx="364">
                  <c:v>63</c:v>
                </c:pt>
                <c:pt idx="365">
                  <c:v>68</c:v>
                </c:pt>
                <c:pt idx="366">
                  <c:v>64</c:v>
                </c:pt>
                <c:pt idx="367">
                  <c:v>68</c:v>
                </c:pt>
                <c:pt idx="368">
                  <c:v>65</c:v>
                </c:pt>
                <c:pt idx="369">
                  <c:v>67</c:v>
                </c:pt>
                <c:pt idx="370">
                  <c:v>74</c:v>
                </c:pt>
                <c:pt idx="371">
                  <c:v>67</c:v>
                </c:pt>
                <c:pt idx="372">
                  <c:v>67</c:v>
                </c:pt>
                <c:pt idx="373">
                  <c:v>55</c:v>
                </c:pt>
                <c:pt idx="374">
                  <c:v>61</c:v>
                </c:pt>
                <c:pt idx="375">
                  <c:v>59</c:v>
                </c:pt>
                <c:pt idx="376">
                  <c:v>50</c:v>
                </c:pt>
                <c:pt idx="377">
                  <c:v>57</c:v>
                </c:pt>
                <c:pt idx="378">
                  <c:v>84</c:v>
                </c:pt>
                <c:pt idx="379">
                  <c:v>66</c:v>
                </c:pt>
                <c:pt idx="380">
                  <c:v>58</c:v>
                </c:pt>
                <c:pt idx="381">
                  <c:v>57</c:v>
                </c:pt>
                <c:pt idx="382">
                  <c:v>64</c:v>
                </c:pt>
                <c:pt idx="383">
                  <c:v>63</c:v>
                </c:pt>
                <c:pt idx="384">
                  <c:v>67</c:v>
                </c:pt>
                <c:pt idx="385">
                  <c:v>70</c:v>
                </c:pt>
                <c:pt idx="386">
                  <c:v>64</c:v>
                </c:pt>
                <c:pt idx="387">
                  <c:v>65</c:v>
                </c:pt>
                <c:pt idx="388">
                  <c:v>65</c:v>
                </c:pt>
                <c:pt idx="389">
                  <c:v>64</c:v>
                </c:pt>
                <c:pt idx="390">
                  <c:v>66</c:v>
                </c:pt>
                <c:pt idx="391">
                  <c:v>68</c:v>
                </c:pt>
                <c:pt idx="392">
                  <c:v>66</c:v>
                </c:pt>
                <c:pt idx="393">
                  <c:v>65</c:v>
                </c:pt>
                <c:pt idx="394">
                  <c:v>64</c:v>
                </c:pt>
                <c:pt idx="395">
                  <c:v>67</c:v>
                </c:pt>
                <c:pt idx="396">
                  <c:v>68</c:v>
                </c:pt>
                <c:pt idx="397">
                  <c:v>69</c:v>
                </c:pt>
                <c:pt idx="398">
                  <c:v>63</c:v>
                </c:pt>
                <c:pt idx="399">
                  <c:v>55</c:v>
                </c:pt>
                <c:pt idx="400">
                  <c:v>65</c:v>
                </c:pt>
                <c:pt idx="401">
                  <c:v>63</c:v>
                </c:pt>
                <c:pt idx="402">
                  <c:v>64</c:v>
                </c:pt>
                <c:pt idx="403">
                  <c:v>62</c:v>
                </c:pt>
                <c:pt idx="404">
                  <c:v>58</c:v>
                </c:pt>
                <c:pt idx="405">
                  <c:v>59</c:v>
                </c:pt>
                <c:pt idx="406">
                  <c:v>62</c:v>
                </c:pt>
                <c:pt idx="407">
                  <c:v>61</c:v>
                </c:pt>
                <c:pt idx="408">
                  <c:v>60</c:v>
                </c:pt>
                <c:pt idx="409">
                  <c:v>63</c:v>
                </c:pt>
                <c:pt idx="410">
                  <c:v>67</c:v>
                </c:pt>
                <c:pt idx="411">
                  <c:v>70</c:v>
                </c:pt>
                <c:pt idx="412">
                  <c:v>69</c:v>
                </c:pt>
                <c:pt idx="413">
                  <c:v>64</c:v>
                </c:pt>
                <c:pt idx="414">
                  <c:v>60</c:v>
                </c:pt>
                <c:pt idx="415">
                  <c:v>65</c:v>
                </c:pt>
                <c:pt idx="416">
                  <c:v>68</c:v>
                </c:pt>
                <c:pt idx="417">
                  <c:v>65</c:v>
                </c:pt>
                <c:pt idx="418">
                  <c:v>68</c:v>
                </c:pt>
                <c:pt idx="419">
                  <c:v>64</c:v>
                </c:pt>
                <c:pt idx="420">
                  <c:v>64</c:v>
                </c:pt>
                <c:pt idx="421">
                  <c:v>65</c:v>
                </c:pt>
                <c:pt idx="422">
                  <c:v>66</c:v>
                </c:pt>
                <c:pt idx="423">
                  <c:v>65</c:v>
                </c:pt>
                <c:pt idx="424">
                  <c:v>67</c:v>
                </c:pt>
                <c:pt idx="425">
                  <c:v>63</c:v>
                </c:pt>
                <c:pt idx="426">
                  <c:v>66</c:v>
                </c:pt>
                <c:pt idx="427">
                  <c:v>67</c:v>
                </c:pt>
                <c:pt idx="428">
                  <c:v>64</c:v>
                </c:pt>
                <c:pt idx="429">
                  <c:v>60</c:v>
                </c:pt>
                <c:pt idx="430">
                  <c:v>63</c:v>
                </c:pt>
                <c:pt idx="431">
                  <c:v>63</c:v>
                </c:pt>
                <c:pt idx="432">
                  <c:v>63</c:v>
                </c:pt>
                <c:pt idx="433">
                  <c:v>60</c:v>
                </c:pt>
                <c:pt idx="434">
                  <c:v>63</c:v>
                </c:pt>
                <c:pt idx="435">
                  <c:v>58</c:v>
                </c:pt>
                <c:pt idx="436">
                  <c:v>69</c:v>
                </c:pt>
                <c:pt idx="437">
                  <c:v>65</c:v>
                </c:pt>
                <c:pt idx="438">
                  <c:v>64</c:v>
                </c:pt>
                <c:pt idx="439">
                  <c:v>68</c:v>
                </c:pt>
                <c:pt idx="440">
                  <c:v>67</c:v>
                </c:pt>
                <c:pt idx="441">
                  <c:v>66</c:v>
                </c:pt>
                <c:pt idx="442">
                  <c:v>65</c:v>
                </c:pt>
                <c:pt idx="443">
                  <c:v>66</c:v>
                </c:pt>
                <c:pt idx="444">
                  <c:v>65</c:v>
                </c:pt>
                <c:pt idx="445">
                  <c:v>67</c:v>
                </c:pt>
                <c:pt idx="446">
                  <c:v>66</c:v>
                </c:pt>
                <c:pt idx="447">
                  <c:v>61</c:v>
                </c:pt>
                <c:pt idx="448">
                  <c:v>67</c:v>
                </c:pt>
                <c:pt idx="449">
                  <c:v>65</c:v>
                </c:pt>
                <c:pt idx="450">
                  <c:v>60</c:v>
                </c:pt>
                <c:pt idx="451">
                  <c:v>47.8</c:v>
                </c:pt>
                <c:pt idx="452">
                  <c:v>50</c:v>
                </c:pt>
                <c:pt idx="453">
                  <c:v>63</c:v>
                </c:pt>
                <c:pt idx="454">
                  <c:v>78</c:v>
                </c:pt>
                <c:pt idx="455">
                  <c:v>67</c:v>
                </c:pt>
                <c:pt idx="456">
                  <c:v>65</c:v>
                </c:pt>
                <c:pt idx="457">
                  <c:v>59</c:v>
                </c:pt>
                <c:pt idx="458">
                  <c:v>59</c:v>
                </c:pt>
                <c:pt idx="459">
                  <c:v>56</c:v>
                </c:pt>
                <c:pt idx="460">
                  <c:v>78</c:v>
                </c:pt>
                <c:pt idx="461">
                  <c:v>73</c:v>
                </c:pt>
                <c:pt idx="462">
                  <c:v>69</c:v>
                </c:pt>
                <c:pt idx="463">
                  <c:v>70</c:v>
                </c:pt>
                <c:pt idx="464">
                  <c:v>71</c:v>
                </c:pt>
                <c:pt idx="465">
                  <c:v>69</c:v>
                </c:pt>
                <c:pt idx="466">
                  <c:v>60</c:v>
                </c:pt>
                <c:pt idx="467">
                  <c:v>64</c:v>
                </c:pt>
                <c:pt idx="468">
                  <c:v>74</c:v>
                </c:pt>
                <c:pt idx="469">
                  <c:v>102</c:v>
                </c:pt>
                <c:pt idx="470">
                  <c:v>90</c:v>
                </c:pt>
                <c:pt idx="471">
                  <c:v>64</c:v>
                </c:pt>
                <c:pt idx="472">
                  <c:v>74</c:v>
                </c:pt>
                <c:pt idx="473">
                  <c:v>65</c:v>
                </c:pt>
                <c:pt idx="474">
                  <c:v>66</c:v>
                </c:pt>
                <c:pt idx="475">
                  <c:v>73</c:v>
                </c:pt>
                <c:pt idx="476">
                  <c:v>65</c:v>
                </c:pt>
                <c:pt idx="477">
                  <c:v>67</c:v>
                </c:pt>
                <c:pt idx="478">
                  <c:v>69</c:v>
                </c:pt>
                <c:pt idx="479">
                  <c:v>64</c:v>
                </c:pt>
                <c:pt idx="480">
                  <c:v>63</c:v>
                </c:pt>
                <c:pt idx="481">
                  <c:v>68</c:v>
                </c:pt>
                <c:pt idx="482">
                  <c:v>59</c:v>
                </c:pt>
                <c:pt idx="483">
                  <c:v>72</c:v>
                </c:pt>
                <c:pt idx="484">
                  <c:v>69</c:v>
                </c:pt>
                <c:pt idx="485">
                  <c:v>63</c:v>
                </c:pt>
                <c:pt idx="486">
                  <c:v>59</c:v>
                </c:pt>
                <c:pt idx="487">
                  <c:v>59</c:v>
                </c:pt>
                <c:pt idx="488">
                  <c:v>58</c:v>
                </c:pt>
                <c:pt idx="489">
                  <c:v>52</c:v>
                </c:pt>
                <c:pt idx="490">
                  <c:v>53</c:v>
                </c:pt>
                <c:pt idx="491">
                  <c:v>59</c:v>
                </c:pt>
                <c:pt idx="492">
                  <c:v>59</c:v>
                </c:pt>
                <c:pt idx="493">
                  <c:v>54</c:v>
                </c:pt>
                <c:pt idx="494">
                  <c:v>54</c:v>
                </c:pt>
                <c:pt idx="495">
                  <c:v>58</c:v>
                </c:pt>
                <c:pt idx="496">
                  <c:v>62</c:v>
                </c:pt>
                <c:pt idx="497">
                  <c:v>59</c:v>
                </c:pt>
                <c:pt idx="498">
                  <c:v>63</c:v>
                </c:pt>
                <c:pt idx="499">
                  <c:v>62</c:v>
                </c:pt>
                <c:pt idx="500">
                  <c:v>66</c:v>
                </c:pt>
                <c:pt idx="501">
                  <c:v>63</c:v>
                </c:pt>
                <c:pt idx="502">
                  <c:v>65</c:v>
                </c:pt>
                <c:pt idx="503">
                  <c:v>67</c:v>
                </c:pt>
                <c:pt idx="504">
                  <c:v>62</c:v>
                </c:pt>
                <c:pt idx="505">
                  <c:v>66</c:v>
                </c:pt>
                <c:pt idx="506">
                  <c:v>65</c:v>
                </c:pt>
                <c:pt idx="507">
                  <c:v>64</c:v>
                </c:pt>
                <c:pt idx="508">
                  <c:v>74</c:v>
                </c:pt>
                <c:pt idx="509">
                  <c:v>72</c:v>
                </c:pt>
                <c:pt idx="510">
                  <c:v>65</c:v>
                </c:pt>
                <c:pt idx="511">
                  <c:v>71</c:v>
                </c:pt>
                <c:pt idx="512">
                  <c:v>57</c:v>
                </c:pt>
                <c:pt idx="513">
                  <c:v>60</c:v>
                </c:pt>
                <c:pt idx="514">
                  <c:v>61</c:v>
                </c:pt>
                <c:pt idx="515">
                  <c:v>58</c:v>
                </c:pt>
                <c:pt idx="516">
                  <c:v>60</c:v>
                </c:pt>
                <c:pt idx="517">
                  <c:v>62</c:v>
                </c:pt>
                <c:pt idx="518">
                  <c:v>60</c:v>
                </c:pt>
                <c:pt idx="519">
                  <c:v>58</c:v>
                </c:pt>
                <c:pt idx="520">
                  <c:v>59</c:v>
                </c:pt>
                <c:pt idx="521">
                  <c:v>56</c:v>
                </c:pt>
                <c:pt idx="522">
                  <c:v>65</c:v>
                </c:pt>
                <c:pt idx="523">
                  <c:v>66</c:v>
                </c:pt>
                <c:pt idx="524">
                  <c:v>65</c:v>
                </c:pt>
                <c:pt idx="525">
                  <c:v>63</c:v>
                </c:pt>
                <c:pt idx="526">
                  <c:v>64</c:v>
                </c:pt>
                <c:pt idx="527">
                  <c:v>63</c:v>
                </c:pt>
                <c:pt idx="528">
                  <c:v>68</c:v>
                </c:pt>
                <c:pt idx="529">
                  <c:v>57</c:v>
                </c:pt>
                <c:pt idx="530">
                  <c:v>62</c:v>
                </c:pt>
                <c:pt idx="531">
                  <c:v>63</c:v>
                </c:pt>
                <c:pt idx="532">
                  <c:v>64</c:v>
                </c:pt>
                <c:pt idx="533">
                  <c:v>68</c:v>
                </c:pt>
                <c:pt idx="534">
                  <c:v>67</c:v>
                </c:pt>
                <c:pt idx="535">
                  <c:v>69</c:v>
                </c:pt>
                <c:pt idx="536">
                  <c:v>68</c:v>
                </c:pt>
                <c:pt idx="537">
                  <c:v>62</c:v>
                </c:pt>
                <c:pt idx="538">
                  <c:v>63</c:v>
                </c:pt>
                <c:pt idx="539">
                  <c:v>64</c:v>
                </c:pt>
                <c:pt idx="540">
                  <c:v>66</c:v>
                </c:pt>
                <c:pt idx="541">
                  <c:v>69</c:v>
                </c:pt>
                <c:pt idx="542">
                  <c:v>65</c:v>
                </c:pt>
                <c:pt idx="543">
                  <c:v>61</c:v>
                </c:pt>
                <c:pt idx="544">
                  <c:v>63</c:v>
                </c:pt>
                <c:pt idx="545">
                  <c:v>65</c:v>
                </c:pt>
                <c:pt idx="546">
                  <c:v>64</c:v>
                </c:pt>
                <c:pt idx="547">
                  <c:v>64</c:v>
                </c:pt>
                <c:pt idx="548">
                  <c:v>62</c:v>
                </c:pt>
                <c:pt idx="549">
                  <c:v>64</c:v>
                </c:pt>
                <c:pt idx="550">
                  <c:v>57</c:v>
                </c:pt>
                <c:pt idx="551">
                  <c:v>61</c:v>
                </c:pt>
                <c:pt idx="552">
                  <c:v>63</c:v>
                </c:pt>
                <c:pt idx="553">
                  <c:v>64</c:v>
                </c:pt>
                <c:pt idx="554">
                  <c:v>49</c:v>
                </c:pt>
                <c:pt idx="555">
                  <c:v>65</c:v>
                </c:pt>
                <c:pt idx="556">
                  <c:v>67</c:v>
                </c:pt>
                <c:pt idx="557">
                  <c:v>66</c:v>
                </c:pt>
                <c:pt idx="558">
                  <c:v>61</c:v>
                </c:pt>
                <c:pt idx="559">
                  <c:v>61</c:v>
                </c:pt>
                <c:pt idx="560">
                  <c:v>68</c:v>
                </c:pt>
                <c:pt idx="561">
                  <c:v>66</c:v>
                </c:pt>
                <c:pt idx="562">
                  <c:v>85</c:v>
                </c:pt>
                <c:pt idx="563">
                  <c:v>83</c:v>
                </c:pt>
                <c:pt idx="564">
                  <c:v>65</c:v>
                </c:pt>
                <c:pt idx="565">
                  <c:v>62</c:v>
                </c:pt>
                <c:pt idx="566">
                  <c:v>61</c:v>
                </c:pt>
                <c:pt idx="567">
                  <c:v>56</c:v>
                </c:pt>
                <c:pt idx="568">
                  <c:v>59</c:v>
                </c:pt>
                <c:pt idx="569">
                  <c:v>59</c:v>
                </c:pt>
                <c:pt idx="570">
                  <c:v>68</c:v>
                </c:pt>
                <c:pt idx="571">
                  <c:v>67</c:v>
                </c:pt>
                <c:pt idx="572">
                  <c:v>67</c:v>
                </c:pt>
                <c:pt idx="573">
                  <c:v>63</c:v>
                </c:pt>
                <c:pt idx="574">
                  <c:v>64</c:v>
                </c:pt>
                <c:pt idx="575">
                  <c:v>60</c:v>
                </c:pt>
                <c:pt idx="576">
                  <c:v>62</c:v>
                </c:pt>
                <c:pt idx="577">
                  <c:v>65</c:v>
                </c:pt>
                <c:pt idx="578">
                  <c:v>67</c:v>
                </c:pt>
                <c:pt idx="579">
                  <c:v>60</c:v>
                </c:pt>
                <c:pt idx="580">
                  <c:v>63</c:v>
                </c:pt>
                <c:pt idx="581">
                  <c:v>60</c:v>
                </c:pt>
                <c:pt idx="582">
                  <c:v>58</c:v>
                </c:pt>
                <c:pt idx="583">
                  <c:v>52</c:v>
                </c:pt>
                <c:pt idx="584">
                  <c:v>60</c:v>
                </c:pt>
                <c:pt idx="585">
                  <c:v>72</c:v>
                </c:pt>
                <c:pt idx="586">
                  <c:v>72</c:v>
                </c:pt>
                <c:pt idx="587">
                  <c:v>62</c:v>
                </c:pt>
                <c:pt idx="588">
                  <c:v>61</c:v>
                </c:pt>
                <c:pt idx="589">
                  <c:v>67</c:v>
                </c:pt>
                <c:pt idx="590">
                  <c:v>68</c:v>
                </c:pt>
                <c:pt idx="591">
                  <c:v>64</c:v>
                </c:pt>
                <c:pt idx="592">
                  <c:v>72</c:v>
                </c:pt>
                <c:pt idx="593">
                  <c:v>64</c:v>
                </c:pt>
                <c:pt idx="594">
                  <c:v>60</c:v>
                </c:pt>
                <c:pt idx="595">
                  <c:v>73</c:v>
                </c:pt>
                <c:pt idx="596">
                  <c:v>60</c:v>
                </c:pt>
                <c:pt idx="597">
                  <c:v>62</c:v>
                </c:pt>
                <c:pt idx="598">
                  <c:v>77</c:v>
                </c:pt>
                <c:pt idx="599">
                  <c:v>75</c:v>
                </c:pt>
                <c:pt idx="600">
                  <c:v>65</c:v>
                </c:pt>
                <c:pt idx="601">
                  <c:v>61</c:v>
                </c:pt>
                <c:pt idx="602">
                  <c:v>65</c:v>
                </c:pt>
                <c:pt idx="603">
                  <c:v>64</c:v>
                </c:pt>
                <c:pt idx="604">
                  <c:v>66</c:v>
                </c:pt>
                <c:pt idx="605">
                  <c:v>63</c:v>
                </c:pt>
                <c:pt idx="606">
                  <c:v>62</c:v>
                </c:pt>
                <c:pt idx="607">
                  <c:v>66</c:v>
                </c:pt>
                <c:pt idx="608">
                  <c:v>64</c:v>
                </c:pt>
                <c:pt idx="609">
                  <c:v>67</c:v>
                </c:pt>
                <c:pt idx="610">
                  <c:v>75</c:v>
                </c:pt>
                <c:pt idx="611">
                  <c:v>67</c:v>
                </c:pt>
                <c:pt idx="612">
                  <c:v>60</c:v>
                </c:pt>
                <c:pt idx="613">
                  <c:v>67</c:v>
                </c:pt>
                <c:pt idx="614">
                  <c:v>65</c:v>
                </c:pt>
                <c:pt idx="615">
                  <c:v>63</c:v>
                </c:pt>
                <c:pt idx="616">
                  <c:v>81</c:v>
                </c:pt>
                <c:pt idx="617">
                  <c:v>63</c:v>
                </c:pt>
                <c:pt idx="618">
                  <c:v>64</c:v>
                </c:pt>
                <c:pt idx="619">
                  <c:v>60</c:v>
                </c:pt>
                <c:pt idx="620">
                  <c:v>63</c:v>
                </c:pt>
                <c:pt idx="621">
                  <c:v>88</c:v>
                </c:pt>
                <c:pt idx="622">
                  <c:v>94</c:v>
                </c:pt>
                <c:pt idx="623">
                  <c:v>64</c:v>
                </c:pt>
                <c:pt idx="624">
                  <c:v>62</c:v>
                </c:pt>
                <c:pt idx="625">
                  <c:v>64</c:v>
                </c:pt>
                <c:pt idx="626">
                  <c:v>69</c:v>
                </c:pt>
                <c:pt idx="627">
                  <c:v>68</c:v>
                </c:pt>
                <c:pt idx="628">
                  <c:v>68</c:v>
                </c:pt>
                <c:pt idx="629">
                  <c:v>65</c:v>
                </c:pt>
                <c:pt idx="630">
                  <c:v>64</c:v>
                </c:pt>
                <c:pt idx="631">
                  <c:v>50</c:v>
                </c:pt>
                <c:pt idx="632">
                  <c:v>48</c:v>
                </c:pt>
                <c:pt idx="633">
                  <c:v>56</c:v>
                </c:pt>
                <c:pt idx="634">
                  <c:v>56</c:v>
                </c:pt>
                <c:pt idx="635">
                  <c:v>57</c:v>
                </c:pt>
                <c:pt idx="636">
                  <c:v>57</c:v>
                </c:pt>
                <c:pt idx="637">
                  <c:v>71</c:v>
                </c:pt>
                <c:pt idx="638">
                  <c:v>64</c:v>
                </c:pt>
                <c:pt idx="639">
                  <c:v>63</c:v>
                </c:pt>
                <c:pt idx="640">
                  <c:v>70</c:v>
                </c:pt>
                <c:pt idx="641">
                  <c:v>65</c:v>
                </c:pt>
                <c:pt idx="642">
                  <c:v>65</c:v>
                </c:pt>
                <c:pt idx="643">
                  <c:v>71</c:v>
                </c:pt>
                <c:pt idx="644">
                  <c:v>67</c:v>
                </c:pt>
                <c:pt idx="645">
                  <c:v>65</c:v>
                </c:pt>
                <c:pt idx="646">
                  <c:v>67</c:v>
                </c:pt>
                <c:pt idx="647">
                  <c:v>64</c:v>
                </c:pt>
                <c:pt idx="648">
                  <c:v>65</c:v>
                </c:pt>
                <c:pt idx="649">
                  <c:v>67</c:v>
                </c:pt>
                <c:pt idx="650">
                  <c:v>68</c:v>
                </c:pt>
                <c:pt idx="651">
                  <c:v>56</c:v>
                </c:pt>
                <c:pt idx="652">
                  <c:v>60</c:v>
                </c:pt>
                <c:pt idx="653">
                  <c:v>56</c:v>
                </c:pt>
                <c:pt idx="654">
                  <c:v>59</c:v>
                </c:pt>
                <c:pt idx="655">
                  <c:v>65</c:v>
                </c:pt>
                <c:pt idx="656">
                  <c:v>67</c:v>
                </c:pt>
                <c:pt idx="657">
                  <c:v>65</c:v>
                </c:pt>
                <c:pt idx="658">
                  <c:v>64</c:v>
                </c:pt>
                <c:pt idx="659">
                  <c:v>73</c:v>
                </c:pt>
                <c:pt idx="660">
                  <c:v>66</c:v>
                </c:pt>
                <c:pt idx="661">
                  <c:v>71</c:v>
                </c:pt>
                <c:pt idx="662">
                  <c:v>72</c:v>
                </c:pt>
                <c:pt idx="663">
                  <c:v>66</c:v>
                </c:pt>
                <c:pt idx="664">
                  <c:v>66</c:v>
                </c:pt>
                <c:pt idx="665">
                  <c:v>68</c:v>
                </c:pt>
                <c:pt idx="666">
                  <c:v>62</c:v>
                </c:pt>
                <c:pt idx="667">
                  <c:v>64</c:v>
                </c:pt>
                <c:pt idx="668">
                  <c:v>66</c:v>
                </c:pt>
                <c:pt idx="669">
                  <c:v>69</c:v>
                </c:pt>
                <c:pt idx="670">
                  <c:v>62</c:v>
                </c:pt>
                <c:pt idx="671">
                  <c:v>60</c:v>
                </c:pt>
                <c:pt idx="672">
                  <c:v>57</c:v>
                </c:pt>
                <c:pt idx="673">
                  <c:v>62</c:v>
                </c:pt>
                <c:pt idx="674">
                  <c:v>60</c:v>
                </c:pt>
                <c:pt idx="675">
                  <c:v>60</c:v>
                </c:pt>
                <c:pt idx="676">
                  <c:v>61</c:v>
                </c:pt>
                <c:pt idx="677">
                  <c:v>66</c:v>
                </c:pt>
                <c:pt idx="678">
                  <c:v>67</c:v>
                </c:pt>
                <c:pt idx="679">
                  <c:v>60</c:v>
                </c:pt>
                <c:pt idx="680">
                  <c:v>54</c:v>
                </c:pt>
                <c:pt idx="681">
                  <c:v>62</c:v>
                </c:pt>
                <c:pt idx="682">
                  <c:v>57</c:v>
                </c:pt>
                <c:pt idx="683">
                  <c:v>62</c:v>
                </c:pt>
                <c:pt idx="684">
                  <c:v>70</c:v>
                </c:pt>
                <c:pt idx="685">
                  <c:v>68</c:v>
                </c:pt>
                <c:pt idx="686">
                  <c:v>66</c:v>
                </c:pt>
                <c:pt idx="687">
                  <c:v>65</c:v>
                </c:pt>
                <c:pt idx="688">
                  <c:v>65</c:v>
                </c:pt>
                <c:pt idx="689">
                  <c:v>62</c:v>
                </c:pt>
                <c:pt idx="690">
                  <c:v>62</c:v>
                </c:pt>
                <c:pt idx="691">
                  <c:v>65</c:v>
                </c:pt>
                <c:pt idx="692">
                  <c:v>63</c:v>
                </c:pt>
                <c:pt idx="693">
                  <c:v>61</c:v>
                </c:pt>
                <c:pt idx="694">
                  <c:v>60</c:v>
                </c:pt>
                <c:pt idx="695">
                  <c:v>73</c:v>
                </c:pt>
                <c:pt idx="696">
                  <c:v>60</c:v>
                </c:pt>
                <c:pt idx="697">
                  <c:v>59</c:v>
                </c:pt>
                <c:pt idx="698">
                  <c:v>58</c:v>
                </c:pt>
                <c:pt idx="699">
                  <c:v>58</c:v>
                </c:pt>
                <c:pt idx="700">
                  <c:v>66</c:v>
                </c:pt>
                <c:pt idx="701">
                  <c:v>64</c:v>
                </c:pt>
                <c:pt idx="702">
                  <c:v>64</c:v>
                </c:pt>
                <c:pt idx="703">
                  <c:v>71</c:v>
                </c:pt>
                <c:pt idx="704">
                  <c:v>62</c:v>
                </c:pt>
                <c:pt idx="705">
                  <c:v>59</c:v>
                </c:pt>
                <c:pt idx="706">
                  <c:v>64</c:v>
                </c:pt>
                <c:pt idx="707">
                  <c:v>67</c:v>
                </c:pt>
                <c:pt idx="708">
                  <c:v>69</c:v>
                </c:pt>
                <c:pt idx="709">
                  <c:v>69</c:v>
                </c:pt>
                <c:pt idx="710">
                  <c:v>61</c:v>
                </c:pt>
                <c:pt idx="711">
                  <c:v>60</c:v>
                </c:pt>
                <c:pt idx="712">
                  <c:v>65</c:v>
                </c:pt>
                <c:pt idx="713">
                  <c:v>66</c:v>
                </c:pt>
                <c:pt idx="714">
                  <c:v>65</c:v>
                </c:pt>
                <c:pt idx="715">
                  <c:v>69</c:v>
                </c:pt>
                <c:pt idx="716">
                  <c:v>65</c:v>
                </c:pt>
                <c:pt idx="717">
                  <c:v>61</c:v>
                </c:pt>
                <c:pt idx="718">
                  <c:v>64</c:v>
                </c:pt>
                <c:pt idx="719">
                  <c:v>67</c:v>
                </c:pt>
                <c:pt idx="720">
                  <c:v>63</c:v>
                </c:pt>
                <c:pt idx="721">
                  <c:v>66</c:v>
                </c:pt>
                <c:pt idx="722">
                  <c:v>64</c:v>
                </c:pt>
                <c:pt idx="723">
                  <c:v>63</c:v>
                </c:pt>
                <c:pt idx="724">
                  <c:v>71</c:v>
                </c:pt>
                <c:pt idx="725">
                  <c:v>60</c:v>
                </c:pt>
                <c:pt idx="726">
                  <c:v>62</c:v>
                </c:pt>
                <c:pt idx="727">
                  <c:v>67</c:v>
                </c:pt>
                <c:pt idx="728">
                  <c:v>64</c:v>
                </c:pt>
                <c:pt idx="729">
                  <c:v>63</c:v>
                </c:pt>
                <c:pt idx="730">
                  <c:v>65</c:v>
                </c:pt>
                <c:pt idx="731">
                  <c:v>65</c:v>
                </c:pt>
                <c:pt idx="732">
                  <c:v>66</c:v>
                </c:pt>
                <c:pt idx="733">
                  <c:v>70</c:v>
                </c:pt>
                <c:pt idx="734">
                  <c:v>63</c:v>
                </c:pt>
                <c:pt idx="735">
                  <c:v>64</c:v>
                </c:pt>
                <c:pt idx="736">
                  <c:v>59</c:v>
                </c:pt>
                <c:pt idx="737">
                  <c:v>59</c:v>
                </c:pt>
                <c:pt idx="738">
                  <c:v>60</c:v>
                </c:pt>
                <c:pt idx="739">
                  <c:v>64</c:v>
                </c:pt>
                <c:pt idx="740">
                  <c:v>63</c:v>
                </c:pt>
                <c:pt idx="741">
                  <c:v>61</c:v>
                </c:pt>
                <c:pt idx="742">
                  <c:v>64</c:v>
                </c:pt>
                <c:pt idx="743">
                  <c:v>64</c:v>
                </c:pt>
                <c:pt idx="744">
                  <c:v>63</c:v>
                </c:pt>
                <c:pt idx="745">
                  <c:v>68</c:v>
                </c:pt>
                <c:pt idx="746">
                  <c:v>66</c:v>
                </c:pt>
                <c:pt idx="747">
                  <c:v>63</c:v>
                </c:pt>
                <c:pt idx="748">
                  <c:v>67</c:v>
                </c:pt>
                <c:pt idx="749">
                  <c:v>64</c:v>
                </c:pt>
                <c:pt idx="750">
                  <c:v>64</c:v>
                </c:pt>
                <c:pt idx="751">
                  <c:v>64</c:v>
                </c:pt>
                <c:pt idx="752">
                  <c:v>63</c:v>
                </c:pt>
                <c:pt idx="753">
                  <c:v>62</c:v>
                </c:pt>
                <c:pt idx="754">
                  <c:v>62</c:v>
                </c:pt>
                <c:pt idx="755">
                  <c:v>64</c:v>
                </c:pt>
                <c:pt idx="756">
                  <c:v>61</c:v>
                </c:pt>
                <c:pt idx="757">
                  <c:v>66</c:v>
                </c:pt>
                <c:pt idx="758">
                  <c:v>69</c:v>
                </c:pt>
                <c:pt idx="759">
                  <c:v>66</c:v>
                </c:pt>
                <c:pt idx="760">
                  <c:v>69</c:v>
                </c:pt>
                <c:pt idx="761">
                  <c:v>68</c:v>
                </c:pt>
                <c:pt idx="762">
                  <c:v>66</c:v>
                </c:pt>
                <c:pt idx="763">
                  <c:v>67</c:v>
                </c:pt>
                <c:pt idx="764">
                  <c:v>62</c:v>
                </c:pt>
                <c:pt idx="765">
                  <c:v>65</c:v>
                </c:pt>
                <c:pt idx="766">
                  <c:v>68</c:v>
                </c:pt>
                <c:pt idx="767">
                  <c:v>65</c:v>
                </c:pt>
                <c:pt idx="768">
                  <c:v>62</c:v>
                </c:pt>
                <c:pt idx="769">
                  <c:v>65</c:v>
                </c:pt>
                <c:pt idx="770">
                  <c:v>63</c:v>
                </c:pt>
                <c:pt idx="771">
                  <c:v>62</c:v>
                </c:pt>
                <c:pt idx="772">
                  <c:v>66</c:v>
                </c:pt>
                <c:pt idx="773">
                  <c:v>67</c:v>
                </c:pt>
                <c:pt idx="774">
                  <c:v>69</c:v>
                </c:pt>
                <c:pt idx="775">
                  <c:v>65</c:v>
                </c:pt>
                <c:pt idx="776">
                  <c:v>64</c:v>
                </c:pt>
                <c:pt idx="777">
                  <c:v>63</c:v>
                </c:pt>
                <c:pt idx="778">
                  <c:v>67</c:v>
                </c:pt>
                <c:pt idx="779">
                  <c:v>65</c:v>
                </c:pt>
                <c:pt idx="780">
                  <c:v>67</c:v>
                </c:pt>
                <c:pt idx="781">
                  <c:v>68</c:v>
                </c:pt>
                <c:pt idx="782">
                  <c:v>66</c:v>
                </c:pt>
                <c:pt idx="783">
                  <c:v>64</c:v>
                </c:pt>
                <c:pt idx="784">
                  <c:v>67</c:v>
                </c:pt>
                <c:pt idx="785">
                  <c:v>64</c:v>
                </c:pt>
                <c:pt idx="786">
                  <c:v>63</c:v>
                </c:pt>
                <c:pt idx="787">
                  <c:v>64</c:v>
                </c:pt>
                <c:pt idx="788">
                  <c:v>62</c:v>
                </c:pt>
                <c:pt idx="789">
                  <c:v>61</c:v>
                </c:pt>
                <c:pt idx="790">
                  <c:v>63</c:v>
                </c:pt>
                <c:pt idx="791">
                  <c:v>65</c:v>
                </c:pt>
                <c:pt idx="792">
                  <c:v>65</c:v>
                </c:pt>
                <c:pt idx="793">
                  <c:v>65</c:v>
                </c:pt>
                <c:pt idx="794">
                  <c:v>65</c:v>
                </c:pt>
                <c:pt idx="795">
                  <c:v>68</c:v>
                </c:pt>
                <c:pt idx="796">
                  <c:v>67</c:v>
                </c:pt>
                <c:pt idx="797">
                  <c:v>65</c:v>
                </c:pt>
                <c:pt idx="798">
                  <c:v>67</c:v>
                </c:pt>
                <c:pt idx="799">
                  <c:v>66</c:v>
                </c:pt>
                <c:pt idx="800">
                  <c:v>66</c:v>
                </c:pt>
                <c:pt idx="801">
                  <c:v>67</c:v>
                </c:pt>
                <c:pt idx="802">
                  <c:v>67</c:v>
                </c:pt>
                <c:pt idx="803">
                  <c:v>68</c:v>
                </c:pt>
                <c:pt idx="804">
                  <c:v>63</c:v>
                </c:pt>
                <c:pt idx="805">
                  <c:v>66</c:v>
                </c:pt>
                <c:pt idx="806">
                  <c:v>68</c:v>
                </c:pt>
                <c:pt idx="807">
                  <c:v>64</c:v>
                </c:pt>
                <c:pt idx="808">
                  <c:v>66</c:v>
                </c:pt>
                <c:pt idx="809">
                  <c:v>68</c:v>
                </c:pt>
                <c:pt idx="810">
                  <c:v>70</c:v>
                </c:pt>
                <c:pt idx="811">
                  <c:v>65</c:v>
                </c:pt>
                <c:pt idx="812">
                  <c:v>66</c:v>
                </c:pt>
                <c:pt idx="813">
                  <c:v>64</c:v>
                </c:pt>
                <c:pt idx="814">
                  <c:v>67</c:v>
                </c:pt>
                <c:pt idx="815">
                  <c:v>64</c:v>
                </c:pt>
                <c:pt idx="816">
                  <c:v>63</c:v>
                </c:pt>
                <c:pt idx="817">
                  <c:v>67</c:v>
                </c:pt>
                <c:pt idx="818">
                  <c:v>67</c:v>
                </c:pt>
                <c:pt idx="819">
                  <c:v>67</c:v>
                </c:pt>
                <c:pt idx="820">
                  <c:v>66</c:v>
                </c:pt>
                <c:pt idx="821">
                  <c:v>67</c:v>
                </c:pt>
                <c:pt idx="822">
                  <c:v>67</c:v>
                </c:pt>
                <c:pt idx="823">
                  <c:v>66</c:v>
                </c:pt>
                <c:pt idx="824">
                  <c:v>66</c:v>
                </c:pt>
                <c:pt idx="825">
                  <c:v>67</c:v>
                </c:pt>
                <c:pt idx="826">
                  <c:v>67</c:v>
                </c:pt>
                <c:pt idx="827">
                  <c:v>66</c:v>
                </c:pt>
                <c:pt idx="828">
                  <c:v>67</c:v>
                </c:pt>
                <c:pt idx="829">
                  <c:v>65</c:v>
                </c:pt>
                <c:pt idx="830">
                  <c:v>64</c:v>
                </c:pt>
                <c:pt idx="831">
                  <c:v>63</c:v>
                </c:pt>
                <c:pt idx="832">
                  <c:v>68</c:v>
                </c:pt>
                <c:pt idx="833">
                  <c:v>67</c:v>
                </c:pt>
                <c:pt idx="834">
                  <c:v>64</c:v>
                </c:pt>
                <c:pt idx="835">
                  <c:v>67</c:v>
                </c:pt>
                <c:pt idx="836">
                  <c:v>67</c:v>
                </c:pt>
                <c:pt idx="837">
                  <c:v>65</c:v>
                </c:pt>
                <c:pt idx="838">
                  <c:v>66</c:v>
                </c:pt>
                <c:pt idx="839">
                  <c:v>65</c:v>
                </c:pt>
                <c:pt idx="840">
                  <c:v>64</c:v>
                </c:pt>
                <c:pt idx="841">
                  <c:v>67</c:v>
                </c:pt>
                <c:pt idx="842">
                  <c:v>66</c:v>
                </c:pt>
                <c:pt idx="843">
                  <c:v>66</c:v>
                </c:pt>
                <c:pt idx="844">
                  <c:v>67</c:v>
                </c:pt>
                <c:pt idx="845">
                  <c:v>67</c:v>
                </c:pt>
                <c:pt idx="846">
                  <c:v>65</c:v>
                </c:pt>
                <c:pt idx="847">
                  <c:v>69</c:v>
                </c:pt>
                <c:pt idx="848">
                  <c:v>63</c:v>
                </c:pt>
                <c:pt idx="849">
                  <c:v>62</c:v>
                </c:pt>
                <c:pt idx="850">
                  <c:v>66</c:v>
                </c:pt>
                <c:pt idx="851">
                  <c:v>65</c:v>
                </c:pt>
                <c:pt idx="852">
                  <c:v>65</c:v>
                </c:pt>
                <c:pt idx="853">
                  <c:v>66</c:v>
                </c:pt>
                <c:pt idx="854">
                  <c:v>66</c:v>
                </c:pt>
                <c:pt idx="855">
                  <c:v>64</c:v>
                </c:pt>
                <c:pt idx="856">
                  <c:v>66</c:v>
                </c:pt>
                <c:pt idx="857">
                  <c:v>63</c:v>
                </c:pt>
                <c:pt idx="858">
                  <c:v>58</c:v>
                </c:pt>
                <c:pt idx="859">
                  <c:v>61</c:v>
                </c:pt>
                <c:pt idx="860">
                  <c:v>67</c:v>
                </c:pt>
                <c:pt idx="861">
                  <c:v>65</c:v>
                </c:pt>
                <c:pt idx="862">
                  <c:v>67</c:v>
                </c:pt>
                <c:pt idx="863">
                  <c:v>65</c:v>
                </c:pt>
                <c:pt idx="864">
                  <c:v>63</c:v>
                </c:pt>
                <c:pt idx="865">
                  <c:v>65</c:v>
                </c:pt>
                <c:pt idx="866">
                  <c:v>64</c:v>
                </c:pt>
                <c:pt idx="867">
                  <c:v>64</c:v>
                </c:pt>
                <c:pt idx="868">
                  <c:v>65</c:v>
                </c:pt>
                <c:pt idx="869">
                  <c:v>60</c:v>
                </c:pt>
                <c:pt idx="870">
                  <c:v>63</c:v>
                </c:pt>
                <c:pt idx="871">
                  <c:v>67</c:v>
                </c:pt>
                <c:pt idx="872">
                  <c:v>64</c:v>
                </c:pt>
                <c:pt idx="873">
                  <c:v>61</c:v>
                </c:pt>
                <c:pt idx="874">
                  <c:v>67</c:v>
                </c:pt>
                <c:pt idx="875">
                  <c:v>67</c:v>
                </c:pt>
                <c:pt idx="876">
                  <c:v>62</c:v>
                </c:pt>
                <c:pt idx="877">
                  <c:v>67</c:v>
                </c:pt>
                <c:pt idx="878">
                  <c:v>66</c:v>
                </c:pt>
                <c:pt idx="879">
                  <c:v>65</c:v>
                </c:pt>
                <c:pt idx="880">
                  <c:v>68</c:v>
                </c:pt>
                <c:pt idx="881">
                  <c:v>68</c:v>
                </c:pt>
                <c:pt idx="882">
                  <c:v>65</c:v>
                </c:pt>
                <c:pt idx="883">
                  <c:v>68</c:v>
                </c:pt>
                <c:pt idx="884">
                  <c:v>66</c:v>
                </c:pt>
                <c:pt idx="885">
                  <c:v>64</c:v>
                </c:pt>
                <c:pt idx="886">
                  <c:v>65</c:v>
                </c:pt>
                <c:pt idx="887">
                  <c:v>64</c:v>
                </c:pt>
                <c:pt idx="888">
                  <c:v>60</c:v>
                </c:pt>
                <c:pt idx="889">
                  <c:v>65</c:v>
                </c:pt>
                <c:pt idx="890">
                  <c:v>67</c:v>
                </c:pt>
                <c:pt idx="891">
                  <c:v>65</c:v>
                </c:pt>
                <c:pt idx="892">
                  <c:v>66</c:v>
                </c:pt>
                <c:pt idx="893">
                  <c:v>67</c:v>
                </c:pt>
                <c:pt idx="894">
                  <c:v>62</c:v>
                </c:pt>
                <c:pt idx="895">
                  <c:v>64</c:v>
                </c:pt>
                <c:pt idx="896">
                  <c:v>64</c:v>
                </c:pt>
                <c:pt idx="897">
                  <c:v>64</c:v>
                </c:pt>
                <c:pt idx="898">
                  <c:v>66</c:v>
                </c:pt>
                <c:pt idx="899">
                  <c:v>63</c:v>
                </c:pt>
                <c:pt idx="900">
                  <c:v>64</c:v>
                </c:pt>
                <c:pt idx="901">
                  <c:v>65</c:v>
                </c:pt>
                <c:pt idx="902">
                  <c:v>66</c:v>
                </c:pt>
                <c:pt idx="903">
                  <c:v>65</c:v>
                </c:pt>
                <c:pt idx="904">
                  <c:v>66</c:v>
                </c:pt>
                <c:pt idx="905">
                  <c:v>68</c:v>
                </c:pt>
                <c:pt idx="906">
                  <c:v>63</c:v>
                </c:pt>
                <c:pt idx="907">
                  <c:v>65</c:v>
                </c:pt>
                <c:pt idx="908">
                  <c:v>64</c:v>
                </c:pt>
                <c:pt idx="909">
                  <c:v>63</c:v>
                </c:pt>
                <c:pt idx="910">
                  <c:v>65</c:v>
                </c:pt>
                <c:pt idx="911">
                  <c:v>62</c:v>
                </c:pt>
                <c:pt idx="912">
                  <c:v>65</c:v>
                </c:pt>
                <c:pt idx="913">
                  <c:v>66</c:v>
                </c:pt>
                <c:pt idx="914">
                  <c:v>61</c:v>
                </c:pt>
                <c:pt idx="915">
                  <c:v>63</c:v>
                </c:pt>
                <c:pt idx="916">
                  <c:v>65</c:v>
                </c:pt>
                <c:pt idx="917">
                  <c:v>65</c:v>
                </c:pt>
                <c:pt idx="918">
                  <c:v>64</c:v>
                </c:pt>
                <c:pt idx="919">
                  <c:v>67</c:v>
                </c:pt>
                <c:pt idx="920">
                  <c:v>66</c:v>
                </c:pt>
                <c:pt idx="921">
                  <c:v>65</c:v>
                </c:pt>
                <c:pt idx="922">
                  <c:v>73</c:v>
                </c:pt>
                <c:pt idx="923">
                  <c:v>71</c:v>
                </c:pt>
                <c:pt idx="924">
                  <c:v>65</c:v>
                </c:pt>
                <c:pt idx="925">
                  <c:v>65</c:v>
                </c:pt>
                <c:pt idx="926">
                  <c:v>65</c:v>
                </c:pt>
                <c:pt idx="927">
                  <c:v>62</c:v>
                </c:pt>
                <c:pt idx="928">
                  <c:v>64</c:v>
                </c:pt>
                <c:pt idx="929">
                  <c:v>67</c:v>
                </c:pt>
                <c:pt idx="930">
                  <c:v>63</c:v>
                </c:pt>
                <c:pt idx="931">
                  <c:v>63</c:v>
                </c:pt>
                <c:pt idx="932">
                  <c:v>65</c:v>
                </c:pt>
                <c:pt idx="933">
                  <c:v>62</c:v>
                </c:pt>
                <c:pt idx="934">
                  <c:v>65</c:v>
                </c:pt>
                <c:pt idx="935">
                  <c:v>66</c:v>
                </c:pt>
                <c:pt idx="936">
                  <c:v>64</c:v>
                </c:pt>
                <c:pt idx="937">
                  <c:v>67</c:v>
                </c:pt>
                <c:pt idx="938">
                  <c:v>65</c:v>
                </c:pt>
                <c:pt idx="939">
                  <c:v>60</c:v>
                </c:pt>
                <c:pt idx="940">
                  <c:v>68</c:v>
                </c:pt>
                <c:pt idx="941">
                  <c:v>66</c:v>
                </c:pt>
                <c:pt idx="942">
                  <c:v>69</c:v>
                </c:pt>
                <c:pt idx="943">
                  <c:v>70</c:v>
                </c:pt>
                <c:pt idx="944">
                  <c:v>77</c:v>
                </c:pt>
                <c:pt idx="945">
                  <c:v>64</c:v>
                </c:pt>
                <c:pt idx="946">
                  <c:v>72</c:v>
                </c:pt>
                <c:pt idx="947">
                  <c:v>110</c:v>
                </c:pt>
                <c:pt idx="948">
                  <c:v>74</c:v>
                </c:pt>
                <c:pt idx="949">
                  <c:v>66</c:v>
                </c:pt>
                <c:pt idx="950">
                  <c:v>57</c:v>
                </c:pt>
                <c:pt idx="951">
                  <c:v>64</c:v>
                </c:pt>
                <c:pt idx="952">
                  <c:v>67</c:v>
                </c:pt>
                <c:pt idx="953">
                  <c:v>55</c:v>
                </c:pt>
                <c:pt idx="954">
                  <c:v>55</c:v>
                </c:pt>
                <c:pt idx="955">
                  <c:v>86</c:v>
                </c:pt>
                <c:pt idx="956">
                  <c:v>83</c:v>
                </c:pt>
                <c:pt idx="957">
                  <c:v>50</c:v>
                </c:pt>
                <c:pt idx="958">
                  <c:v>61</c:v>
                </c:pt>
                <c:pt idx="959">
                  <c:v>61</c:v>
                </c:pt>
                <c:pt idx="960">
                  <c:v>56</c:v>
                </c:pt>
                <c:pt idx="961">
                  <c:v>94</c:v>
                </c:pt>
                <c:pt idx="962">
                  <c:v>60</c:v>
                </c:pt>
                <c:pt idx="963">
                  <c:v>56</c:v>
                </c:pt>
                <c:pt idx="964">
                  <c:v>59</c:v>
                </c:pt>
                <c:pt idx="965">
                  <c:v>66</c:v>
                </c:pt>
                <c:pt idx="966">
                  <c:v>62</c:v>
                </c:pt>
                <c:pt idx="967">
                  <c:v>62</c:v>
                </c:pt>
                <c:pt idx="968">
                  <c:v>71</c:v>
                </c:pt>
                <c:pt idx="969">
                  <c:v>72</c:v>
                </c:pt>
                <c:pt idx="970">
                  <c:v>54</c:v>
                </c:pt>
                <c:pt idx="971">
                  <c:v>60</c:v>
                </c:pt>
                <c:pt idx="972">
                  <c:v>62</c:v>
                </c:pt>
                <c:pt idx="973">
                  <c:v>73</c:v>
                </c:pt>
                <c:pt idx="974">
                  <c:v>73</c:v>
                </c:pt>
                <c:pt idx="975">
                  <c:v>65</c:v>
                </c:pt>
                <c:pt idx="976">
                  <c:v>73</c:v>
                </c:pt>
                <c:pt idx="977">
                  <c:v>57</c:v>
                </c:pt>
                <c:pt idx="978">
                  <c:v>46</c:v>
                </c:pt>
                <c:pt idx="979">
                  <c:v>57</c:v>
                </c:pt>
                <c:pt idx="980">
                  <c:v>58</c:v>
                </c:pt>
                <c:pt idx="981">
                  <c:v>61</c:v>
                </c:pt>
                <c:pt idx="982">
                  <c:v>60</c:v>
                </c:pt>
                <c:pt idx="983">
                  <c:v>67</c:v>
                </c:pt>
                <c:pt idx="984">
                  <c:v>73</c:v>
                </c:pt>
                <c:pt idx="985">
                  <c:v>59</c:v>
                </c:pt>
                <c:pt idx="986">
                  <c:v>62</c:v>
                </c:pt>
                <c:pt idx="987">
                  <c:v>59</c:v>
                </c:pt>
                <c:pt idx="988">
                  <c:v>60</c:v>
                </c:pt>
                <c:pt idx="989">
                  <c:v>65</c:v>
                </c:pt>
                <c:pt idx="990">
                  <c:v>64</c:v>
                </c:pt>
                <c:pt idx="991">
                  <c:v>65</c:v>
                </c:pt>
                <c:pt idx="992">
                  <c:v>65</c:v>
                </c:pt>
                <c:pt idx="993">
                  <c:v>62</c:v>
                </c:pt>
                <c:pt idx="994">
                  <c:v>66</c:v>
                </c:pt>
                <c:pt idx="995">
                  <c:v>64</c:v>
                </c:pt>
                <c:pt idx="996">
                  <c:v>66</c:v>
                </c:pt>
                <c:pt idx="997">
                  <c:v>66</c:v>
                </c:pt>
                <c:pt idx="998">
                  <c:v>66</c:v>
                </c:pt>
                <c:pt idx="999">
                  <c:v>68</c:v>
                </c:pt>
                <c:pt idx="1000">
                  <c:v>65</c:v>
                </c:pt>
                <c:pt idx="1001">
                  <c:v>63</c:v>
                </c:pt>
                <c:pt idx="1002">
                  <c:v>64</c:v>
                </c:pt>
                <c:pt idx="1003">
                  <c:v>66</c:v>
                </c:pt>
                <c:pt idx="1004">
                  <c:v>65</c:v>
                </c:pt>
                <c:pt idx="1005">
                  <c:v>64</c:v>
                </c:pt>
                <c:pt idx="1006">
                  <c:v>66</c:v>
                </c:pt>
                <c:pt idx="1007">
                  <c:v>66</c:v>
                </c:pt>
                <c:pt idx="1008">
                  <c:v>64</c:v>
                </c:pt>
                <c:pt idx="1009">
                  <c:v>65</c:v>
                </c:pt>
                <c:pt idx="1010">
                  <c:v>65</c:v>
                </c:pt>
                <c:pt idx="1011">
                  <c:v>67</c:v>
                </c:pt>
                <c:pt idx="1012">
                  <c:v>68</c:v>
                </c:pt>
                <c:pt idx="1013">
                  <c:v>66</c:v>
                </c:pt>
                <c:pt idx="1014">
                  <c:v>65</c:v>
                </c:pt>
                <c:pt idx="1015">
                  <c:v>66</c:v>
                </c:pt>
                <c:pt idx="1016">
                  <c:v>67</c:v>
                </c:pt>
                <c:pt idx="1017">
                  <c:v>64</c:v>
                </c:pt>
                <c:pt idx="1018">
                  <c:v>65</c:v>
                </c:pt>
                <c:pt idx="1019">
                  <c:v>67</c:v>
                </c:pt>
                <c:pt idx="1020">
                  <c:v>63</c:v>
                </c:pt>
                <c:pt idx="1021">
                  <c:v>63</c:v>
                </c:pt>
                <c:pt idx="1022">
                  <c:v>62</c:v>
                </c:pt>
                <c:pt idx="1023">
                  <c:v>62</c:v>
                </c:pt>
                <c:pt idx="1024">
                  <c:v>65</c:v>
                </c:pt>
                <c:pt idx="1025">
                  <c:v>64</c:v>
                </c:pt>
                <c:pt idx="1026">
                  <c:v>64</c:v>
                </c:pt>
                <c:pt idx="1027">
                  <c:v>68</c:v>
                </c:pt>
                <c:pt idx="1028">
                  <c:v>68</c:v>
                </c:pt>
                <c:pt idx="1029">
                  <c:v>67</c:v>
                </c:pt>
                <c:pt idx="1030">
                  <c:v>68</c:v>
                </c:pt>
                <c:pt idx="1031">
                  <c:v>65</c:v>
                </c:pt>
                <c:pt idx="1032">
                  <c:v>68</c:v>
                </c:pt>
                <c:pt idx="1033">
                  <c:v>70</c:v>
                </c:pt>
                <c:pt idx="1034">
                  <c:v>69</c:v>
                </c:pt>
                <c:pt idx="1035">
                  <c:v>66</c:v>
                </c:pt>
                <c:pt idx="1036">
                  <c:v>66</c:v>
                </c:pt>
                <c:pt idx="1037">
                  <c:v>66</c:v>
                </c:pt>
                <c:pt idx="1038">
                  <c:v>61</c:v>
                </c:pt>
                <c:pt idx="1039">
                  <c:v>57</c:v>
                </c:pt>
                <c:pt idx="1040">
                  <c:v>62</c:v>
                </c:pt>
                <c:pt idx="1041">
                  <c:v>59</c:v>
                </c:pt>
                <c:pt idx="1042">
                  <c:v>61</c:v>
                </c:pt>
                <c:pt idx="1043">
                  <c:v>64</c:v>
                </c:pt>
                <c:pt idx="1044">
                  <c:v>64</c:v>
                </c:pt>
                <c:pt idx="1045">
                  <c:v>61</c:v>
                </c:pt>
                <c:pt idx="1046">
                  <c:v>61</c:v>
                </c:pt>
                <c:pt idx="1047">
                  <c:v>64</c:v>
                </c:pt>
                <c:pt idx="1048">
                  <c:v>67</c:v>
                </c:pt>
                <c:pt idx="1049">
                  <c:v>58</c:v>
                </c:pt>
                <c:pt idx="1050">
                  <c:v>58</c:v>
                </c:pt>
                <c:pt idx="1051">
                  <c:v>70</c:v>
                </c:pt>
                <c:pt idx="1052">
                  <c:v>71</c:v>
                </c:pt>
                <c:pt idx="1053">
                  <c:v>64</c:v>
                </c:pt>
                <c:pt idx="1054">
                  <c:v>65</c:v>
                </c:pt>
                <c:pt idx="1055">
                  <c:v>65</c:v>
                </c:pt>
                <c:pt idx="1056">
                  <c:v>67</c:v>
                </c:pt>
                <c:pt idx="1057">
                  <c:v>68</c:v>
                </c:pt>
                <c:pt idx="1058">
                  <c:v>65</c:v>
                </c:pt>
                <c:pt idx="1059">
                  <c:v>64</c:v>
                </c:pt>
                <c:pt idx="1060">
                  <c:v>62</c:v>
                </c:pt>
                <c:pt idx="1061">
                  <c:v>62</c:v>
                </c:pt>
                <c:pt idx="1062">
                  <c:v>62</c:v>
                </c:pt>
                <c:pt idx="1063">
                  <c:v>66</c:v>
                </c:pt>
                <c:pt idx="1064">
                  <c:v>64</c:v>
                </c:pt>
                <c:pt idx="1065">
                  <c:v>61</c:v>
                </c:pt>
                <c:pt idx="1066">
                  <c:v>63</c:v>
                </c:pt>
                <c:pt idx="1067">
                  <c:v>65</c:v>
                </c:pt>
                <c:pt idx="1068">
                  <c:v>71</c:v>
                </c:pt>
                <c:pt idx="1069">
                  <c:v>74</c:v>
                </c:pt>
                <c:pt idx="1070">
                  <c:v>61</c:v>
                </c:pt>
                <c:pt idx="1071">
                  <c:v>63</c:v>
                </c:pt>
                <c:pt idx="1072">
                  <c:v>72</c:v>
                </c:pt>
                <c:pt idx="1073">
                  <c:v>69</c:v>
                </c:pt>
                <c:pt idx="1074">
                  <c:v>64</c:v>
                </c:pt>
                <c:pt idx="1075">
                  <c:v>88</c:v>
                </c:pt>
                <c:pt idx="1076">
                  <c:v>72</c:v>
                </c:pt>
                <c:pt idx="1077">
                  <c:v>56</c:v>
                </c:pt>
                <c:pt idx="1078">
                  <c:v>63</c:v>
                </c:pt>
                <c:pt idx="1079">
                  <c:v>64</c:v>
                </c:pt>
                <c:pt idx="1080">
                  <c:v>63</c:v>
                </c:pt>
                <c:pt idx="1081">
                  <c:v>64</c:v>
                </c:pt>
                <c:pt idx="1082">
                  <c:v>72</c:v>
                </c:pt>
                <c:pt idx="1083">
                  <c:v>60</c:v>
                </c:pt>
                <c:pt idx="1084">
                  <c:v>61</c:v>
                </c:pt>
                <c:pt idx="1085">
                  <c:v>57</c:v>
                </c:pt>
                <c:pt idx="1086">
                  <c:v>59</c:v>
                </c:pt>
                <c:pt idx="1087">
                  <c:v>73</c:v>
                </c:pt>
                <c:pt idx="1088">
                  <c:v>60</c:v>
                </c:pt>
                <c:pt idx="1089">
                  <c:v>67</c:v>
                </c:pt>
                <c:pt idx="1090">
                  <c:v>71</c:v>
                </c:pt>
                <c:pt idx="1091">
                  <c:v>68</c:v>
                </c:pt>
                <c:pt idx="1092">
                  <c:v>67</c:v>
                </c:pt>
                <c:pt idx="1093">
                  <c:v>67</c:v>
                </c:pt>
                <c:pt idx="1094">
                  <c:v>68</c:v>
                </c:pt>
                <c:pt idx="1095">
                  <c:v>69</c:v>
                </c:pt>
                <c:pt idx="1096">
                  <c:v>67</c:v>
                </c:pt>
                <c:pt idx="1097">
                  <c:v>75</c:v>
                </c:pt>
              </c:numCache>
            </c:numRef>
          </c:val>
        </c:ser>
        <c:ser>
          <c:idx val="1"/>
          <c:order val="1"/>
          <c:tx>
            <c:strRef>
              <c:f>Sheet1!$J$1</c:f>
              <c:strCache>
                <c:ptCount val="1"/>
                <c:pt idx="0">
                  <c:v>Predicted Pen</c:v>
                </c:pt>
              </c:strCache>
            </c:strRef>
          </c:tx>
          <c:spPr>
            <a:ln w="19050">
              <a:solidFill>
                <a:srgbClr val="FF0000"/>
              </a:solidFill>
            </a:ln>
          </c:spPr>
          <c:marker>
            <c:symbol val="none"/>
          </c:marker>
          <c:val>
            <c:numRef>
              <c:f>Sheet1!$J$2:$J$1099</c:f>
              <c:numCache>
                <c:formatCode>General</c:formatCode>
                <c:ptCount val="1098"/>
                <c:pt idx="0">
                  <c:v>63.052</c:v>
                </c:pt>
                <c:pt idx="1">
                  <c:v>66.308999999999983</c:v>
                </c:pt>
                <c:pt idx="2">
                  <c:v>62.622000000000163</c:v>
                </c:pt>
                <c:pt idx="3">
                  <c:v>61.729000000000013</c:v>
                </c:pt>
                <c:pt idx="4">
                  <c:v>65.513999999999996</c:v>
                </c:pt>
                <c:pt idx="5">
                  <c:v>65.218000000000004</c:v>
                </c:pt>
                <c:pt idx="6">
                  <c:v>63.893000000000001</c:v>
                </c:pt>
                <c:pt idx="7">
                  <c:v>67.217000000000027</c:v>
                </c:pt>
                <c:pt idx="8">
                  <c:v>64.542000000000002</c:v>
                </c:pt>
                <c:pt idx="9">
                  <c:v>61.398000000000003</c:v>
                </c:pt>
                <c:pt idx="10">
                  <c:v>64.866</c:v>
                </c:pt>
                <c:pt idx="11">
                  <c:v>65.992000000000004</c:v>
                </c:pt>
                <c:pt idx="12">
                  <c:v>61.290000000000013</c:v>
                </c:pt>
                <c:pt idx="13">
                  <c:v>67.106999999999999</c:v>
                </c:pt>
                <c:pt idx="14">
                  <c:v>66.429000000000002</c:v>
                </c:pt>
                <c:pt idx="15">
                  <c:v>64.986000000000004</c:v>
                </c:pt>
                <c:pt idx="16">
                  <c:v>66.622999999999948</c:v>
                </c:pt>
                <c:pt idx="17">
                  <c:v>65.807000000000002</c:v>
                </c:pt>
                <c:pt idx="18">
                  <c:v>62.841999999999999</c:v>
                </c:pt>
                <c:pt idx="19">
                  <c:v>67.082999999999998</c:v>
                </c:pt>
                <c:pt idx="20">
                  <c:v>64.446000000000026</c:v>
                </c:pt>
                <c:pt idx="21">
                  <c:v>63.532000000000011</c:v>
                </c:pt>
                <c:pt idx="22">
                  <c:v>67.519000000000005</c:v>
                </c:pt>
                <c:pt idx="23">
                  <c:v>66.995000000000005</c:v>
                </c:pt>
                <c:pt idx="24">
                  <c:v>61.989000000000004</c:v>
                </c:pt>
                <c:pt idx="25">
                  <c:v>66.718000000000004</c:v>
                </c:pt>
                <c:pt idx="26">
                  <c:v>64.831000000000003</c:v>
                </c:pt>
                <c:pt idx="27">
                  <c:v>65.664000000000001</c:v>
                </c:pt>
                <c:pt idx="28">
                  <c:v>68.718000000000004</c:v>
                </c:pt>
                <c:pt idx="29">
                  <c:v>64.616</c:v>
                </c:pt>
                <c:pt idx="30">
                  <c:v>60.468000000000011</c:v>
                </c:pt>
                <c:pt idx="31">
                  <c:v>67.157999999999987</c:v>
                </c:pt>
                <c:pt idx="32">
                  <c:v>61.89</c:v>
                </c:pt>
                <c:pt idx="33">
                  <c:v>59.246000000000002</c:v>
                </c:pt>
                <c:pt idx="34">
                  <c:v>61.456000000000003</c:v>
                </c:pt>
                <c:pt idx="35">
                  <c:v>60.344999999999999</c:v>
                </c:pt>
                <c:pt idx="36">
                  <c:v>59.931000000000004</c:v>
                </c:pt>
                <c:pt idx="37">
                  <c:v>63.25</c:v>
                </c:pt>
                <c:pt idx="38">
                  <c:v>61.021000000000001</c:v>
                </c:pt>
                <c:pt idx="39">
                  <c:v>62.333000000000006</c:v>
                </c:pt>
                <c:pt idx="40">
                  <c:v>59.981000000000002</c:v>
                </c:pt>
                <c:pt idx="41">
                  <c:v>60.449000000000005</c:v>
                </c:pt>
                <c:pt idx="42">
                  <c:v>59.307000000000002</c:v>
                </c:pt>
                <c:pt idx="43">
                  <c:v>62.84</c:v>
                </c:pt>
                <c:pt idx="44">
                  <c:v>63.6</c:v>
                </c:pt>
                <c:pt idx="45">
                  <c:v>61.505000000000003</c:v>
                </c:pt>
                <c:pt idx="46">
                  <c:v>65.230999999999995</c:v>
                </c:pt>
                <c:pt idx="47">
                  <c:v>62.603000000000002</c:v>
                </c:pt>
                <c:pt idx="48">
                  <c:v>63.655000000000001</c:v>
                </c:pt>
                <c:pt idx="49">
                  <c:v>69.762</c:v>
                </c:pt>
                <c:pt idx="50">
                  <c:v>66.211000000000027</c:v>
                </c:pt>
                <c:pt idx="51">
                  <c:v>62.758000000000003</c:v>
                </c:pt>
                <c:pt idx="52">
                  <c:v>64.197000000000003</c:v>
                </c:pt>
                <c:pt idx="53">
                  <c:v>59.839000000000006</c:v>
                </c:pt>
                <c:pt idx="54">
                  <c:v>63.666000000000011</c:v>
                </c:pt>
                <c:pt idx="55">
                  <c:v>64.977999999999994</c:v>
                </c:pt>
                <c:pt idx="56">
                  <c:v>65.887</c:v>
                </c:pt>
                <c:pt idx="57">
                  <c:v>65.162999999999982</c:v>
                </c:pt>
                <c:pt idx="58">
                  <c:v>69.748000000000005</c:v>
                </c:pt>
                <c:pt idx="59">
                  <c:v>62.483000000000004</c:v>
                </c:pt>
                <c:pt idx="60">
                  <c:v>61.112000000000002</c:v>
                </c:pt>
                <c:pt idx="61">
                  <c:v>63.474000000000004</c:v>
                </c:pt>
                <c:pt idx="62">
                  <c:v>65.012</c:v>
                </c:pt>
                <c:pt idx="63">
                  <c:v>57.606000000000002</c:v>
                </c:pt>
                <c:pt idx="64">
                  <c:v>66.622999999999948</c:v>
                </c:pt>
                <c:pt idx="65">
                  <c:v>67.334999999999994</c:v>
                </c:pt>
                <c:pt idx="66">
                  <c:v>64.519000000000005</c:v>
                </c:pt>
                <c:pt idx="67">
                  <c:v>66.016999999999996</c:v>
                </c:pt>
                <c:pt idx="68">
                  <c:v>64.016000000000005</c:v>
                </c:pt>
                <c:pt idx="69">
                  <c:v>63.627000000000002</c:v>
                </c:pt>
                <c:pt idx="70">
                  <c:v>66.11999999999999</c:v>
                </c:pt>
                <c:pt idx="71">
                  <c:v>63.929000000000002</c:v>
                </c:pt>
                <c:pt idx="72">
                  <c:v>59.607000000000006</c:v>
                </c:pt>
                <c:pt idx="73">
                  <c:v>68.424999999999997</c:v>
                </c:pt>
                <c:pt idx="74">
                  <c:v>67.424999999999997</c:v>
                </c:pt>
                <c:pt idx="75">
                  <c:v>67.033000000000001</c:v>
                </c:pt>
                <c:pt idx="76">
                  <c:v>67.900000000000006</c:v>
                </c:pt>
                <c:pt idx="77">
                  <c:v>67.236999999999995</c:v>
                </c:pt>
                <c:pt idx="78">
                  <c:v>65.777999999999992</c:v>
                </c:pt>
                <c:pt idx="79">
                  <c:v>68.178999999999988</c:v>
                </c:pt>
                <c:pt idx="80">
                  <c:v>66.733999999999995</c:v>
                </c:pt>
                <c:pt idx="81">
                  <c:v>65.448000000000022</c:v>
                </c:pt>
                <c:pt idx="82">
                  <c:v>66.332999999999998</c:v>
                </c:pt>
                <c:pt idx="83">
                  <c:v>63.503</c:v>
                </c:pt>
                <c:pt idx="84">
                  <c:v>65.637999999999991</c:v>
                </c:pt>
                <c:pt idx="85">
                  <c:v>68.790999999999997</c:v>
                </c:pt>
                <c:pt idx="86">
                  <c:v>68.584000000000003</c:v>
                </c:pt>
                <c:pt idx="87">
                  <c:v>65.98</c:v>
                </c:pt>
                <c:pt idx="88">
                  <c:v>67.64</c:v>
                </c:pt>
                <c:pt idx="89">
                  <c:v>68.85499999999999</c:v>
                </c:pt>
                <c:pt idx="90">
                  <c:v>66.697999999999993</c:v>
                </c:pt>
                <c:pt idx="91">
                  <c:v>67.070999999999998</c:v>
                </c:pt>
                <c:pt idx="92">
                  <c:v>67.218000000000004</c:v>
                </c:pt>
                <c:pt idx="93">
                  <c:v>67.078999999999979</c:v>
                </c:pt>
                <c:pt idx="94">
                  <c:v>67.959999999999994</c:v>
                </c:pt>
                <c:pt idx="95">
                  <c:v>66.581999999999994</c:v>
                </c:pt>
                <c:pt idx="96">
                  <c:v>59.292000000000463</c:v>
                </c:pt>
                <c:pt idx="97">
                  <c:v>65.286000000000001</c:v>
                </c:pt>
                <c:pt idx="98">
                  <c:v>66.289000000000001</c:v>
                </c:pt>
                <c:pt idx="99">
                  <c:v>65.349000000000004</c:v>
                </c:pt>
                <c:pt idx="100">
                  <c:v>69.816999999999993</c:v>
                </c:pt>
                <c:pt idx="101">
                  <c:v>67.843000000000004</c:v>
                </c:pt>
                <c:pt idx="102">
                  <c:v>62.329000000000001</c:v>
                </c:pt>
                <c:pt idx="103">
                  <c:v>66.084000000000003</c:v>
                </c:pt>
                <c:pt idx="104">
                  <c:v>64.152999999999949</c:v>
                </c:pt>
                <c:pt idx="105">
                  <c:v>63.481999999999999</c:v>
                </c:pt>
                <c:pt idx="106">
                  <c:v>64.881</c:v>
                </c:pt>
                <c:pt idx="107">
                  <c:v>64.10799999999999</c:v>
                </c:pt>
                <c:pt idx="108">
                  <c:v>63.747</c:v>
                </c:pt>
                <c:pt idx="109">
                  <c:v>64.435000000000002</c:v>
                </c:pt>
                <c:pt idx="110">
                  <c:v>65.792000000000002</c:v>
                </c:pt>
                <c:pt idx="111">
                  <c:v>65.835999999999999</c:v>
                </c:pt>
                <c:pt idx="112">
                  <c:v>67.828000000000003</c:v>
                </c:pt>
                <c:pt idx="113">
                  <c:v>68.85199999999999</c:v>
                </c:pt>
                <c:pt idx="114">
                  <c:v>63.936</c:v>
                </c:pt>
                <c:pt idx="115">
                  <c:v>68.637999999999991</c:v>
                </c:pt>
                <c:pt idx="116">
                  <c:v>69.399000000000001</c:v>
                </c:pt>
                <c:pt idx="117">
                  <c:v>64.161000000000001</c:v>
                </c:pt>
                <c:pt idx="118">
                  <c:v>66.819999999999993</c:v>
                </c:pt>
                <c:pt idx="119">
                  <c:v>62.816000000000003</c:v>
                </c:pt>
                <c:pt idx="120">
                  <c:v>64.676999999999978</c:v>
                </c:pt>
                <c:pt idx="121">
                  <c:v>66.938999999999993</c:v>
                </c:pt>
                <c:pt idx="122">
                  <c:v>67.393000000000001</c:v>
                </c:pt>
                <c:pt idx="123">
                  <c:v>65.709000000000003</c:v>
                </c:pt>
                <c:pt idx="124">
                  <c:v>69.068000000000012</c:v>
                </c:pt>
                <c:pt idx="125">
                  <c:v>63.427</c:v>
                </c:pt>
                <c:pt idx="126">
                  <c:v>61.857999999999997</c:v>
                </c:pt>
                <c:pt idx="127">
                  <c:v>65.338999999999999</c:v>
                </c:pt>
                <c:pt idx="128">
                  <c:v>63.139000000000003</c:v>
                </c:pt>
                <c:pt idx="129">
                  <c:v>65.765000000000001</c:v>
                </c:pt>
                <c:pt idx="130">
                  <c:v>67.400999999999996</c:v>
                </c:pt>
                <c:pt idx="131">
                  <c:v>68.263000000000005</c:v>
                </c:pt>
                <c:pt idx="132">
                  <c:v>65.212000000000003</c:v>
                </c:pt>
                <c:pt idx="133">
                  <c:v>67.149000000000001</c:v>
                </c:pt>
                <c:pt idx="134">
                  <c:v>66.055999999999983</c:v>
                </c:pt>
                <c:pt idx="135">
                  <c:v>63.844000000000001</c:v>
                </c:pt>
                <c:pt idx="136">
                  <c:v>67.581999999999994</c:v>
                </c:pt>
                <c:pt idx="137">
                  <c:v>67.682000000000002</c:v>
                </c:pt>
                <c:pt idx="138">
                  <c:v>65.763999999999996</c:v>
                </c:pt>
                <c:pt idx="139">
                  <c:v>68.85499999999999</c:v>
                </c:pt>
                <c:pt idx="140">
                  <c:v>68.940000000000026</c:v>
                </c:pt>
                <c:pt idx="141">
                  <c:v>66.819000000000003</c:v>
                </c:pt>
                <c:pt idx="142">
                  <c:v>67.438999999999993</c:v>
                </c:pt>
                <c:pt idx="143">
                  <c:v>66.531000000000006</c:v>
                </c:pt>
                <c:pt idx="144">
                  <c:v>68.037999999999997</c:v>
                </c:pt>
                <c:pt idx="145">
                  <c:v>68.149000000000001</c:v>
                </c:pt>
                <c:pt idx="146">
                  <c:v>67.572999999999979</c:v>
                </c:pt>
                <c:pt idx="147">
                  <c:v>66.685000000000002</c:v>
                </c:pt>
                <c:pt idx="148">
                  <c:v>66.415999999999997</c:v>
                </c:pt>
                <c:pt idx="149">
                  <c:v>65.911000000000527</c:v>
                </c:pt>
                <c:pt idx="150">
                  <c:v>64.302999999999983</c:v>
                </c:pt>
                <c:pt idx="151">
                  <c:v>68.489999999999995</c:v>
                </c:pt>
                <c:pt idx="152">
                  <c:v>67.702000000000012</c:v>
                </c:pt>
                <c:pt idx="153">
                  <c:v>66.825999999999979</c:v>
                </c:pt>
                <c:pt idx="154">
                  <c:v>67.849000000000004</c:v>
                </c:pt>
                <c:pt idx="155">
                  <c:v>66.863</c:v>
                </c:pt>
                <c:pt idx="156">
                  <c:v>57.046000000000006</c:v>
                </c:pt>
                <c:pt idx="157">
                  <c:v>53.008000000000003</c:v>
                </c:pt>
                <c:pt idx="158">
                  <c:v>55.791000000000011</c:v>
                </c:pt>
                <c:pt idx="159">
                  <c:v>57.931000000000004</c:v>
                </c:pt>
                <c:pt idx="160">
                  <c:v>66.60199999999999</c:v>
                </c:pt>
                <c:pt idx="161">
                  <c:v>66.825999999999979</c:v>
                </c:pt>
                <c:pt idx="162">
                  <c:v>68.747000000000227</c:v>
                </c:pt>
                <c:pt idx="163">
                  <c:v>72.033000000000001</c:v>
                </c:pt>
                <c:pt idx="164">
                  <c:v>65.711000000000027</c:v>
                </c:pt>
                <c:pt idx="165">
                  <c:v>67.172999999999988</c:v>
                </c:pt>
                <c:pt idx="166">
                  <c:v>69.382999999999981</c:v>
                </c:pt>
                <c:pt idx="167">
                  <c:v>70.534999999999997</c:v>
                </c:pt>
                <c:pt idx="168">
                  <c:v>66.632999999999981</c:v>
                </c:pt>
                <c:pt idx="169">
                  <c:v>67.915999999999997</c:v>
                </c:pt>
                <c:pt idx="170">
                  <c:v>67.60799999999999</c:v>
                </c:pt>
                <c:pt idx="171">
                  <c:v>63.566000000000003</c:v>
                </c:pt>
                <c:pt idx="172">
                  <c:v>64.802999999999983</c:v>
                </c:pt>
                <c:pt idx="173">
                  <c:v>67.120999999999981</c:v>
                </c:pt>
                <c:pt idx="174">
                  <c:v>62.384999999999998</c:v>
                </c:pt>
                <c:pt idx="175">
                  <c:v>68.069000000000003</c:v>
                </c:pt>
                <c:pt idx="176">
                  <c:v>65.759</c:v>
                </c:pt>
                <c:pt idx="177">
                  <c:v>64.983000000000004</c:v>
                </c:pt>
                <c:pt idx="178">
                  <c:v>68.027000000000001</c:v>
                </c:pt>
                <c:pt idx="179">
                  <c:v>64.350999999999999</c:v>
                </c:pt>
                <c:pt idx="180">
                  <c:v>64.23</c:v>
                </c:pt>
                <c:pt idx="181">
                  <c:v>66.924999999999997</c:v>
                </c:pt>
                <c:pt idx="182">
                  <c:v>66.405000000000001</c:v>
                </c:pt>
                <c:pt idx="183">
                  <c:v>64.998000000000005</c:v>
                </c:pt>
                <c:pt idx="184">
                  <c:v>63.515000000000001</c:v>
                </c:pt>
                <c:pt idx="185">
                  <c:v>69.302999999999983</c:v>
                </c:pt>
                <c:pt idx="186">
                  <c:v>69.887999999999991</c:v>
                </c:pt>
                <c:pt idx="187">
                  <c:v>67.034999999999997</c:v>
                </c:pt>
                <c:pt idx="188">
                  <c:v>63.405000000000001</c:v>
                </c:pt>
                <c:pt idx="189">
                  <c:v>62.65</c:v>
                </c:pt>
                <c:pt idx="190">
                  <c:v>64.013000000000005</c:v>
                </c:pt>
                <c:pt idx="191">
                  <c:v>59.838000000000001</c:v>
                </c:pt>
                <c:pt idx="192">
                  <c:v>61.494</c:v>
                </c:pt>
                <c:pt idx="193">
                  <c:v>63.987000000000002</c:v>
                </c:pt>
                <c:pt idx="194">
                  <c:v>63.551000000000002</c:v>
                </c:pt>
                <c:pt idx="195">
                  <c:v>65.146000000000001</c:v>
                </c:pt>
                <c:pt idx="196">
                  <c:v>71.224000000000004</c:v>
                </c:pt>
                <c:pt idx="197">
                  <c:v>65.678999999999988</c:v>
                </c:pt>
                <c:pt idx="198">
                  <c:v>64.143000000000001</c:v>
                </c:pt>
                <c:pt idx="199">
                  <c:v>70.397000000000006</c:v>
                </c:pt>
                <c:pt idx="200">
                  <c:v>62.902000000000001</c:v>
                </c:pt>
                <c:pt idx="201">
                  <c:v>64.021000000000001</c:v>
                </c:pt>
                <c:pt idx="202">
                  <c:v>66.004000000000005</c:v>
                </c:pt>
                <c:pt idx="203">
                  <c:v>63.022000000000013</c:v>
                </c:pt>
                <c:pt idx="204">
                  <c:v>60.353000000000002</c:v>
                </c:pt>
                <c:pt idx="205">
                  <c:v>67.72</c:v>
                </c:pt>
                <c:pt idx="206">
                  <c:v>63.522000000000013</c:v>
                </c:pt>
                <c:pt idx="207">
                  <c:v>63.514000000000003</c:v>
                </c:pt>
                <c:pt idx="208">
                  <c:v>69.61</c:v>
                </c:pt>
                <c:pt idx="209">
                  <c:v>62.411000000000001</c:v>
                </c:pt>
                <c:pt idx="210">
                  <c:v>64.584999999999994</c:v>
                </c:pt>
                <c:pt idx="211">
                  <c:v>72.040999999999997</c:v>
                </c:pt>
                <c:pt idx="212">
                  <c:v>67.245000000000005</c:v>
                </c:pt>
                <c:pt idx="213">
                  <c:v>65.614000000000004</c:v>
                </c:pt>
                <c:pt idx="214">
                  <c:v>67.978999999999999</c:v>
                </c:pt>
                <c:pt idx="215">
                  <c:v>62.098000000000013</c:v>
                </c:pt>
                <c:pt idx="216">
                  <c:v>62.787000000000006</c:v>
                </c:pt>
                <c:pt idx="217">
                  <c:v>69.86</c:v>
                </c:pt>
                <c:pt idx="218">
                  <c:v>67.48</c:v>
                </c:pt>
                <c:pt idx="219">
                  <c:v>64.774000000000001</c:v>
                </c:pt>
                <c:pt idx="220">
                  <c:v>70.397999999999996</c:v>
                </c:pt>
                <c:pt idx="221">
                  <c:v>71.111999999999995</c:v>
                </c:pt>
                <c:pt idx="222">
                  <c:v>68.302999999999983</c:v>
                </c:pt>
                <c:pt idx="223">
                  <c:v>70.748999999999995</c:v>
                </c:pt>
                <c:pt idx="224">
                  <c:v>69.162999999999982</c:v>
                </c:pt>
                <c:pt idx="225">
                  <c:v>59.481000000000002</c:v>
                </c:pt>
                <c:pt idx="226">
                  <c:v>61.790000000000013</c:v>
                </c:pt>
                <c:pt idx="227">
                  <c:v>62.525000000000013</c:v>
                </c:pt>
                <c:pt idx="228">
                  <c:v>65.337000000000003</c:v>
                </c:pt>
                <c:pt idx="229">
                  <c:v>63.27</c:v>
                </c:pt>
                <c:pt idx="230">
                  <c:v>63.928000000000011</c:v>
                </c:pt>
                <c:pt idx="231">
                  <c:v>70.245000000000005</c:v>
                </c:pt>
                <c:pt idx="232">
                  <c:v>66.480999999999995</c:v>
                </c:pt>
                <c:pt idx="233">
                  <c:v>61.061</c:v>
                </c:pt>
                <c:pt idx="234">
                  <c:v>71.021000000000001</c:v>
                </c:pt>
                <c:pt idx="235">
                  <c:v>70.912000000000006</c:v>
                </c:pt>
                <c:pt idx="236">
                  <c:v>69.598000000000013</c:v>
                </c:pt>
                <c:pt idx="237">
                  <c:v>69.667999999999992</c:v>
                </c:pt>
                <c:pt idx="238">
                  <c:v>72.063999999999993</c:v>
                </c:pt>
                <c:pt idx="239">
                  <c:v>63.014000000000003</c:v>
                </c:pt>
                <c:pt idx="240">
                  <c:v>61.1</c:v>
                </c:pt>
                <c:pt idx="241">
                  <c:v>73.410000000000025</c:v>
                </c:pt>
                <c:pt idx="242">
                  <c:v>66.628999999999948</c:v>
                </c:pt>
                <c:pt idx="243">
                  <c:v>69.075000000000003</c:v>
                </c:pt>
                <c:pt idx="244">
                  <c:v>70.046999999999997</c:v>
                </c:pt>
                <c:pt idx="245">
                  <c:v>72.816000000000003</c:v>
                </c:pt>
                <c:pt idx="246">
                  <c:v>65.989999999999995</c:v>
                </c:pt>
                <c:pt idx="247">
                  <c:v>66.331999999999994</c:v>
                </c:pt>
                <c:pt idx="248">
                  <c:v>63.883000000000003</c:v>
                </c:pt>
                <c:pt idx="249">
                  <c:v>67.051000000000002</c:v>
                </c:pt>
                <c:pt idx="250">
                  <c:v>75.623999999999981</c:v>
                </c:pt>
                <c:pt idx="251">
                  <c:v>71.834999999999994</c:v>
                </c:pt>
                <c:pt idx="252">
                  <c:v>67.051000000000002</c:v>
                </c:pt>
                <c:pt idx="253">
                  <c:v>71.305999999999983</c:v>
                </c:pt>
                <c:pt idx="254">
                  <c:v>65.055999999999983</c:v>
                </c:pt>
                <c:pt idx="255">
                  <c:v>67.849000000000004</c:v>
                </c:pt>
                <c:pt idx="256">
                  <c:v>70.265000000000001</c:v>
                </c:pt>
                <c:pt idx="257">
                  <c:v>65.768000000000001</c:v>
                </c:pt>
                <c:pt idx="258">
                  <c:v>64.043000000000006</c:v>
                </c:pt>
                <c:pt idx="259">
                  <c:v>66.691999999999993</c:v>
                </c:pt>
                <c:pt idx="260">
                  <c:v>65.896000000000001</c:v>
                </c:pt>
                <c:pt idx="261">
                  <c:v>62.834000000000003</c:v>
                </c:pt>
                <c:pt idx="262">
                  <c:v>66.427999999999997</c:v>
                </c:pt>
                <c:pt idx="263">
                  <c:v>70.38</c:v>
                </c:pt>
                <c:pt idx="264">
                  <c:v>67.988</c:v>
                </c:pt>
                <c:pt idx="265">
                  <c:v>73.375999999999948</c:v>
                </c:pt>
                <c:pt idx="266">
                  <c:v>73.978999999999999</c:v>
                </c:pt>
                <c:pt idx="267">
                  <c:v>66.021000000000001</c:v>
                </c:pt>
                <c:pt idx="268">
                  <c:v>68.117999999999995</c:v>
                </c:pt>
                <c:pt idx="269">
                  <c:v>65.774999999999991</c:v>
                </c:pt>
                <c:pt idx="270">
                  <c:v>65.733000000000004</c:v>
                </c:pt>
                <c:pt idx="271">
                  <c:v>67.549000000000007</c:v>
                </c:pt>
                <c:pt idx="272">
                  <c:v>66.387</c:v>
                </c:pt>
                <c:pt idx="273">
                  <c:v>67.482000000000014</c:v>
                </c:pt>
                <c:pt idx="274">
                  <c:v>73.962000000000003</c:v>
                </c:pt>
                <c:pt idx="275">
                  <c:v>69.884999999999991</c:v>
                </c:pt>
                <c:pt idx="276">
                  <c:v>67.795000000000002</c:v>
                </c:pt>
                <c:pt idx="277">
                  <c:v>69.675999999999988</c:v>
                </c:pt>
                <c:pt idx="278">
                  <c:v>66.722999999999999</c:v>
                </c:pt>
                <c:pt idx="279">
                  <c:v>64.964000000000027</c:v>
                </c:pt>
                <c:pt idx="280">
                  <c:v>72.197999999999993</c:v>
                </c:pt>
                <c:pt idx="281">
                  <c:v>67.212000000000003</c:v>
                </c:pt>
                <c:pt idx="282">
                  <c:v>64.183999999999983</c:v>
                </c:pt>
                <c:pt idx="283">
                  <c:v>61.712000000000003</c:v>
                </c:pt>
                <c:pt idx="284">
                  <c:v>66.801000000000002</c:v>
                </c:pt>
                <c:pt idx="285">
                  <c:v>63.927</c:v>
                </c:pt>
                <c:pt idx="286">
                  <c:v>60.332000000000001</c:v>
                </c:pt>
                <c:pt idx="287">
                  <c:v>62.798000000000513</c:v>
                </c:pt>
                <c:pt idx="288">
                  <c:v>59.103000000000002</c:v>
                </c:pt>
                <c:pt idx="289">
                  <c:v>58.343000000000004</c:v>
                </c:pt>
                <c:pt idx="290">
                  <c:v>63.061</c:v>
                </c:pt>
                <c:pt idx="291">
                  <c:v>59.696000000000012</c:v>
                </c:pt>
                <c:pt idx="292">
                  <c:v>65.497000000000227</c:v>
                </c:pt>
                <c:pt idx="293">
                  <c:v>58.424000000000007</c:v>
                </c:pt>
                <c:pt idx="294">
                  <c:v>62.053000000000004</c:v>
                </c:pt>
                <c:pt idx="295">
                  <c:v>62.927</c:v>
                </c:pt>
                <c:pt idx="296">
                  <c:v>68.992999999999995</c:v>
                </c:pt>
                <c:pt idx="297">
                  <c:v>69.296000000000006</c:v>
                </c:pt>
                <c:pt idx="298">
                  <c:v>66.570999999999998</c:v>
                </c:pt>
                <c:pt idx="299">
                  <c:v>67.575999999999979</c:v>
                </c:pt>
                <c:pt idx="300">
                  <c:v>63.767000000000003</c:v>
                </c:pt>
                <c:pt idx="301">
                  <c:v>63.707000000000001</c:v>
                </c:pt>
                <c:pt idx="302">
                  <c:v>70.318000000000012</c:v>
                </c:pt>
                <c:pt idx="303">
                  <c:v>64.185999999999979</c:v>
                </c:pt>
                <c:pt idx="304">
                  <c:v>72.705000000000013</c:v>
                </c:pt>
                <c:pt idx="305">
                  <c:v>68.590999999999994</c:v>
                </c:pt>
                <c:pt idx="306">
                  <c:v>71.644000000000005</c:v>
                </c:pt>
                <c:pt idx="307">
                  <c:v>77.198999999999998</c:v>
                </c:pt>
                <c:pt idx="308">
                  <c:v>70.127999999999986</c:v>
                </c:pt>
                <c:pt idx="309">
                  <c:v>68.518000000000001</c:v>
                </c:pt>
                <c:pt idx="310">
                  <c:v>71.134999999999991</c:v>
                </c:pt>
                <c:pt idx="311">
                  <c:v>70.819999999999993</c:v>
                </c:pt>
                <c:pt idx="312">
                  <c:v>64.995000000000005</c:v>
                </c:pt>
                <c:pt idx="313">
                  <c:v>68.912999999999997</c:v>
                </c:pt>
                <c:pt idx="314">
                  <c:v>68.679999999999978</c:v>
                </c:pt>
                <c:pt idx="315">
                  <c:v>70.099000000000004</c:v>
                </c:pt>
                <c:pt idx="316">
                  <c:v>71.683999999999983</c:v>
                </c:pt>
                <c:pt idx="317">
                  <c:v>68.994000000000227</c:v>
                </c:pt>
                <c:pt idx="318">
                  <c:v>66.899000000000001</c:v>
                </c:pt>
                <c:pt idx="319">
                  <c:v>68.662999999999982</c:v>
                </c:pt>
                <c:pt idx="320">
                  <c:v>68.013000000000005</c:v>
                </c:pt>
                <c:pt idx="321">
                  <c:v>65.702000000000012</c:v>
                </c:pt>
                <c:pt idx="322">
                  <c:v>70.391000000000005</c:v>
                </c:pt>
                <c:pt idx="323">
                  <c:v>66.680999999999983</c:v>
                </c:pt>
                <c:pt idx="324">
                  <c:v>69.539000000000001</c:v>
                </c:pt>
                <c:pt idx="325">
                  <c:v>71.057000000000002</c:v>
                </c:pt>
                <c:pt idx="326">
                  <c:v>66.03</c:v>
                </c:pt>
                <c:pt idx="327">
                  <c:v>63.173000000000002</c:v>
                </c:pt>
                <c:pt idx="328">
                  <c:v>64.257000000000005</c:v>
                </c:pt>
                <c:pt idx="329">
                  <c:v>61.144000000000005</c:v>
                </c:pt>
                <c:pt idx="330">
                  <c:v>61.851999999999997</c:v>
                </c:pt>
                <c:pt idx="331">
                  <c:v>67.649999999999991</c:v>
                </c:pt>
                <c:pt idx="332">
                  <c:v>63.197000000000003</c:v>
                </c:pt>
                <c:pt idx="333">
                  <c:v>61.635000000000012</c:v>
                </c:pt>
                <c:pt idx="334">
                  <c:v>68.637999999999991</c:v>
                </c:pt>
                <c:pt idx="335">
                  <c:v>64.927000000000007</c:v>
                </c:pt>
                <c:pt idx="336">
                  <c:v>61.414999999999999</c:v>
                </c:pt>
                <c:pt idx="337">
                  <c:v>67.209000000000003</c:v>
                </c:pt>
                <c:pt idx="338">
                  <c:v>66.256</c:v>
                </c:pt>
                <c:pt idx="339">
                  <c:v>72.230999999999995</c:v>
                </c:pt>
                <c:pt idx="340">
                  <c:v>74.320999999999998</c:v>
                </c:pt>
                <c:pt idx="341">
                  <c:v>72.570999999999998</c:v>
                </c:pt>
                <c:pt idx="342">
                  <c:v>61.202000000000012</c:v>
                </c:pt>
                <c:pt idx="343">
                  <c:v>61.354999999999997</c:v>
                </c:pt>
                <c:pt idx="344">
                  <c:v>61.039000000000001</c:v>
                </c:pt>
                <c:pt idx="345">
                  <c:v>54.536000000000001</c:v>
                </c:pt>
                <c:pt idx="346">
                  <c:v>53.752000000000002</c:v>
                </c:pt>
                <c:pt idx="347">
                  <c:v>57.533000000000001</c:v>
                </c:pt>
                <c:pt idx="348">
                  <c:v>63.03</c:v>
                </c:pt>
                <c:pt idx="349">
                  <c:v>62.260000000000012</c:v>
                </c:pt>
                <c:pt idx="350">
                  <c:v>57.513000000000005</c:v>
                </c:pt>
                <c:pt idx="351">
                  <c:v>61.431000000000004</c:v>
                </c:pt>
                <c:pt idx="352">
                  <c:v>70.5</c:v>
                </c:pt>
                <c:pt idx="353">
                  <c:v>65.069000000000003</c:v>
                </c:pt>
                <c:pt idx="354">
                  <c:v>68.521000000000001</c:v>
                </c:pt>
                <c:pt idx="355">
                  <c:v>74.78</c:v>
                </c:pt>
                <c:pt idx="356">
                  <c:v>68.45</c:v>
                </c:pt>
                <c:pt idx="357">
                  <c:v>67.456999999999994</c:v>
                </c:pt>
                <c:pt idx="358">
                  <c:v>72.825999999999979</c:v>
                </c:pt>
                <c:pt idx="359">
                  <c:v>69.781000000000006</c:v>
                </c:pt>
                <c:pt idx="360">
                  <c:v>68.958000000000013</c:v>
                </c:pt>
                <c:pt idx="361">
                  <c:v>74.179999999999978</c:v>
                </c:pt>
                <c:pt idx="362">
                  <c:v>64.334000000000003</c:v>
                </c:pt>
                <c:pt idx="363">
                  <c:v>63.377000000000002</c:v>
                </c:pt>
                <c:pt idx="364">
                  <c:v>63.522000000000013</c:v>
                </c:pt>
                <c:pt idx="365">
                  <c:v>67.353999999999999</c:v>
                </c:pt>
                <c:pt idx="366">
                  <c:v>64.131999999999991</c:v>
                </c:pt>
                <c:pt idx="367">
                  <c:v>68.128999999999948</c:v>
                </c:pt>
                <c:pt idx="368">
                  <c:v>66.471999999999994</c:v>
                </c:pt>
                <c:pt idx="369">
                  <c:v>66.929000000000002</c:v>
                </c:pt>
                <c:pt idx="370">
                  <c:v>66.884</c:v>
                </c:pt>
                <c:pt idx="371">
                  <c:v>65.349000000000004</c:v>
                </c:pt>
                <c:pt idx="372">
                  <c:v>64.134</c:v>
                </c:pt>
                <c:pt idx="373">
                  <c:v>58.374000000000002</c:v>
                </c:pt>
                <c:pt idx="374">
                  <c:v>57.416000000000004</c:v>
                </c:pt>
                <c:pt idx="375">
                  <c:v>59.816000000000003</c:v>
                </c:pt>
                <c:pt idx="376">
                  <c:v>53.44</c:v>
                </c:pt>
                <c:pt idx="377">
                  <c:v>56.017000000000003</c:v>
                </c:pt>
                <c:pt idx="378">
                  <c:v>75.373999999999981</c:v>
                </c:pt>
                <c:pt idx="379">
                  <c:v>75.180999999999983</c:v>
                </c:pt>
                <c:pt idx="380">
                  <c:v>67.835999999999999</c:v>
                </c:pt>
                <c:pt idx="381">
                  <c:v>58.950999999999993</c:v>
                </c:pt>
                <c:pt idx="382">
                  <c:v>66.593999999999994</c:v>
                </c:pt>
                <c:pt idx="383">
                  <c:v>64.906999999999996</c:v>
                </c:pt>
                <c:pt idx="384">
                  <c:v>61.745000000000012</c:v>
                </c:pt>
                <c:pt idx="385">
                  <c:v>64.393000000000001</c:v>
                </c:pt>
                <c:pt idx="386">
                  <c:v>64.614999999999995</c:v>
                </c:pt>
                <c:pt idx="387">
                  <c:v>63.969000000000001</c:v>
                </c:pt>
                <c:pt idx="388">
                  <c:v>63.973000000000006</c:v>
                </c:pt>
                <c:pt idx="389">
                  <c:v>63.753</c:v>
                </c:pt>
                <c:pt idx="390">
                  <c:v>63.038000000000011</c:v>
                </c:pt>
                <c:pt idx="391">
                  <c:v>66.527999999999992</c:v>
                </c:pt>
                <c:pt idx="392">
                  <c:v>66.192999999999998</c:v>
                </c:pt>
                <c:pt idx="393">
                  <c:v>63.524000000000001</c:v>
                </c:pt>
                <c:pt idx="394">
                  <c:v>61.725000000000463</c:v>
                </c:pt>
                <c:pt idx="395">
                  <c:v>65.914000000000527</c:v>
                </c:pt>
                <c:pt idx="396">
                  <c:v>64.641000000000005</c:v>
                </c:pt>
                <c:pt idx="397">
                  <c:v>65.349000000000004</c:v>
                </c:pt>
                <c:pt idx="398">
                  <c:v>60.673000000000002</c:v>
                </c:pt>
                <c:pt idx="399">
                  <c:v>58.386999999999993</c:v>
                </c:pt>
                <c:pt idx="400">
                  <c:v>58.974000000000004</c:v>
                </c:pt>
                <c:pt idx="401">
                  <c:v>62.493000000000002</c:v>
                </c:pt>
                <c:pt idx="402">
                  <c:v>59.914999999999999</c:v>
                </c:pt>
                <c:pt idx="403">
                  <c:v>63.189</c:v>
                </c:pt>
                <c:pt idx="404">
                  <c:v>59.784000000000006</c:v>
                </c:pt>
                <c:pt idx="405">
                  <c:v>57.546000000000006</c:v>
                </c:pt>
                <c:pt idx="406">
                  <c:v>61.381999999999998</c:v>
                </c:pt>
                <c:pt idx="407">
                  <c:v>57.278000000000013</c:v>
                </c:pt>
                <c:pt idx="408">
                  <c:v>58.865000000000002</c:v>
                </c:pt>
                <c:pt idx="409">
                  <c:v>65.721999999999994</c:v>
                </c:pt>
                <c:pt idx="410">
                  <c:v>67.8</c:v>
                </c:pt>
                <c:pt idx="411">
                  <c:v>66.653999999999982</c:v>
                </c:pt>
                <c:pt idx="412">
                  <c:v>68.748000000000005</c:v>
                </c:pt>
                <c:pt idx="413">
                  <c:v>64.381999999999991</c:v>
                </c:pt>
                <c:pt idx="414">
                  <c:v>62.99</c:v>
                </c:pt>
                <c:pt idx="415">
                  <c:v>58.837000000000003</c:v>
                </c:pt>
                <c:pt idx="416">
                  <c:v>68.081000000000003</c:v>
                </c:pt>
                <c:pt idx="417">
                  <c:v>63.472000000000001</c:v>
                </c:pt>
                <c:pt idx="418">
                  <c:v>69.391999999999996</c:v>
                </c:pt>
                <c:pt idx="419">
                  <c:v>65.531000000000006</c:v>
                </c:pt>
                <c:pt idx="420">
                  <c:v>63.877000000000002</c:v>
                </c:pt>
                <c:pt idx="421">
                  <c:v>65.798000000000002</c:v>
                </c:pt>
                <c:pt idx="422">
                  <c:v>67.054999999999993</c:v>
                </c:pt>
                <c:pt idx="423">
                  <c:v>62.853999999999999</c:v>
                </c:pt>
                <c:pt idx="424">
                  <c:v>70.485000000000014</c:v>
                </c:pt>
                <c:pt idx="425">
                  <c:v>67.007999999999996</c:v>
                </c:pt>
                <c:pt idx="426">
                  <c:v>63.790000000000013</c:v>
                </c:pt>
                <c:pt idx="427">
                  <c:v>67.871999999999986</c:v>
                </c:pt>
                <c:pt idx="428">
                  <c:v>66.748000000000005</c:v>
                </c:pt>
                <c:pt idx="429">
                  <c:v>62.631</c:v>
                </c:pt>
                <c:pt idx="430">
                  <c:v>67.822999999999979</c:v>
                </c:pt>
                <c:pt idx="431">
                  <c:v>66.563999999999993</c:v>
                </c:pt>
                <c:pt idx="432">
                  <c:v>66.85599999999998</c:v>
                </c:pt>
                <c:pt idx="433">
                  <c:v>65.078000000000003</c:v>
                </c:pt>
                <c:pt idx="434">
                  <c:v>63.872</c:v>
                </c:pt>
                <c:pt idx="435">
                  <c:v>62.763000000000012</c:v>
                </c:pt>
                <c:pt idx="436">
                  <c:v>66.697999999999993</c:v>
                </c:pt>
                <c:pt idx="437">
                  <c:v>63.190000000000012</c:v>
                </c:pt>
                <c:pt idx="438">
                  <c:v>65.076999999999998</c:v>
                </c:pt>
                <c:pt idx="439">
                  <c:v>64.688000000000002</c:v>
                </c:pt>
                <c:pt idx="440">
                  <c:v>64.170999999999978</c:v>
                </c:pt>
                <c:pt idx="441">
                  <c:v>66.063000000000002</c:v>
                </c:pt>
                <c:pt idx="442">
                  <c:v>66.375999999999948</c:v>
                </c:pt>
                <c:pt idx="443">
                  <c:v>65.647999999999996</c:v>
                </c:pt>
                <c:pt idx="444">
                  <c:v>64.840999999999994</c:v>
                </c:pt>
                <c:pt idx="445">
                  <c:v>66.672999999999988</c:v>
                </c:pt>
                <c:pt idx="446">
                  <c:v>64.304000000000002</c:v>
                </c:pt>
                <c:pt idx="447">
                  <c:v>63.076000000000001</c:v>
                </c:pt>
                <c:pt idx="448">
                  <c:v>65.236999999999995</c:v>
                </c:pt>
                <c:pt idx="449">
                  <c:v>62.244</c:v>
                </c:pt>
                <c:pt idx="450">
                  <c:v>64.02</c:v>
                </c:pt>
                <c:pt idx="451">
                  <c:v>57.088000000000001</c:v>
                </c:pt>
                <c:pt idx="452">
                  <c:v>57.919000000000004</c:v>
                </c:pt>
                <c:pt idx="453">
                  <c:v>63.349000000000004</c:v>
                </c:pt>
                <c:pt idx="454">
                  <c:v>67.647999999999996</c:v>
                </c:pt>
                <c:pt idx="455">
                  <c:v>67.468999999999994</c:v>
                </c:pt>
                <c:pt idx="456">
                  <c:v>61.379000000000005</c:v>
                </c:pt>
                <c:pt idx="457">
                  <c:v>59.844999999999999</c:v>
                </c:pt>
                <c:pt idx="458">
                  <c:v>57.801000000000002</c:v>
                </c:pt>
                <c:pt idx="459">
                  <c:v>58.61</c:v>
                </c:pt>
                <c:pt idx="460">
                  <c:v>67.664000000000001</c:v>
                </c:pt>
                <c:pt idx="461">
                  <c:v>75.992999999999995</c:v>
                </c:pt>
                <c:pt idx="462">
                  <c:v>69.575000000000003</c:v>
                </c:pt>
                <c:pt idx="463">
                  <c:v>71.727999999999994</c:v>
                </c:pt>
                <c:pt idx="464">
                  <c:v>69.269000000000005</c:v>
                </c:pt>
                <c:pt idx="465">
                  <c:v>62.776000000000003</c:v>
                </c:pt>
                <c:pt idx="466">
                  <c:v>68.536000000000001</c:v>
                </c:pt>
                <c:pt idx="467">
                  <c:v>64.524000000000001</c:v>
                </c:pt>
                <c:pt idx="468">
                  <c:v>61.886999999999993</c:v>
                </c:pt>
                <c:pt idx="469">
                  <c:v>88.557000000000002</c:v>
                </c:pt>
                <c:pt idx="470">
                  <c:v>88.61</c:v>
                </c:pt>
                <c:pt idx="471">
                  <c:v>65.335999999999999</c:v>
                </c:pt>
                <c:pt idx="472">
                  <c:v>68.650999999999982</c:v>
                </c:pt>
                <c:pt idx="473">
                  <c:v>63.64</c:v>
                </c:pt>
                <c:pt idx="474">
                  <c:v>65.834000000000003</c:v>
                </c:pt>
                <c:pt idx="475">
                  <c:v>72.421999999999997</c:v>
                </c:pt>
                <c:pt idx="476">
                  <c:v>64.111000000000004</c:v>
                </c:pt>
                <c:pt idx="477">
                  <c:v>67.197000000000003</c:v>
                </c:pt>
                <c:pt idx="478">
                  <c:v>68.468000000000004</c:v>
                </c:pt>
                <c:pt idx="479">
                  <c:v>63.937000000000005</c:v>
                </c:pt>
                <c:pt idx="480">
                  <c:v>64.751000000000005</c:v>
                </c:pt>
                <c:pt idx="481">
                  <c:v>64.733000000000004</c:v>
                </c:pt>
                <c:pt idx="482">
                  <c:v>60.713000000000001</c:v>
                </c:pt>
                <c:pt idx="483">
                  <c:v>64.001999999999995</c:v>
                </c:pt>
                <c:pt idx="484">
                  <c:v>71.111999999999995</c:v>
                </c:pt>
                <c:pt idx="485">
                  <c:v>60.162000000000013</c:v>
                </c:pt>
                <c:pt idx="486">
                  <c:v>62.48</c:v>
                </c:pt>
                <c:pt idx="487">
                  <c:v>63.881999999999998</c:v>
                </c:pt>
                <c:pt idx="488">
                  <c:v>56.793000000000013</c:v>
                </c:pt>
                <c:pt idx="489">
                  <c:v>57.244</c:v>
                </c:pt>
                <c:pt idx="490">
                  <c:v>57.024000000000001</c:v>
                </c:pt>
                <c:pt idx="491">
                  <c:v>64.16</c:v>
                </c:pt>
                <c:pt idx="492">
                  <c:v>63.163000000000011</c:v>
                </c:pt>
                <c:pt idx="493">
                  <c:v>61.146000000000001</c:v>
                </c:pt>
                <c:pt idx="494">
                  <c:v>57.225000000000463</c:v>
                </c:pt>
                <c:pt idx="495">
                  <c:v>62.393000000000001</c:v>
                </c:pt>
                <c:pt idx="496">
                  <c:v>71.634</c:v>
                </c:pt>
                <c:pt idx="497">
                  <c:v>62.9</c:v>
                </c:pt>
                <c:pt idx="498">
                  <c:v>63.381999999999998</c:v>
                </c:pt>
                <c:pt idx="499">
                  <c:v>69.842000000000013</c:v>
                </c:pt>
                <c:pt idx="500">
                  <c:v>63.917000000000002</c:v>
                </c:pt>
                <c:pt idx="501">
                  <c:v>69.147000000000006</c:v>
                </c:pt>
                <c:pt idx="502">
                  <c:v>69.924999999999997</c:v>
                </c:pt>
                <c:pt idx="503">
                  <c:v>62.344000000000001</c:v>
                </c:pt>
                <c:pt idx="504">
                  <c:v>64.775999999999982</c:v>
                </c:pt>
                <c:pt idx="505">
                  <c:v>69.227000000000004</c:v>
                </c:pt>
                <c:pt idx="506">
                  <c:v>67.722999999999999</c:v>
                </c:pt>
                <c:pt idx="507">
                  <c:v>65.117000000000004</c:v>
                </c:pt>
                <c:pt idx="508">
                  <c:v>74.024000000000001</c:v>
                </c:pt>
                <c:pt idx="509">
                  <c:v>69.049000000000007</c:v>
                </c:pt>
                <c:pt idx="510">
                  <c:v>67.643000000000001</c:v>
                </c:pt>
                <c:pt idx="511">
                  <c:v>75.322000000000003</c:v>
                </c:pt>
                <c:pt idx="512">
                  <c:v>62.419000000000004</c:v>
                </c:pt>
                <c:pt idx="513">
                  <c:v>62.574000000000005</c:v>
                </c:pt>
                <c:pt idx="514">
                  <c:v>59.596000000000011</c:v>
                </c:pt>
                <c:pt idx="515">
                  <c:v>58.085000000000001</c:v>
                </c:pt>
                <c:pt idx="516">
                  <c:v>58.816999999999993</c:v>
                </c:pt>
                <c:pt idx="517">
                  <c:v>63.492000000000012</c:v>
                </c:pt>
                <c:pt idx="518">
                  <c:v>58.676000000000002</c:v>
                </c:pt>
                <c:pt idx="519">
                  <c:v>54.907000000000004</c:v>
                </c:pt>
                <c:pt idx="520">
                  <c:v>61.751000000000005</c:v>
                </c:pt>
                <c:pt idx="521">
                  <c:v>60.356999999999999</c:v>
                </c:pt>
                <c:pt idx="522">
                  <c:v>62.528000000000013</c:v>
                </c:pt>
                <c:pt idx="523">
                  <c:v>62.281000000000006</c:v>
                </c:pt>
                <c:pt idx="524">
                  <c:v>61.611000000000004</c:v>
                </c:pt>
                <c:pt idx="525">
                  <c:v>58.708000000000013</c:v>
                </c:pt>
                <c:pt idx="526">
                  <c:v>67.718999999999994</c:v>
                </c:pt>
                <c:pt idx="527">
                  <c:v>66.393000000000001</c:v>
                </c:pt>
                <c:pt idx="528">
                  <c:v>64.238</c:v>
                </c:pt>
                <c:pt idx="529">
                  <c:v>60.856000000000002</c:v>
                </c:pt>
                <c:pt idx="530">
                  <c:v>64.192999999999998</c:v>
                </c:pt>
                <c:pt idx="531">
                  <c:v>59.927</c:v>
                </c:pt>
                <c:pt idx="532">
                  <c:v>65.86</c:v>
                </c:pt>
                <c:pt idx="533">
                  <c:v>71.35899999999998</c:v>
                </c:pt>
                <c:pt idx="534">
                  <c:v>72.001000000000005</c:v>
                </c:pt>
                <c:pt idx="535">
                  <c:v>69.331999999999994</c:v>
                </c:pt>
                <c:pt idx="536">
                  <c:v>70.807999999999993</c:v>
                </c:pt>
                <c:pt idx="537">
                  <c:v>64.084999999999994</c:v>
                </c:pt>
                <c:pt idx="538">
                  <c:v>65.924000000000007</c:v>
                </c:pt>
                <c:pt idx="539">
                  <c:v>66.962999999999994</c:v>
                </c:pt>
                <c:pt idx="540">
                  <c:v>67.985000000000014</c:v>
                </c:pt>
                <c:pt idx="541">
                  <c:v>72.245999999999995</c:v>
                </c:pt>
                <c:pt idx="542">
                  <c:v>66.543000000000006</c:v>
                </c:pt>
                <c:pt idx="543">
                  <c:v>67.065000000000012</c:v>
                </c:pt>
                <c:pt idx="544">
                  <c:v>68.387999999999991</c:v>
                </c:pt>
                <c:pt idx="545">
                  <c:v>64.846000000000004</c:v>
                </c:pt>
                <c:pt idx="546">
                  <c:v>68.459000000000003</c:v>
                </c:pt>
                <c:pt idx="547">
                  <c:v>68.384999999999991</c:v>
                </c:pt>
                <c:pt idx="548">
                  <c:v>64.486999999999995</c:v>
                </c:pt>
                <c:pt idx="549">
                  <c:v>65.795000000000002</c:v>
                </c:pt>
                <c:pt idx="550">
                  <c:v>60.267000000000003</c:v>
                </c:pt>
                <c:pt idx="551">
                  <c:v>61.967000000000006</c:v>
                </c:pt>
                <c:pt idx="552">
                  <c:v>65.057999999999993</c:v>
                </c:pt>
                <c:pt idx="553">
                  <c:v>66.581000000000003</c:v>
                </c:pt>
                <c:pt idx="554">
                  <c:v>64.947000000000727</c:v>
                </c:pt>
                <c:pt idx="555">
                  <c:v>67.162999999999982</c:v>
                </c:pt>
                <c:pt idx="556">
                  <c:v>66.232000000000014</c:v>
                </c:pt>
                <c:pt idx="557">
                  <c:v>65.706000000000003</c:v>
                </c:pt>
                <c:pt idx="558">
                  <c:v>63.027000000000001</c:v>
                </c:pt>
                <c:pt idx="559">
                  <c:v>66.415000000000006</c:v>
                </c:pt>
                <c:pt idx="560">
                  <c:v>66.449000000000026</c:v>
                </c:pt>
                <c:pt idx="561">
                  <c:v>66.068000000000012</c:v>
                </c:pt>
                <c:pt idx="562">
                  <c:v>73.172999999999988</c:v>
                </c:pt>
                <c:pt idx="563">
                  <c:v>74.918000000000006</c:v>
                </c:pt>
                <c:pt idx="564">
                  <c:v>65.078000000000003</c:v>
                </c:pt>
                <c:pt idx="565">
                  <c:v>64.114000000000004</c:v>
                </c:pt>
                <c:pt idx="566">
                  <c:v>61.701000000000001</c:v>
                </c:pt>
                <c:pt idx="567">
                  <c:v>57.98</c:v>
                </c:pt>
                <c:pt idx="568">
                  <c:v>58.728000000000463</c:v>
                </c:pt>
                <c:pt idx="569">
                  <c:v>60.347000000000001</c:v>
                </c:pt>
                <c:pt idx="570">
                  <c:v>59.850999999999999</c:v>
                </c:pt>
                <c:pt idx="571">
                  <c:v>61.976000000000006</c:v>
                </c:pt>
                <c:pt idx="572">
                  <c:v>62.362000000000002</c:v>
                </c:pt>
                <c:pt idx="573">
                  <c:v>59.736000000000011</c:v>
                </c:pt>
                <c:pt idx="574">
                  <c:v>61.849000000000004</c:v>
                </c:pt>
                <c:pt idx="575">
                  <c:v>61.134</c:v>
                </c:pt>
                <c:pt idx="576">
                  <c:v>61.194000000000003</c:v>
                </c:pt>
                <c:pt idx="577">
                  <c:v>63.839000000000006</c:v>
                </c:pt>
                <c:pt idx="578">
                  <c:v>62.148000000000003</c:v>
                </c:pt>
                <c:pt idx="579">
                  <c:v>60.954999999999998</c:v>
                </c:pt>
                <c:pt idx="580">
                  <c:v>60.362000000000002</c:v>
                </c:pt>
                <c:pt idx="581">
                  <c:v>61.116</c:v>
                </c:pt>
                <c:pt idx="582">
                  <c:v>60.843000000000004</c:v>
                </c:pt>
                <c:pt idx="583">
                  <c:v>62.763000000000012</c:v>
                </c:pt>
                <c:pt idx="584">
                  <c:v>62.190000000000012</c:v>
                </c:pt>
                <c:pt idx="585">
                  <c:v>67.587000000000003</c:v>
                </c:pt>
                <c:pt idx="586">
                  <c:v>67.965000000000003</c:v>
                </c:pt>
                <c:pt idx="587">
                  <c:v>63.764000000000003</c:v>
                </c:pt>
                <c:pt idx="588">
                  <c:v>62.686</c:v>
                </c:pt>
                <c:pt idx="589">
                  <c:v>65.25</c:v>
                </c:pt>
                <c:pt idx="590">
                  <c:v>63.031000000000006</c:v>
                </c:pt>
                <c:pt idx="591">
                  <c:v>61.298000000000513</c:v>
                </c:pt>
                <c:pt idx="592">
                  <c:v>64.694999999999993</c:v>
                </c:pt>
                <c:pt idx="593">
                  <c:v>61.309000000000005</c:v>
                </c:pt>
                <c:pt idx="594">
                  <c:v>59.679000000000002</c:v>
                </c:pt>
                <c:pt idx="595">
                  <c:v>63.99</c:v>
                </c:pt>
                <c:pt idx="596">
                  <c:v>59.054000000000002</c:v>
                </c:pt>
                <c:pt idx="597">
                  <c:v>68.512</c:v>
                </c:pt>
                <c:pt idx="598">
                  <c:v>71.313999999999993</c:v>
                </c:pt>
                <c:pt idx="599">
                  <c:v>76.915000000000006</c:v>
                </c:pt>
                <c:pt idx="600">
                  <c:v>66.952000000000012</c:v>
                </c:pt>
                <c:pt idx="601">
                  <c:v>65.542000000000002</c:v>
                </c:pt>
                <c:pt idx="602">
                  <c:v>65.546999999999997</c:v>
                </c:pt>
                <c:pt idx="603">
                  <c:v>62.597000000000001</c:v>
                </c:pt>
                <c:pt idx="604">
                  <c:v>67.73</c:v>
                </c:pt>
                <c:pt idx="605">
                  <c:v>65.863</c:v>
                </c:pt>
                <c:pt idx="606">
                  <c:v>62.341000000000001</c:v>
                </c:pt>
                <c:pt idx="607">
                  <c:v>65.513999999999996</c:v>
                </c:pt>
                <c:pt idx="608">
                  <c:v>65.967000000000027</c:v>
                </c:pt>
                <c:pt idx="609">
                  <c:v>68.078999999999979</c:v>
                </c:pt>
                <c:pt idx="610">
                  <c:v>70.910000000000025</c:v>
                </c:pt>
                <c:pt idx="611">
                  <c:v>66.078000000000003</c:v>
                </c:pt>
                <c:pt idx="612">
                  <c:v>62.92</c:v>
                </c:pt>
                <c:pt idx="613">
                  <c:v>66.876999999999981</c:v>
                </c:pt>
                <c:pt idx="614">
                  <c:v>68.512</c:v>
                </c:pt>
                <c:pt idx="615">
                  <c:v>67.233000000000004</c:v>
                </c:pt>
                <c:pt idx="616">
                  <c:v>81.396000000000001</c:v>
                </c:pt>
                <c:pt idx="617">
                  <c:v>67.175999999999988</c:v>
                </c:pt>
                <c:pt idx="618">
                  <c:v>63.302</c:v>
                </c:pt>
                <c:pt idx="619">
                  <c:v>67.937000000000026</c:v>
                </c:pt>
                <c:pt idx="620">
                  <c:v>65.328000000000003</c:v>
                </c:pt>
                <c:pt idx="621">
                  <c:v>62.730000000000011</c:v>
                </c:pt>
                <c:pt idx="622">
                  <c:v>81.192999999999998</c:v>
                </c:pt>
                <c:pt idx="623">
                  <c:v>68.972999999999999</c:v>
                </c:pt>
                <c:pt idx="624">
                  <c:v>60.724000000000011</c:v>
                </c:pt>
                <c:pt idx="625">
                  <c:v>68.578000000000003</c:v>
                </c:pt>
                <c:pt idx="626">
                  <c:v>67.593000000000004</c:v>
                </c:pt>
                <c:pt idx="627">
                  <c:v>65.186999999999998</c:v>
                </c:pt>
                <c:pt idx="628">
                  <c:v>68.08</c:v>
                </c:pt>
                <c:pt idx="629">
                  <c:v>68.573999999999998</c:v>
                </c:pt>
                <c:pt idx="630">
                  <c:v>62.813999999999993</c:v>
                </c:pt>
                <c:pt idx="631">
                  <c:v>57.467000000000006</c:v>
                </c:pt>
                <c:pt idx="632">
                  <c:v>56.928000000000011</c:v>
                </c:pt>
                <c:pt idx="633">
                  <c:v>60.546000000000006</c:v>
                </c:pt>
                <c:pt idx="634">
                  <c:v>62.423000000000002</c:v>
                </c:pt>
                <c:pt idx="635">
                  <c:v>59.809000000000005</c:v>
                </c:pt>
                <c:pt idx="636">
                  <c:v>56.380999999999993</c:v>
                </c:pt>
                <c:pt idx="637">
                  <c:v>66.831000000000003</c:v>
                </c:pt>
                <c:pt idx="638">
                  <c:v>64.592000000000013</c:v>
                </c:pt>
                <c:pt idx="639">
                  <c:v>62.89</c:v>
                </c:pt>
                <c:pt idx="640">
                  <c:v>70.77</c:v>
                </c:pt>
                <c:pt idx="641">
                  <c:v>62.65</c:v>
                </c:pt>
                <c:pt idx="642">
                  <c:v>65.182000000000002</c:v>
                </c:pt>
                <c:pt idx="643">
                  <c:v>67.60599999999998</c:v>
                </c:pt>
                <c:pt idx="644">
                  <c:v>67.918999999999997</c:v>
                </c:pt>
                <c:pt idx="645">
                  <c:v>63.897000000000006</c:v>
                </c:pt>
                <c:pt idx="646">
                  <c:v>67.572000000000003</c:v>
                </c:pt>
                <c:pt idx="647">
                  <c:v>66.33</c:v>
                </c:pt>
                <c:pt idx="648">
                  <c:v>63.230000000000011</c:v>
                </c:pt>
                <c:pt idx="649">
                  <c:v>66.515000000000001</c:v>
                </c:pt>
                <c:pt idx="650">
                  <c:v>66.084999999999994</c:v>
                </c:pt>
                <c:pt idx="651">
                  <c:v>58.366</c:v>
                </c:pt>
                <c:pt idx="652">
                  <c:v>64.082999999999998</c:v>
                </c:pt>
                <c:pt idx="653">
                  <c:v>69.86</c:v>
                </c:pt>
                <c:pt idx="654">
                  <c:v>61.146000000000001</c:v>
                </c:pt>
                <c:pt idx="655">
                  <c:v>65.259</c:v>
                </c:pt>
                <c:pt idx="656">
                  <c:v>65.292000000000002</c:v>
                </c:pt>
                <c:pt idx="657">
                  <c:v>61.98</c:v>
                </c:pt>
                <c:pt idx="658">
                  <c:v>64.054000000000002</c:v>
                </c:pt>
                <c:pt idx="659">
                  <c:v>69.877999999999986</c:v>
                </c:pt>
                <c:pt idx="660">
                  <c:v>64.305999999999983</c:v>
                </c:pt>
                <c:pt idx="661">
                  <c:v>71.671999999999983</c:v>
                </c:pt>
                <c:pt idx="662">
                  <c:v>70.948000000000022</c:v>
                </c:pt>
                <c:pt idx="663">
                  <c:v>66.656999999999982</c:v>
                </c:pt>
                <c:pt idx="664">
                  <c:v>64.437000000000026</c:v>
                </c:pt>
                <c:pt idx="665">
                  <c:v>71.504000000000005</c:v>
                </c:pt>
                <c:pt idx="666">
                  <c:v>63.939</c:v>
                </c:pt>
                <c:pt idx="667">
                  <c:v>65.400000000000006</c:v>
                </c:pt>
                <c:pt idx="668">
                  <c:v>63.478000000000002</c:v>
                </c:pt>
                <c:pt idx="669">
                  <c:v>69.048000000000002</c:v>
                </c:pt>
                <c:pt idx="670">
                  <c:v>66.25</c:v>
                </c:pt>
                <c:pt idx="671">
                  <c:v>64.924000000000007</c:v>
                </c:pt>
                <c:pt idx="672">
                  <c:v>62.856000000000002</c:v>
                </c:pt>
                <c:pt idx="673">
                  <c:v>59.467000000000006</c:v>
                </c:pt>
                <c:pt idx="674">
                  <c:v>61.619</c:v>
                </c:pt>
                <c:pt idx="675">
                  <c:v>63.903000000000006</c:v>
                </c:pt>
                <c:pt idx="676">
                  <c:v>61.98</c:v>
                </c:pt>
                <c:pt idx="677">
                  <c:v>65.631</c:v>
                </c:pt>
                <c:pt idx="678">
                  <c:v>66.069999999999993</c:v>
                </c:pt>
                <c:pt idx="679">
                  <c:v>58.049000000000007</c:v>
                </c:pt>
                <c:pt idx="680">
                  <c:v>60.98</c:v>
                </c:pt>
                <c:pt idx="681">
                  <c:v>59.978000000000002</c:v>
                </c:pt>
                <c:pt idx="682">
                  <c:v>59.454999999999998</c:v>
                </c:pt>
                <c:pt idx="683">
                  <c:v>58.947000000000003</c:v>
                </c:pt>
                <c:pt idx="684">
                  <c:v>67.055999999999983</c:v>
                </c:pt>
                <c:pt idx="685">
                  <c:v>66.248000000000005</c:v>
                </c:pt>
                <c:pt idx="686">
                  <c:v>61.828000000000003</c:v>
                </c:pt>
                <c:pt idx="687">
                  <c:v>63.802</c:v>
                </c:pt>
                <c:pt idx="688">
                  <c:v>64.364000000000004</c:v>
                </c:pt>
                <c:pt idx="689">
                  <c:v>63.087000000000003</c:v>
                </c:pt>
                <c:pt idx="690">
                  <c:v>64.400000000000006</c:v>
                </c:pt>
                <c:pt idx="691">
                  <c:v>64.168999999999983</c:v>
                </c:pt>
                <c:pt idx="692">
                  <c:v>59.963000000000001</c:v>
                </c:pt>
                <c:pt idx="693">
                  <c:v>66.03</c:v>
                </c:pt>
                <c:pt idx="694">
                  <c:v>60.028000000000013</c:v>
                </c:pt>
                <c:pt idx="695">
                  <c:v>62.874000000000002</c:v>
                </c:pt>
                <c:pt idx="696">
                  <c:v>61.128000000000213</c:v>
                </c:pt>
                <c:pt idx="697">
                  <c:v>62.376000000000005</c:v>
                </c:pt>
                <c:pt idx="698">
                  <c:v>59.494</c:v>
                </c:pt>
                <c:pt idx="699">
                  <c:v>56.935000000000002</c:v>
                </c:pt>
                <c:pt idx="700">
                  <c:v>64.840999999999994</c:v>
                </c:pt>
                <c:pt idx="701">
                  <c:v>62.477000000000004</c:v>
                </c:pt>
                <c:pt idx="702">
                  <c:v>64.185000000000002</c:v>
                </c:pt>
                <c:pt idx="703">
                  <c:v>69.570999999999998</c:v>
                </c:pt>
                <c:pt idx="704">
                  <c:v>64.046999999999997</c:v>
                </c:pt>
                <c:pt idx="705">
                  <c:v>64.409000000000006</c:v>
                </c:pt>
                <c:pt idx="706">
                  <c:v>59.474000000000004</c:v>
                </c:pt>
                <c:pt idx="707">
                  <c:v>67.178999999999988</c:v>
                </c:pt>
                <c:pt idx="708">
                  <c:v>68.119</c:v>
                </c:pt>
                <c:pt idx="709">
                  <c:v>69.169999999999987</c:v>
                </c:pt>
                <c:pt idx="710">
                  <c:v>63.914999999999999</c:v>
                </c:pt>
                <c:pt idx="711">
                  <c:v>61.302</c:v>
                </c:pt>
                <c:pt idx="712">
                  <c:v>65.881999999999991</c:v>
                </c:pt>
                <c:pt idx="713">
                  <c:v>65.863</c:v>
                </c:pt>
                <c:pt idx="714">
                  <c:v>64.600999999999999</c:v>
                </c:pt>
                <c:pt idx="715">
                  <c:v>66.619</c:v>
                </c:pt>
                <c:pt idx="716">
                  <c:v>65.449000000000026</c:v>
                </c:pt>
                <c:pt idx="717">
                  <c:v>62.924000000000007</c:v>
                </c:pt>
                <c:pt idx="718">
                  <c:v>64.144999999999996</c:v>
                </c:pt>
                <c:pt idx="719">
                  <c:v>64.644999999999996</c:v>
                </c:pt>
                <c:pt idx="720">
                  <c:v>65.248999999999995</c:v>
                </c:pt>
                <c:pt idx="721">
                  <c:v>66.203999999999994</c:v>
                </c:pt>
                <c:pt idx="722">
                  <c:v>64.578000000000003</c:v>
                </c:pt>
                <c:pt idx="723">
                  <c:v>65.656999999999982</c:v>
                </c:pt>
                <c:pt idx="724">
                  <c:v>66.132999999999981</c:v>
                </c:pt>
                <c:pt idx="725">
                  <c:v>63.11</c:v>
                </c:pt>
                <c:pt idx="726">
                  <c:v>64.141999999999996</c:v>
                </c:pt>
                <c:pt idx="727">
                  <c:v>66.194999999999993</c:v>
                </c:pt>
                <c:pt idx="728">
                  <c:v>62.901000000000003</c:v>
                </c:pt>
                <c:pt idx="729">
                  <c:v>64.248999999999995</c:v>
                </c:pt>
                <c:pt idx="730">
                  <c:v>65.816999999999993</c:v>
                </c:pt>
                <c:pt idx="731">
                  <c:v>63.665000000000013</c:v>
                </c:pt>
                <c:pt idx="732">
                  <c:v>64.513999999999996</c:v>
                </c:pt>
                <c:pt idx="733">
                  <c:v>66.846000000000004</c:v>
                </c:pt>
                <c:pt idx="734">
                  <c:v>64.569999999999993</c:v>
                </c:pt>
                <c:pt idx="735">
                  <c:v>63.393000000000001</c:v>
                </c:pt>
                <c:pt idx="736">
                  <c:v>62.558</c:v>
                </c:pt>
                <c:pt idx="737">
                  <c:v>61.254000000000005</c:v>
                </c:pt>
                <c:pt idx="738">
                  <c:v>63.737000000000002</c:v>
                </c:pt>
                <c:pt idx="739">
                  <c:v>66.549000000000007</c:v>
                </c:pt>
                <c:pt idx="740">
                  <c:v>64.128999999999948</c:v>
                </c:pt>
                <c:pt idx="741">
                  <c:v>62.868000000000002</c:v>
                </c:pt>
                <c:pt idx="742">
                  <c:v>66.348000000000013</c:v>
                </c:pt>
                <c:pt idx="743">
                  <c:v>65.034999999999997</c:v>
                </c:pt>
                <c:pt idx="744">
                  <c:v>65.072000000000003</c:v>
                </c:pt>
                <c:pt idx="745">
                  <c:v>66.831999999999994</c:v>
                </c:pt>
                <c:pt idx="746">
                  <c:v>64.843000000000004</c:v>
                </c:pt>
                <c:pt idx="747">
                  <c:v>64.893000000000001</c:v>
                </c:pt>
                <c:pt idx="748">
                  <c:v>66.293000000000006</c:v>
                </c:pt>
                <c:pt idx="749">
                  <c:v>65.093999999999994</c:v>
                </c:pt>
                <c:pt idx="750">
                  <c:v>63.091000000000001</c:v>
                </c:pt>
                <c:pt idx="751">
                  <c:v>65.924999999999997</c:v>
                </c:pt>
                <c:pt idx="752">
                  <c:v>63.97</c:v>
                </c:pt>
                <c:pt idx="753">
                  <c:v>63.564</c:v>
                </c:pt>
                <c:pt idx="754">
                  <c:v>66.084999999999994</c:v>
                </c:pt>
                <c:pt idx="755">
                  <c:v>65.016999999999996</c:v>
                </c:pt>
                <c:pt idx="756">
                  <c:v>64.343999999999994</c:v>
                </c:pt>
                <c:pt idx="757">
                  <c:v>66.482000000000014</c:v>
                </c:pt>
                <c:pt idx="758">
                  <c:v>65.087999999999994</c:v>
                </c:pt>
                <c:pt idx="759">
                  <c:v>63.336000000000006</c:v>
                </c:pt>
                <c:pt idx="760">
                  <c:v>68.334000000000003</c:v>
                </c:pt>
                <c:pt idx="761">
                  <c:v>66.483000000000004</c:v>
                </c:pt>
                <c:pt idx="762">
                  <c:v>65.14</c:v>
                </c:pt>
                <c:pt idx="763">
                  <c:v>66.661999999999992</c:v>
                </c:pt>
                <c:pt idx="764">
                  <c:v>65.225999999999999</c:v>
                </c:pt>
                <c:pt idx="765">
                  <c:v>63.239000000000011</c:v>
                </c:pt>
                <c:pt idx="766">
                  <c:v>66.334999999999994</c:v>
                </c:pt>
                <c:pt idx="767">
                  <c:v>64.093999999999994</c:v>
                </c:pt>
                <c:pt idx="768">
                  <c:v>62.565000000000012</c:v>
                </c:pt>
                <c:pt idx="769">
                  <c:v>64.119</c:v>
                </c:pt>
                <c:pt idx="770">
                  <c:v>62.608000000000011</c:v>
                </c:pt>
                <c:pt idx="771">
                  <c:v>61.546000000000006</c:v>
                </c:pt>
                <c:pt idx="772">
                  <c:v>64.415000000000006</c:v>
                </c:pt>
                <c:pt idx="773">
                  <c:v>64.804000000000002</c:v>
                </c:pt>
                <c:pt idx="774">
                  <c:v>63.778000000000013</c:v>
                </c:pt>
                <c:pt idx="775">
                  <c:v>64.328000000000003</c:v>
                </c:pt>
                <c:pt idx="776">
                  <c:v>64.863</c:v>
                </c:pt>
                <c:pt idx="777">
                  <c:v>62.810999999999993</c:v>
                </c:pt>
                <c:pt idx="778">
                  <c:v>63.854999999999997</c:v>
                </c:pt>
                <c:pt idx="779">
                  <c:v>64.73</c:v>
                </c:pt>
                <c:pt idx="780">
                  <c:v>64.861999999999995</c:v>
                </c:pt>
                <c:pt idx="781">
                  <c:v>65.154999999999987</c:v>
                </c:pt>
                <c:pt idx="782">
                  <c:v>63.97</c:v>
                </c:pt>
                <c:pt idx="783">
                  <c:v>60.579000000000001</c:v>
                </c:pt>
                <c:pt idx="784">
                  <c:v>66.024999999999991</c:v>
                </c:pt>
                <c:pt idx="785">
                  <c:v>63.193000000000012</c:v>
                </c:pt>
                <c:pt idx="786">
                  <c:v>63.319000000000003</c:v>
                </c:pt>
                <c:pt idx="787">
                  <c:v>65.027999999999992</c:v>
                </c:pt>
                <c:pt idx="788">
                  <c:v>62.333000000000006</c:v>
                </c:pt>
                <c:pt idx="789">
                  <c:v>62.230000000000011</c:v>
                </c:pt>
                <c:pt idx="790">
                  <c:v>63.404000000000003</c:v>
                </c:pt>
                <c:pt idx="791">
                  <c:v>64.284000000000006</c:v>
                </c:pt>
                <c:pt idx="792">
                  <c:v>63.945</c:v>
                </c:pt>
                <c:pt idx="793">
                  <c:v>66.614000000000004</c:v>
                </c:pt>
                <c:pt idx="794">
                  <c:v>64.393000000000001</c:v>
                </c:pt>
                <c:pt idx="795">
                  <c:v>65.748000000000005</c:v>
                </c:pt>
                <c:pt idx="796">
                  <c:v>66.887999999999991</c:v>
                </c:pt>
                <c:pt idx="797">
                  <c:v>64.394999999999996</c:v>
                </c:pt>
                <c:pt idx="798">
                  <c:v>63.649000000000001</c:v>
                </c:pt>
                <c:pt idx="799">
                  <c:v>65.792000000000002</c:v>
                </c:pt>
                <c:pt idx="800">
                  <c:v>64.965000000000003</c:v>
                </c:pt>
                <c:pt idx="801">
                  <c:v>64.178999999999988</c:v>
                </c:pt>
                <c:pt idx="802">
                  <c:v>64.85899999999998</c:v>
                </c:pt>
                <c:pt idx="803">
                  <c:v>65.585999999999999</c:v>
                </c:pt>
                <c:pt idx="804">
                  <c:v>63.439</c:v>
                </c:pt>
                <c:pt idx="805">
                  <c:v>65.641999999999996</c:v>
                </c:pt>
                <c:pt idx="806">
                  <c:v>66.028999999999982</c:v>
                </c:pt>
                <c:pt idx="807">
                  <c:v>65.432000000000002</c:v>
                </c:pt>
                <c:pt idx="808">
                  <c:v>68.198999999999998</c:v>
                </c:pt>
                <c:pt idx="809">
                  <c:v>67.697000000000003</c:v>
                </c:pt>
                <c:pt idx="810">
                  <c:v>69.835999999999999</c:v>
                </c:pt>
                <c:pt idx="811">
                  <c:v>68.096000000000004</c:v>
                </c:pt>
                <c:pt idx="812">
                  <c:v>67.085999999999999</c:v>
                </c:pt>
                <c:pt idx="813">
                  <c:v>65.924000000000007</c:v>
                </c:pt>
                <c:pt idx="814">
                  <c:v>67.772999999999982</c:v>
                </c:pt>
                <c:pt idx="815">
                  <c:v>64.742999999999995</c:v>
                </c:pt>
                <c:pt idx="816">
                  <c:v>67.777000000000001</c:v>
                </c:pt>
                <c:pt idx="817">
                  <c:v>67.025999999999982</c:v>
                </c:pt>
                <c:pt idx="818">
                  <c:v>65.600999999999999</c:v>
                </c:pt>
                <c:pt idx="819">
                  <c:v>70.825999999999979</c:v>
                </c:pt>
                <c:pt idx="820">
                  <c:v>69.78</c:v>
                </c:pt>
                <c:pt idx="821">
                  <c:v>68.248000000000005</c:v>
                </c:pt>
                <c:pt idx="822">
                  <c:v>68.206000000000003</c:v>
                </c:pt>
                <c:pt idx="823">
                  <c:v>68.582999999999998</c:v>
                </c:pt>
                <c:pt idx="824">
                  <c:v>66.164999999999992</c:v>
                </c:pt>
                <c:pt idx="825">
                  <c:v>65.802999999999983</c:v>
                </c:pt>
                <c:pt idx="826">
                  <c:v>67.540000000000006</c:v>
                </c:pt>
                <c:pt idx="827">
                  <c:v>66.515000000000001</c:v>
                </c:pt>
                <c:pt idx="828">
                  <c:v>69.152999999999949</c:v>
                </c:pt>
                <c:pt idx="829">
                  <c:v>67.497000000000227</c:v>
                </c:pt>
                <c:pt idx="830">
                  <c:v>64.546999999999997</c:v>
                </c:pt>
                <c:pt idx="831">
                  <c:v>64.299000000000007</c:v>
                </c:pt>
                <c:pt idx="832">
                  <c:v>67.703999999999994</c:v>
                </c:pt>
                <c:pt idx="833">
                  <c:v>65.426000000000002</c:v>
                </c:pt>
                <c:pt idx="834">
                  <c:v>65.905000000000001</c:v>
                </c:pt>
                <c:pt idx="835">
                  <c:v>68.787000000000006</c:v>
                </c:pt>
                <c:pt idx="836">
                  <c:v>66.192999999999998</c:v>
                </c:pt>
                <c:pt idx="837">
                  <c:v>65.77</c:v>
                </c:pt>
                <c:pt idx="838">
                  <c:v>66.762</c:v>
                </c:pt>
                <c:pt idx="839">
                  <c:v>66.812000000000012</c:v>
                </c:pt>
                <c:pt idx="840">
                  <c:v>66.075000000000003</c:v>
                </c:pt>
                <c:pt idx="841">
                  <c:v>66.554999999999993</c:v>
                </c:pt>
                <c:pt idx="842">
                  <c:v>65.728999999999999</c:v>
                </c:pt>
                <c:pt idx="843">
                  <c:v>66.304000000000002</c:v>
                </c:pt>
                <c:pt idx="844">
                  <c:v>67.623999999999981</c:v>
                </c:pt>
                <c:pt idx="845">
                  <c:v>66.040000000000006</c:v>
                </c:pt>
                <c:pt idx="846">
                  <c:v>64.977000000000004</c:v>
                </c:pt>
                <c:pt idx="847">
                  <c:v>68.068000000000012</c:v>
                </c:pt>
                <c:pt idx="848">
                  <c:v>65.440000000000026</c:v>
                </c:pt>
                <c:pt idx="849">
                  <c:v>63.35</c:v>
                </c:pt>
                <c:pt idx="850">
                  <c:v>67.304999999999993</c:v>
                </c:pt>
                <c:pt idx="851">
                  <c:v>66.33</c:v>
                </c:pt>
                <c:pt idx="852">
                  <c:v>64.86</c:v>
                </c:pt>
                <c:pt idx="853">
                  <c:v>67.092000000000013</c:v>
                </c:pt>
                <c:pt idx="854">
                  <c:v>65.582999999999998</c:v>
                </c:pt>
                <c:pt idx="855">
                  <c:v>65.313000000000002</c:v>
                </c:pt>
                <c:pt idx="856">
                  <c:v>67.774000000000001</c:v>
                </c:pt>
                <c:pt idx="857">
                  <c:v>66.688000000000002</c:v>
                </c:pt>
                <c:pt idx="858">
                  <c:v>56.303000000000004</c:v>
                </c:pt>
                <c:pt idx="859">
                  <c:v>63.685000000000002</c:v>
                </c:pt>
                <c:pt idx="860">
                  <c:v>63.660000000000011</c:v>
                </c:pt>
                <c:pt idx="861">
                  <c:v>63.997</c:v>
                </c:pt>
                <c:pt idx="862">
                  <c:v>65.56</c:v>
                </c:pt>
                <c:pt idx="863">
                  <c:v>63.931000000000004</c:v>
                </c:pt>
                <c:pt idx="864">
                  <c:v>63.552</c:v>
                </c:pt>
                <c:pt idx="865">
                  <c:v>65.757000000000005</c:v>
                </c:pt>
                <c:pt idx="866">
                  <c:v>64.909000000000006</c:v>
                </c:pt>
                <c:pt idx="867">
                  <c:v>64.763000000000005</c:v>
                </c:pt>
                <c:pt idx="868">
                  <c:v>63.81</c:v>
                </c:pt>
                <c:pt idx="869">
                  <c:v>64.284000000000006</c:v>
                </c:pt>
                <c:pt idx="870">
                  <c:v>63.464000000000006</c:v>
                </c:pt>
                <c:pt idx="871">
                  <c:v>61.414000000000001</c:v>
                </c:pt>
                <c:pt idx="872">
                  <c:v>66.265000000000001</c:v>
                </c:pt>
                <c:pt idx="873">
                  <c:v>63.089000000000006</c:v>
                </c:pt>
                <c:pt idx="874">
                  <c:v>66.754999999999995</c:v>
                </c:pt>
                <c:pt idx="875">
                  <c:v>65.61</c:v>
                </c:pt>
                <c:pt idx="876">
                  <c:v>65.274999999999991</c:v>
                </c:pt>
                <c:pt idx="877">
                  <c:v>67.375999999999948</c:v>
                </c:pt>
                <c:pt idx="878">
                  <c:v>65.903000000000006</c:v>
                </c:pt>
                <c:pt idx="879">
                  <c:v>64.554999999999993</c:v>
                </c:pt>
                <c:pt idx="880">
                  <c:v>67.239999999999995</c:v>
                </c:pt>
                <c:pt idx="881">
                  <c:v>65.507999999999996</c:v>
                </c:pt>
                <c:pt idx="882">
                  <c:v>64.695999999999998</c:v>
                </c:pt>
                <c:pt idx="883">
                  <c:v>65.73</c:v>
                </c:pt>
                <c:pt idx="884">
                  <c:v>66.205000000000013</c:v>
                </c:pt>
                <c:pt idx="885">
                  <c:v>62.766000000000012</c:v>
                </c:pt>
                <c:pt idx="886">
                  <c:v>65.828999999999979</c:v>
                </c:pt>
                <c:pt idx="887">
                  <c:v>65.001000000000005</c:v>
                </c:pt>
                <c:pt idx="888">
                  <c:v>62.022000000000013</c:v>
                </c:pt>
                <c:pt idx="889">
                  <c:v>65.349000000000004</c:v>
                </c:pt>
                <c:pt idx="890">
                  <c:v>64.757999999999996</c:v>
                </c:pt>
                <c:pt idx="891">
                  <c:v>63.905000000000001</c:v>
                </c:pt>
                <c:pt idx="892">
                  <c:v>64.804000000000002</c:v>
                </c:pt>
                <c:pt idx="893">
                  <c:v>64.906999999999996</c:v>
                </c:pt>
                <c:pt idx="894">
                  <c:v>63.567</c:v>
                </c:pt>
                <c:pt idx="895">
                  <c:v>66.697999999999993</c:v>
                </c:pt>
                <c:pt idx="896">
                  <c:v>64.585999999999999</c:v>
                </c:pt>
                <c:pt idx="897">
                  <c:v>62.677</c:v>
                </c:pt>
                <c:pt idx="898">
                  <c:v>66.275999999999982</c:v>
                </c:pt>
                <c:pt idx="899">
                  <c:v>64.712000000000003</c:v>
                </c:pt>
                <c:pt idx="900">
                  <c:v>61.661000000000001</c:v>
                </c:pt>
                <c:pt idx="901">
                  <c:v>64.154999999999987</c:v>
                </c:pt>
                <c:pt idx="902">
                  <c:v>65.018000000000001</c:v>
                </c:pt>
                <c:pt idx="903">
                  <c:v>61.831000000000003</c:v>
                </c:pt>
                <c:pt idx="904">
                  <c:v>65.169999999999987</c:v>
                </c:pt>
                <c:pt idx="905">
                  <c:v>64.545000000000002</c:v>
                </c:pt>
                <c:pt idx="906">
                  <c:v>61.983000000000004</c:v>
                </c:pt>
                <c:pt idx="907">
                  <c:v>64.095000000000013</c:v>
                </c:pt>
                <c:pt idx="908">
                  <c:v>63.523000000000003</c:v>
                </c:pt>
                <c:pt idx="909">
                  <c:v>61.87</c:v>
                </c:pt>
                <c:pt idx="910">
                  <c:v>67.388999999999982</c:v>
                </c:pt>
                <c:pt idx="911">
                  <c:v>64.903999999999996</c:v>
                </c:pt>
                <c:pt idx="912">
                  <c:v>63.55</c:v>
                </c:pt>
                <c:pt idx="913">
                  <c:v>66.948000000000022</c:v>
                </c:pt>
                <c:pt idx="914">
                  <c:v>63.806000000000004</c:v>
                </c:pt>
                <c:pt idx="915">
                  <c:v>63.94</c:v>
                </c:pt>
                <c:pt idx="916">
                  <c:v>66.121999999999986</c:v>
                </c:pt>
                <c:pt idx="917">
                  <c:v>65.172999999999988</c:v>
                </c:pt>
                <c:pt idx="918">
                  <c:v>62.574000000000005</c:v>
                </c:pt>
                <c:pt idx="919">
                  <c:v>66.298000000000002</c:v>
                </c:pt>
                <c:pt idx="920">
                  <c:v>65.650999999999982</c:v>
                </c:pt>
                <c:pt idx="921">
                  <c:v>64.572000000000003</c:v>
                </c:pt>
                <c:pt idx="922">
                  <c:v>70.156999999999982</c:v>
                </c:pt>
                <c:pt idx="923">
                  <c:v>67.123999999999981</c:v>
                </c:pt>
                <c:pt idx="924">
                  <c:v>64.674999999999983</c:v>
                </c:pt>
                <c:pt idx="925">
                  <c:v>67.867000000000004</c:v>
                </c:pt>
                <c:pt idx="926">
                  <c:v>66.215000000000003</c:v>
                </c:pt>
                <c:pt idx="927">
                  <c:v>62.718000000000011</c:v>
                </c:pt>
                <c:pt idx="928">
                  <c:v>66.85299999999998</c:v>
                </c:pt>
                <c:pt idx="929">
                  <c:v>63.997</c:v>
                </c:pt>
                <c:pt idx="930">
                  <c:v>62.101000000000006</c:v>
                </c:pt>
                <c:pt idx="931">
                  <c:v>66.811000000000007</c:v>
                </c:pt>
                <c:pt idx="932">
                  <c:v>62.696000000000012</c:v>
                </c:pt>
                <c:pt idx="933">
                  <c:v>65.10599999999998</c:v>
                </c:pt>
                <c:pt idx="934">
                  <c:v>68.289000000000001</c:v>
                </c:pt>
                <c:pt idx="935">
                  <c:v>65.42</c:v>
                </c:pt>
                <c:pt idx="936">
                  <c:v>61.151000000000003</c:v>
                </c:pt>
                <c:pt idx="937">
                  <c:v>66.432000000000002</c:v>
                </c:pt>
                <c:pt idx="938">
                  <c:v>66.350999999999999</c:v>
                </c:pt>
                <c:pt idx="939">
                  <c:v>61.84</c:v>
                </c:pt>
                <c:pt idx="940">
                  <c:v>66.632999999999981</c:v>
                </c:pt>
                <c:pt idx="941">
                  <c:v>67.05</c:v>
                </c:pt>
                <c:pt idx="942">
                  <c:v>66.667999999999992</c:v>
                </c:pt>
                <c:pt idx="943">
                  <c:v>71.215000000000003</c:v>
                </c:pt>
                <c:pt idx="944">
                  <c:v>75.703999999999994</c:v>
                </c:pt>
                <c:pt idx="945">
                  <c:v>65.697999999999993</c:v>
                </c:pt>
                <c:pt idx="946">
                  <c:v>66.667999999999992</c:v>
                </c:pt>
                <c:pt idx="947">
                  <c:v>87.099000000000004</c:v>
                </c:pt>
                <c:pt idx="948">
                  <c:v>79.63</c:v>
                </c:pt>
                <c:pt idx="949">
                  <c:v>70.678999999999988</c:v>
                </c:pt>
                <c:pt idx="950">
                  <c:v>64.151999999999987</c:v>
                </c:pt>
                <c:pt idx="951">
                  <c:v>60.828000000000003</c:v>
                </c:pt>
                <c:pt idx="952">
                  <c:v>66.480999999999995</c:v>
                </c:pt>
                <c:pt idx="953">
                  <c:v>60.290000000000013</c:v>
                </c:pt>
                <c:pt idx="954">
                  <c:v>61.672000000000011</c:v>
                </c:pt>
                <c:pt idx="955">
                  <c:v>60.931000000000004</c:v>
                </c:pt>
                <c:pt idx="956">
                  <c:v>77.016999999999996</c:v>
                </c:pt>
                <c:pt idx="957">
                  <c:v>52.511000000000003</c:v>
                </c:pt>
                <c:pt idx="958">
                  <c:v>60.77</c:v>
                </c:pt>
                <c:pt idx="959">
                  <c:v>58.204000000000001</c:v>
                </c:pt>
                <c:pt idx="960">
                  <c:v>61.267000000000003</c:v>
                </c:pt>
                <c:pt idx="961">
                  <c:v>84.453000000000003</c:v>
                </c:pt>
                <c:pt idx="962">
                  <c:v>82.441000000000727</c:v>
                </c:pt>
                <c:pt idx="963">
                  <c:v>59.953000000000003</c:v>
                </c:pt>
                <c:pt idx="964">
                  <c:v>58.44</c:v>
                </c:pt>
                <c:pt idx="965">
                  <c:v>62.88</c:v>
                </c:pt>
                <c:pt idx="966">
                  <c:v>60.182000000000002</c:v>
                </c:pt>
                <c:pt idx="967">
                  <c:v>63.254000000000005</c:v>
                </c:pt>
                <c:pt idx="968">
                  <c:v>62.183</c:v>
                </c:pt>
                <c:pt idx="969">
                  <c:v>73.068000000000012</c:v>
                </c:pt>
                <c:pt idx="970">
                  <c:v>57.98</c:v>
                </c:pt>
                <c:pt idx="971">
                  <c:v>60.303000000000004</c:v>
                </c:pt>
                <c:pt idx="972">
                  <c:v>69.075000000000003</c:v>
                </c:pt>
                <c:pt idx="973">
                  <c:v>72.144000000000005</c:v>
                </c:pt>
                <c:pt idx="974">
                  <c:v>68.049000000000007</c:v>
                </c:pt>
                <c:pt idx="975">
                  <c:v>66.186999999999998</c:v>
                </c:pt>
                <c:pt idx="976">
                  <c:v>74.305999999999983</c:v>
                </c:pt>
                <c:pt idx="977">
                  <c:v>63.199000000000012</c:v>
                </c:pt>
                <c:pt idx="978">
                  <c:v>56.222000000000413</c:v>
                </c:pt>
                <c:pt idx="979">
                  <c:v>58.708000000000013</c:v>
                </c:pt>
                <c:pt idx="980">
                  <c:v>60.593000000000011</c:v>
                </c:pt>
                <c:pt idx="981">
                  <c:v>66.760000000000005</c:v>
                </c:pt>
                <c:pt idx="982">
                  <c:v>64.081999999999994</c:v>
                </c:pt>
                <c:pt idx="983">
                  <c:v>64.621999999999986</c:v>
                </c:pt>
                <c:pt idx="984">
                  <c:v>67.001000000000005</c:v>
                </c:pt>
                <c:pt idx="985">
                  <c:v>68.03</c:v>
                </c:pt>
                <c:pt idx="986">
                  <c:v>61.977000000000004</c:v>
                </c:pt>
                <c:pt idx="987">
                  <c:v>65.235000000000014</c:v>
                </c:pt>
                <c:pt idx="988">
                  <c:v>61.53</c:v>
                </c:pt>
                <c:pt idx="989">
                  <c:v>63.359000000000002</c:v>
                </c:pt>
                <c:pt idx="990">
                  <c:v>66.10499999999999</c:v>
                </c:pt>
                <c:pt idx="991">
                  <c:v>63.207000000000001</c:v>
                </c:pt>
                <c:pt idx="992">
                  <c:v>62.577000000000005</c:v>
                </c:pt>
                <c:pt idx="993">
                  <c:v>64.910000000000025</c:v>
                </c:pt>
                <c:pt idx="994">
                  <c:v>67.35899999999998</c:v>
                </c:pt>
                <c:pt idx="995">
                  <c:v>64.546000000000006</c:v>
                </c:pt>
                <c:pt idx="996">
                  <c:v>67.474000000000004</c:v>
                </c:pt>
                <c:pt idx="997">
                  <c:v>64.063000000000002</c:v>
                </c:pt>
                <c:pt idx="998">
                  <c:v>66.441000000000727</c:v>
                </c:pt>
                <c:pt idx="999">
                  <c:v>65.644999999999996</c:v>
                </c:pt>
                <c:pt idx="1000">
                  <c:v>67.866</c:v>
                </c:pt>
                <c:pt idx="1001">
                  <c:v>66.582999999999998</c:v>
                </c:pt>
                <c:pt idx="1002">
                  <c:v>66.191000000000003</c:v>
                </c:pt>
                <c:pt idx="1003">
                  <c:v>66.35599999999998</c:v>
                </c:pt>
                <c:pt idx="1004">
                  <c:v>66.64</c:v>
                </c:pt>
                <c:pt idx="1005">
                  <c:v>65.774000000000001</c:v>
                </c:pt>
                <c:pt idx="1006">
                  <c:v>66.825000000000003</c:v>
                </c:pt>
                <c:pt idx="1007">
                  <c:v>66.028999999999982</c:v>
                </c:pt>
                <c:pt idx="1008">
                  <c:v>65.56</c:v>
                </c:pt>
                <c:pt idx="1009">
                  <c:v>69.784000000000006</c:v>
                </c:pt>
                <c:pt idx="1010">
                  <c:v>65.191999999999993</c:v>
                </c:pt>
                <c:pt idx="1011">
                  <c:v>66.209999999999994</c:v>
                </c:pt>
                <c:pt idx="1012">
                  <c:v>67.644999999999996</c:v>
                </c:pt>
                <c:pt idx="1013">
                  <c:v>65.893000000000001</c:v>
                </c:pt>
                <c:pt idx="1014">
                  <c:v>67.418999999999997</c:v>
                </c:pt>
                <c:pt idx="1015">
                  <c:v>67.888999999999982</c:v>
                </c:pt>
                <c:pt idx="1016">
                  <c:v>65.554999999999993</c:v>
                </c:pt>
                <c:pt idx="1017">
                  <c:v>62.263000000000012</c:v>
                </c:pt>
                <c:pt idx="1018">
                  <c:v>64.259</c:v>
                </c:pt>
                <c:pt idx="1019">
                  <c:v>62.991</c:v>
                </c:pt>
                <c:pt idx="1020">
                  <c:v>64.421000000000006</c:v>
                </c:pt>
                <c:pt idx="1021">
                  <c:v>67.266999999999996</c:v>
                </c:pt>
                <c:pt idx="1022">
                  <c:v>67.435000000000002</c:v>
                </c:pt>
                <c:pt idx="1023">
                  <c:v>65.519000000000005</c:v>
                </c:pt>
                <c:pt idx="1024">
                  <c:v>68.057000000000002</c:v>
                </c:pt>
                <c:pt idx="1025">
                  <c:v>65.952000000000012</c:v>
                </c:pt>
                <c:pt idx="1026">
                  <c:v>60.841999999999999</c:v>
                </c:pt>
                <c:pt idx="1027">
                  <c:v>66.85899999999998</c:v>
                </c:pt>
                <c:pt idx="1028">
                  <c:v>64.908000000000001</c:v>
                </c:pt>
                <c:pt idx="1029">
                  <c:v>64.430999999999997</c:v>
                </c:pt>
                <c:pt idx="1030">
                  <c:v>65.679999999999978</c:v>
                </c:pt>
                <c:pt idx="1031">
                  <c:v>64.313999999999993</c:v>
                </c:pt>
                <c:pt idx="1032">
                  <c:v>65.049000000000007</c:v>
                </c:pt>
                <c:pt idx="1033">
                  <c:v>69.260000000000005</c:v>
                </c:pt>
                <c:pt idx="1034">
                  <c:v>65.509</c:v>
                </c:pt>
                <c:pt idx="1035">
                  <c:v>59.571000000000005</c:v>
                </c:pt>
                <c:pt idx="1036">
                  <c:v>66.004000000000005</c:v>
                </c:pt>
                <c:pt idx="1037">
                  <c:v>66.066000000000003</c:v>
                </c:pt>
                <c:pt idx="1038">
                  <c:v>64.290999999999997</c:v>
                </c:pt>
                <c:pt idx="1039">
                  <c:v>64.474999999999994</c:v>
                </c:pt>
                <c:pt idx="1040">
                  <c:v>61.886999999999993</c:v>
                </c:pt>
                <c:pt idx="1041">
                  <c:v>62.137</c:v>
                </c:pt>
                <c:pt idx="1042">
                  <c:v>63.258000000000003</c:v>
                </c:pt>
                <c:pt idx="1043">
                  <c:v>65.721000000000004</c:v>
                </c:pt>
                <c:pt idx="1044">
                  <c:v>63.41</c:v>
                </c:pt>
                <c:pt idx="1045">
                  <c:v>64.759</c:v>
                </c:pt>
                <c:pt idx="1046">
                  <c:v>65.205000000000013</c:v>
                </c:pt>
                <c:pt idx="1047">
                  <c:v>64.692999999999998</c:v>
                </c:pt>
                <c:pt idx="1048">
                  <c:v>65.230999999999995</c:v>
                </c:pt>
                <c:pt idx="1049">
                  <c:v>63.141000000000005</c:v>
                </c:pt>
                <c:pt idx="1050">
                  <c:v>58.449000000000005</c:v>
                </c:pt>
                <c:pt idx="1051">
                  <c:v>68.25</c:v>
                </c:pt>
                <c:pt idx="1052">
                  <c:v>67.60799999999999</c:v>
                </c:pt>
                <c:pt idx="1053">
                  <c:v>64.320999999999998</c:v>
                </c:pt>
                <c:pt idx="1054">
                  <c:v>65.527999999999992</c:v>
                </c:pt>
                <c:pt idx="1055">
                  <c:v>65.35899999999998</c:v>
                </c:pt>
                <c:pt idx="1056">
                  <c:v>65.123999999999981</c:v>
                </c:pt>
                <c:pt idx="1057">
                  <c:v>66.846000000000004</c:v>
                </c:pt>
                <c:pt idx="1058">
                  <c:v>64.289000000000001</c:v>
                </c:pt>
                <c:pt idx="1059">
                  <c:v>63.546000000000006</c:v>
                </c:pt>
                <c:pt idx="1060">
                  <c:v>60.603000000000002</c:v>
                </c:pt>
                <c:pt idx="1061">
                  <c:v>62.139000000000003</c:v>
                </c:pt>
                <c:pt idx="1062">
                  <c:v>61.03</c:v>
                </c:pt>
                <c:pt idx="1063">
                  <c:v>64.085999999999999</c:v>
                </c:pt>
                <c:pt idx="1064">
                  <c:v>62.846000000000004</c:v>
                </c:pt>
                <c:pt idx="1065">
                  <c:v>62.93</c:v>
                </c:pt>
                <c:pt idx="1066">
                  <c:v>63.531000000000006</c:v>
                </c:pt>
                <c:pt idx="1067">
                  <c:v>65.016000000000005</c:v>
                </c:pt>
                <c:pt idx="1068">
                  <c:v>65.172999999999988</c:v>
                </c:pt>
                <c:pt idx="1069">
                  <c:v>74.938000000000002</c:v>
                </c:pt>
                <c:pt idx="1070">
                  <c:v>65.995999999999995</c:v>
                </c:pt>
                <c:pt idx="1071">
                  <c:v>67.158999999999978</c:v>
                </c:pt>
                <c:pt idx="1072">
                  <c:v>72.771000000000001</c:v>
                </c:pt>
                <c:pt idx="1073">
                  <c:v>66.443000000000026</c:v>
                </c:pt>
                <c:pt idx="1074">
                  <c:v>63.387999999999998</c:v>
                </c:pt>
                <c:pt idx="1075">
                  <c:v>81.575000000000003</c:v>
                </c:pt>
                <c:pt idx="1076">
                  <c:v>74.654999999999987</c:v>
                </c:pt>
                <c:pt idx="1077">
                  <c:v>60.67</c:v>
                </c:pt>
                <c:pt idx="1078">
                  <c:v>60.235000000000063</c:v>
                </c:pt>
                <c:pt idx="1079">
                  <c:v>65.634</c:v>
                </c:pt>
                <c:pt idx="1080">
                  <c:v>64.269000000000005</c:v>
                </c:pt>
                <c:pt idx="1081">
                  <c:v>66.111999999999995</c:v>
                </c:pt>
                <c:pt idx="1082">
                  <c:v>69.804999999999993</c:v>
                </c:pt>
                <c:pt idx="1083">
                  <c:v>63.748000000000012</c:v>
                </c:pt>
                <c:pt idx="1084">
                  <c:v>66.215999999999994</c:v>
                </c:pt>
                <c:pt idx="1085">
                  <c:v>62.99</c:v>
                </c:pt>
                <c:pt idx="1086">
                  <c:v>63.173000000000002</c:v>
                </c:pt>
                <c:pt idx="1087">
                  <c:v>72.654999999999987</c:v>
                </c:pt>
                <c:pt idx="1088">
                  <c:v>65.971999999999994</c:v>
                </c:pt>
                <c:pt idx="1089">
                  <c:v>63.656000000000006</c:v>
                </c:pt>
                <c:pt idx="1090">
                  <c:v>71.364999999999995</c:v>
                </c:pt>
                <c:pt idx="1091">
                  <c:v>64.435000000000002</c:v>
                </c:pt>
                <c:pt idx="1092">
                  <c:v>64.248000000000005</c:v>
                </c:pt>
                <c:pt idx="1093">
                  <c:v>68.691999999999993</c:v>
                </c:pt>
                <c:pt idx="1094">
                  <c:v>66.349000000000004</c:v>
                </c:pt>
                <c:pt idx="1095">
                  <c:v>64.927999999999997</c:v>
                </c:pt>
                <c:pt idx="1096">
                  <c:v>60.09</c:v>
                </c:pt>
                <c:pt idx="1097">
                  <c:v>68.430999999999997</c:v>
                </c:pt>
              </c:numCache>
            </c:numRef>
          </c:val>
        </c:ser>
        <c:marker val="1"/>
        <c:axId val="90355968"/>
        <c:axId val="90370816"/>
      </c:lineChart>
      <c:catAx>
        <c:axId val="90355968"/>
        <c:scaling>
          <c:orientation val="minMax"/>
        </c:scaling>
        <c:axPos val="b"/>
        <c:tickLblPos val="nextTo"/>
        <c:crossAx val="90370816"/>
        <c:crosses val="autoZero"/>
        <c:auto val="1"/>
        <c:lblAlgn val="ctr"/>
        <c:lblOffset val="100"/>
      </c:catAx>
      <c:valAx>
        <c:axId val="90370816"/>
        <c:scaling>
          <c:orientation val="minMax"/>
          <c:max val="115"/>
          <c:min val="40"/>
        </c:scaling>
        <c:axPos val="l"/>
        <c:majorGridlines/>
        <c:numFmt formatCode="General" sourceLinked="1"/>
        <c:tickLblPos val="nextTo"/>
        <c:crossAx val="90355968"/>
        <c:crosses val="autoZero"/>
        <c:crossBetween val="between"/>
      </c:valAx>
    </c:plotArea>
    <c:legend>
      <c:legendPos val="r"/>
      <c:layout/>
    </c:legend>
    <c:plotVisOnly val="1"/>
    <c:dispBlanksAs val="gap"/>
  </c:chart>
  <c:spPr>
    <a:solidFill>
      <a:schemeClr val="bg1"/>
    </a:solidFill>
    <a:ln>
      <a:solidFill>
        <a:schemeClr val="accent1">
          <a:lumMod val="50000"/>
        </a:schemeClr>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spPr>
            <a:ln w="28575">
              <a:noFill/>
            </a:ln>
          </c:spPr>
          <c:marker>
            <c:symbol val="diamond"/>
            <c:size val="3"/>
            <c:spPr>
              <a:solidFill>
                <a:srgbClr val="003366"/>
              </a:solidFill>
              <a:ln>
                <a:solidFill>
                  <a:srgbClr val="003366"/>
                </a:solidFill>
              </a:ln>
            </c:spPr>
          </c:marker>
          <c:trendline>
            <c:trendlineType val="linear"/>
            <c:dispRSqr val="1"/>
            <c:dispEq val="1"/>
            <c:trendlineLbl>
              <c:layout>
                <c:manualLayout>
                  <c:x val="0.31579766471498782"/>
                  <c:y val="6.8867667737127977E-3"/>
                </c:manualLayout>
              </c:layout>
              <c:numFmt formatCode="General" sourceLinked="0"/>
            </c:trendlineLbl>
          </c:trendline>
          <c:xVal>
            <c:numRef>
              <c:f>Sheet1!$I$2:$I$1099</c:f>
              <c:numCache>
                <c:formatCode>General</c:formatCode>
                <c:ptCount val="1098"/>
                <c:pt idx="0">
                  <c:v>63.7</c:v>
                </c:pt>
                <c:pt idx="1">
                  <c:v>66</c:v>
                </c:pt>
                <c:pt idx="2">
                  <c:v>63.7</c:v>
                </c:pt>
                <c:pt idx="3">
                  <c:v>63</c:v>
                </c:pt>
                <c:pt idx="4">
                  <c:v>69</c:v>
                </c:pt>
                <c:pt idx="5">
                  <c:v>73</c:v>
                </c:pt>
                <c:pt idx="6">
                  <c:v>65.3</c:v>
                </c:pt>
                <c:pt idx="7">
                  <c:v>78</c:v>
                </c:pt>
                <c:pt idx="8">
                  <c:v>64</c:v>
                </c:pt>
                <c:pt idx="9">
                  <c:v>57.3</c:v>
                </c:pt>
                <c:pt idx="10">
                  <c:v>64.8</c:v>
                </c:pt>
                <c:pt idx="11">
                  <c:v>68</c:v>
                </c:pt>
                <c:pt idx="12">
                  <c:v>61.6</c:v>
                </c:pt>
                <c:pt idx="13">
                  <c:v>69.3</c:v>
                </c:pt>
                <c:pt idx="14">
                  <c:v>67</c:v>
                </c:pt>
                <c:pt idx="15">
                  <c:v>62</c:v>
                </c:pt>
                <c:pt idx="16">
                  <c:v>71.3</c:v>
                </c:pt>
                <c:pt idx="17">
                  <c:v>66.5</c:v>
                </c:pt>
                <c:pt idx="18">
                  <c:v>64.2</c:v>
                </c:pt>
                <c:pt idx="19">
                  <c:v>69.7</c:v>
                </c:pt>
                <c:pt idx="20">
                  <c:v>66</c:v>
                </c:pt>
                <c:pt idx="21">
                  <c:v>62</c:v>
                </c:pt>
                <c:pt idx="22">
                  <c:v>68.2</c:v>
                </c:pt>
                <c:pt idx="23">
                  <c:v>74.3</c:v>
                </c:pt>
                <c:pt idx="24">
                  <c:v>59</c:v>
                </c:pt>
                <c:pt idx="25">
                  <c:v>65</c:v>
                </c:pt>
                <c:pt idx="26">
                  <c:v>64.400000000000006</c:v>
                </c:pt>
                <c:pt idx="27">
                  <c:v>72.3</c:v>
                </c:pt>
                <c:pt idx="28">
                  <c:v>67.7</c:v>
                </c:pt>
                <c:pt idx="29">
                  <c:v>61.3</c:v>
                </c:pt>
                <c:pt idx="30">
                  <c:v>62.6</c:v>
                </c:pt>
                <c:pt idx="31">
                  <c:v>67</c:v>
                </c:pt>
                <c:pt idx="32">
                  <c:v>61</c:v>
                </c:pt>
                <c:pt idx="33">
                  <c:v>61</c:v>
                </c:pt>
                <c:pt idx="34">
                  <c:v>61.5</c:v>
                </c:pt>
                <c:pt idx="35">
                  <c:v>68</c:v>
                </c:pt>
                <c:pt idx="36">
                  <c:v>65</c:v>
                </c:pt>
                <c:pt idx="37">
                  <c:v>61.3</c:v>
                </c:pt>
                <c:pt idx="38">
                  <c:v>59.7</c:v>
                </c:pt>
                <c:pt idx="39">
                  <c:v>65</c:v>
                </c:pt>
                <c:pt idx="40">
                  <c:v>62.8</c:v>
                </c:pt>
                <c:pt idx="41">
                  <c:v>61.7</c:v>
                </c:pt>
                <c:pt idx="42">
                  <c:v>63</c:v>
                </c:pt>
                <c:pt idx="43">
                  <c:v>67.5</c:v>
                </c:pt>
                <c:pt idx="44">
                  <c:v>67.5</c:v>
                </c:pt>
                <c:pt idx="45">
                  <c:v>64.400000000000006</c:v>
                </c:pt>
                <c:pt idx="46">
                  <c:v>67</c:v>
                </c:pt>
                <c:pt idx="47">
                  <c:v>67.8</c:v>
                </c:pt>
                <c:pt idx="48">
                  <c:v>64</c:v>
                </c:pt>
                <c:pt idx="49">
                  <c:v>74</c:v>
                </c:pt>
                <c:pt idx="50">
                  <c:v>69</c:v>
                </c:pt>
                <c:pt idx="51">
                  <c:v>65.900000000000006</c:v>
                </c:pt>
                <c:pt idx="52">
                  <c:v>66</c:v>
                </c:pt>
                <c:pt idx="53">
                  <c:v>62</c:v>
                </c:pt>
                <c:pt idx="54">
                  <c:v>61</c:v>
                </c:pt>
                <c:pt idx="55">
                  <c:v>59.5</c:v>
                </c:pt>
                <c:pt idx="56">
                  <c:v>71.5</c:v>
                </c:pt>
                <c:pt idx="57">
                  <c:v>65.400000000000006</c:v>
                </c:pt>
                <c:pt idx="58">
                  <c:v>70</c:v>
                </c:pt>
                <c:pt idx="59">
                  <c:v>61</c:v>
                </c:pt>
                <c:pt idx="60">
                  <c:v>63</c:v>
                </c:pt>
                <c:pt idx="61">
                  <c:v>65.5</c:v>
                </c:pt>
                <c:pt idx="62">
                  <c:v>67</c:v>
                </c:pt>
                <c:pt idx="63">
                  <c:v>61.4</c:v>
                </c:pt>
                <c:pt idx="64">
                  <c:v>70.400000000000006</c:v>
                </c:pt>
                <c:pt idx="65">
                  <c:v>70</c:v>
                </c:pt>
                <c:pt idx="66">
                  <c:v>67.2</c:v>
                </c:pt>
                <c:pt idx="67">
                  <c:v>69.8</c:v>
                </c:pt>
                <c:pt idx="68">
                  <c:v>64</c:v>
                </c:pt>
                <c:pt idx="69">
                  <c:v>62.3</c:v>
                </c:pt>
                <c:pt idx="70">
                  <c:v>64</c:v>
                </c:pt>
                <c:pt idx="71">
                  <c:v>63</c:v>
                </c:pt>
                <c:pt idx="72">
                  <c:v>61</c:v>
                </c:pt>
                <c:pt idx="73">
                  <c:v>68.599999999999994</c:v>
                </c:pt>
                <c:pt idx="74">
                  <c:v>73.400000000000006</c:v>
                </c:pt>
                <c:pt idx="75">
                  <c:v>65.5</c:v>
                </c:pt>
                <c:pt idx="76">
                  <c:v>72.5</c:v>
                </c:pt>
                <c:pt idx="77">
                  <c:v>65.099999999999994</c:v>
                </c:pt>
                <c:pt idx="78">
                  <c:v>63</c:v>
                </c:pt>
                <c:pt idx="79">
                  <c:v>69.7</c:v>
                </c:pt>
                <c:pt idx="80">
                  <c:v>66</c:v>
                </c:pt>
                <c:pt idx="81">
                  <c:v>63</c:v>
                </c:pt>
                <c:pt idx="82">
                  <c:v>63</c:v>
                </c:pt>
                <c:pt idx="83">
                  <c:v>58</c:v>
                </c:pt>
                <c:pt idx="84">
                  <c:v>65</c:v>
                </c:pt>
                <c:pt idx="85">
                  <c:v>72.5</c:v>
                </c:pt>
                <c:pt idx="86">
                  <c:v>67.7</c:v>
                </c:pt>
                <c:pt idx="87">
                  <c:v>66</c:v>
                </c:pt>
                <c:pt idx="88">
                  <c:v>66.5</c:v>
                </c:pt>
                <c:pt idx="89">
                  <c:v>65.400000000000006</c:v>
                </c:pt>
                <c:pt idx="90">
                  <c:v>65.8</c:v>
                </c:pt>
                <c:pt idx="91">
                  <c:v>65.8</c:v>
                </c:pt>
                <c:pt idx="92">
                  <c:v>65</c:v>
                </c:pt>
                <c:pt idx="93">
                  <c:v>65</c:v>
                </c:pt>
                <c:pt idx="94">
                  <c:v>66.5</c:v>
                </c:pt>
                <c:pt idx="95">
                  <c:v>59</c:v>
                </c:pt>
                <c:pt idx="96">
                  <c:v>58</c:v>
                </c:pt>
                <c:pt idx="97">
                  <c:v>62.5</c:v>
                </c:pt>
                <c:pt idx="98">
                  <c:v>62</c:v>
                </c:pt>
                <c:pt idx="99">
                  <c:v>68</c:v>
                </c:pt>
                <c:pt idx="100">
                  <c:v>75.5</c:v>
                </c:pt>
                <c:pt idx="101">
                  <c:v>69</c:v>
                </c:pt>
                <c:pt idx="102">
                  <c:v>63.4</c:v>
                </c:pt>
                <c:pt idx="103">
                  <c:v>67</c:v>
                </c:pt>
                <c:pt idx="104">
                  <c:v>64.5</c:v>
                </c:pt>
                <c:pt idx="105">
                  <c:v>63.4</c:v>
                </c:pt>
                <c:pt idx="106">
                  <c:v>63</c:v>
                </c:pt>
                <c:pt idx="107">
                  <c:v>66</c:v>
                </c:pt>
                <c:pt idx="108">
                  <c:v>64.599999999999994</c:v>
                </c:pt>
                <c:pt idx="109">
                  <c:v>64</c:v>
                </c:pt>
                <c:pt idx="110">
                  <c:v>64</c:v>
                </c:pt>
                <c:pt idx="111">
                  <c:v>63.7</c:v>
                </c:pt>
                <c:pt idx="112">
                  <c:v>65.2</c:v>
                </c:pt>
                <c:pt idx="113">
                  <c:v>68</c:v>
                </c:pt>
                <c:pt idx="114">
                  <c:v>64.099999999999994</c:v>
                </c:pt>
                <c:pt idx="115">
                  <c:v>70.5</c:v>
                </c:pt>
                <c:pt idx="116">
                  <c:v>72.5</c:v>
                </c:pt>
                <c:pt idx="117">
                  <c:v>65</c:v>
                </c:pt>
                <c:pt idx="118">
                  <c:v>65.2</c:v>
                </c:pt>
                <c:pt idx="119">
                  <c:v>63.4</c:v>
                </c:pt>
                <c:pt idx="120">
                  <c:v>65</c:v>
                </c:pt>
                <c:pt idx="121">
                  <c:v>70.400000000000006</c:v>
                </c:pt>
                <c:pt idx="122">
                  <c:v>67.7</c:v>
                </c:pt>
                <c:pt idx="123">
                  <c:v>68.5</c:v>
                </c:pt>
                <c:pt idx="124">
                  <c:v>69</c:v>
                </c:pt>
                <c:pt idx="125">
                  <c:v>66</c:v>
                </c:pt>
                <c:pt idx="126">
                  <c:v>64.400000000000006</c:v>
                </c:pt>
                <c:pt idx="127">
                  <c:v>66</c:v>
                </c:pt>
                <c:pt idx="128">
                  <c:v>63</c:v>
                </c:pt>
                <c:pt idx="129">
                  <c:v>64</c:v>
                </c:pt>
                <c:pt idx="130">
                  <c:v>66</c:v>
                </c:pt>
                <c:pt idx="131">
                  <c:v>64.8</c:v>
                </c:pt>
                <c:pt idx="132">
                  <c:v>66</c:v>
                </c:pt>
                <c:pt idx="133">
                  <c:v>65.5</c:v>
                </c:pt>
                <c:pt idx="134">
                  <c:v>65.5</c:v>
                </c:pt>
                <c:pt idx="135">
                  <c:v>61</c:v>
                </c:pt>
                <c:pt idx="136">
                  <c:v>65.5</c:v>
                </c:pt>
                <c:pt idx="137">
                  <c:v>68.8</c:v>
                </c:pt>
                <c:pt idx="138">
                  <c:v>67</c:v>
                </c:pt>
                <c:pt idx="139">
                  <c:v>67</c:v>
                </c:pt>
                <c:pt idx="140">
                  <c:v>66.8</c:v>
                </c:pt>
                <c:pt idx="141">
                  <c:v>64.8</c:v>
                </c:pt>
                <c:pt idx="142">
                  <c:v>65.5</c:v>
                </c:pt>
                <c:pt idx="143">
                  <c:v>71</c:v>
                </c:pt>
                <c:pt idx="144">
                  <c:v>76.5</c:v>
                </c:pt>
                <c:pt idx="145">
                  <c:v>66</c:v>
                </c:pt>
                <c:pt idx="146">
                  <c:v>64</c:v>
                </c:pt>
                <c:pt idx="147">
                  <c:v>66</c:v>
                </c:pt>
                <c:pt idx="148">
                  <c:v>66</c:v>
                </c:pt>
                <c:pt idx="149">
                  <c:v>66.2</c:v>
                </c:pt>
                <c:pt idx="150">
                  <c:v>64</c:v>
                </c:pt>
                <c:pt idx="151">
                  <c:v>74</c:v>
                </c:pt>
                <c:pt idx="152">
                  <c:v>68</c:v>
                </c:pt>
                <c:pt idx="153">
                  <c:v>65</c:v>
                </c:pt>
                <c:pt idx="154">
                  <c:v>68.3</c:v>
                </c:pt>
                <c:pt idx="155">
                  <c:v>62</c:v>
                </c:pt>
                <c:pt idx="156">
                  <c:v>49.6</c:v>
                </c:pt>
                <c:pt idx="157">
                  <c:v>47.7</c:v>
                </c:pt>
                <c:pt idx="158">
                  <c:v>52</c:v>
                </c:pt>
                <c:pt idx="159">
                  <c:v>67.5</c:v>
                </c:pt>
                <c:pt idx="160">
                  <c:v>68</c:v>
                </c:pt>
                <c:pt idx="161">
                  <c:v>72</c:v>
                </c:pt>
                <c:pt idx="162">
                  <c:v>69</c:v>
                </c:pt>
                <c:pt idx="163">
                  <c:v>59.2</c:v>
                </c:pt>
                <c:pt idx="164">
                  <c:v>64</c:v>
                </c:pt>
                <c:pt idx="165">
                  <c:v>65.900000000000006</c:v>
                </c:pt>
                <c:pt idx="166">
                  <c:v>83</c:v>
                </c:pt>
                <c:pt idx="167">
                  <c:v>65.7</c:v>
                </c:pt>
                <c:pt idx="168">
                  <c:v>66.8</c:v>
                </c:pt>
                <c:pt idx="169">
                  <c:v>70.599999999999994</c:v>
                </c:pt>
                <c:pt idx="170">
                  <c:v>64</c:v>
                </c:pt>
                <c:pt idx="171">
                  <c:v>60.5</c:v>
                </c:pt>
                <c:pt idx="172">
                  <c:v>65.5</c:v>
                </c:pt>
                <c:pt idx="173">
                  <c:v>64</c:v>
                </c:pt>
                <c:pt idx="174">
                  <c:v>62.5</c:v>
                </c:pt>
                <c:pt idx="175">
                  <c:v>69</c:v>
                </c:pt>
                <c:pt idx="176">
                  <c:v>63.5</c:v>
                </c:pt>
                <c:pt idx="177">
                  <c:v>63</c:v>
                </c:pt>
                <c:pt idx="178">
                  <c:v>65.5</c:v>
                </c:pt>
                <c:pt idx="179">
                  <c:v>58</c:v>
                </c:pt>
                <c:pt idx="180">
                  <c:v>65.5</c:v>
                </c:pt>
                <c:pt idx="181">
                  <c:v>65.599999999999994</c:v>
                </c:pt>
                <c:pt idx="182">
                  <c:v>65.7</c:v>
                </c:pt>
                <c:pt idx="183">
                  <c:v>67</c:v>
                </c:pt>
                <c:pt idx="184">
                  <c:v>66</c:v>
                </c:pt>
                <c:pt idx="185">
                  <c:v>67</c:v>
                </c:pt>
                <c:pt idx="186">
                  <c:v>70</c:v>
                </c:pt>
                <c:pt idx="187">
                  <c:v>64.5</c:v>
                </c:pt>
                <c:pt idx="188">
                  <c:v>64</c:v>
                </c:pt>
                <c:pt idx="189">
                  <c:v>63</c:v>
                </c:pt>
                <c:pt idx="190">
                  <c:v>61</c:v>
                </c:pt>
                <c:pt idx="191">
                  <c:v>55.7</c:v>
                </c:pt>
                <c:pt idx="192">
                  <c:v>60.2</c:v>
                </c:pt>
                <c:pt idx="193">
                  <c:v>65.5</c:v>
                </c:pt>
                <c:pt idx="194">
                  <c:v>65.7</c:v>
                </c:pt>
                <c:pt idx="195">
                  <c:v>64</c:v>
                </c:pt>
                <c:pt idx="196">
                  <c:v>70</c:v>
                </c:pt>
                <c:pt idx="197">
                  <c:v>68.5</c:v>
                </c:pt>
                <c:pt idx="198">
                  <c:v>63.5</c:v>
                </c:pt>
                <c:pt idx="199">
                  <c:v>69</c:v>
                </c:pt>
                <c:pt idx="200">
                  <c:v>65.7</c:v>
                </c:pt>
                <c:pt idx="201">
                  <c:v>64</c:v>
                </c:pt>
                <c:pt idx="202">
                  <c:v>68.400000000000006</c:v>
                </c:pt>
                <c:pt idx="203">
                  <c:v>59.5</c:v>
                </c:pt>
                <c:pt idx="204">
                  <c:v>62</c:v>
                </c:pt>
                <c:pt idx="205">
                  <c:v>66</c:v>
                </c:pt>
                <c:pt idx="206">
                  <c:v>65</c:v>
                </c:pt>
                <c:pt idx="207">
                  <c:v>62.4</c:v>
                </c:pt>
                <c:pt idx="208">
                  <c:v>65.5</c:v>
                </c:pt>
                <c:pt idx="209">
                  <c:v>62</c:v>
                </c:pt>
                <c:pt idx="210">
                  <c:v>60</c:v>
                </c:pt>
                <c:pt idx="211">
                  <c:v>76</c:v>
                </c:pt>
                <c:pt idx="212">
                  <c:v>60</c:v>
                </c:pt>
                <c:pt idx="213">
                  <c:v>62.5</c:v>
                </c:pt>
                <c:pt idx="214">
                  <c:v>61.5</c:v>
                </c:pt>
                <c:pt idx="215">
                  <c:v>62.7</c:v>
                </c:pt>
                <c:pt idx="216">
                  <c:v>63</c:v>
                </c:pt>
                <c:pt idx="217">
                  <c:v>70.900000000000006</c:v>
                </c:pt>
                <c:pt idx="218">
                  <c:v>64.099999999999994</c:v>
                </c:pt>
                <c:pt idx="219">
                  <c:v>64.5</c:v>
                </c:pt>
                <c:pt idx="220">
                  <c:v>68.8</c:v>
                </c:pt>
                <c:pt idx="221">
                  <c:v>78</c:v>
                </c:pt>
                <c:pt idx="222">
                  <c:v>66.099999999999994</c:v>
                </c:pt>
                <c:pt idx="223">
                  <c:v>70.8</c:v>
                </c:pt>
                <c:pt idx="224">
                  <c:v>68</c:v>
                </c:pt>
                <c:pt idx="225">
                  <c:v>57.5</c:v>
                </c:pt>
                <c:pt idx="226">
                  <c:v>59.5</c:v>
                </c:pt>
                <c:pt idx="227">
                  <c:v>63</c:v>
                </c:pt>
                <c:pt idx="228">
                  <c:v>61</c:v>
                </c:pt>
                <c:pt idx="229">
                  <c:v>66.5</c:v>
                </c:pt>
                <c:pt idx="230">
                  <c:v>78</c:v>
                </c:pt>
                <c:pt idx="231">
                  <c:v>64.5</c:v>
                </c:pt>
                <c:pt idx="232">
                  <c:v>67</c:v>
                </c:pt>
                <c:pt idx="233">
                  <c:v>61.4</c:v>
                </c:pt>
                <c:pt idx="234">
                  <c:v>61</c:v>
                </c:pt>
                <c:pt idx="235">
                  <c:v>72</c:v>
                </c:pt>
                <c:pt idx="236">
                  <c:v>68.5</c:v>
                </c:pt>
                <c:pt idx="237">
                  <c:v>72.7</c:v>
                </c:pt>
                <c:pt idx="238">
                  <c:v>67</c:v>
                </c:pt>
                <c:pt idx="239">
                  <c:v>65.8</c:v>
                </c:pt>
                <c:pt idx="240">
                  <c:v>70.8</c:v>
                </c:pt>
                <c:pt idx="241">
                  <c:v>73</c:v>
                </c:pt>
                <c:pt idx="242">
                  <c:v>71</c:v>
                </c:pt>
                <c:pt idx="243">
                  <c:v>66.900000000000006</c:v>
                </c:pt>
                <c:pt idx="244">
                  <c:v>70</c:v>
                </c:pt>
                <c:pt idx="245">
                  <c:v>70</c:v>
                </c:pt>
                <c:pt idx="246">
                  <c:v>65.7</c:v>
                </c:pt>
                <c:pt idx="247">
                  <c:v>67</c:v>
                </c:pt>
                <c:pt idx="248">
                  <c:v>64.599999999999994</c:v>
                </c:pt>
                <c:pt idx="249">
                  <c:v>65</c:v>
                </c:pt>
                <c:pt idx="250">
                  <c:v>75</c:v>
                </c:pt>
                <c:pt idx="251">
                  <c:v>73.5</c:v>
                </c:pt>
                <c:pt idx="252">
                  <c:v>67.3</c:v>
                </c:pt>
                <c:pt idx="253">
                  <c:v>70</c:v>
                </c:pt>
                <c:pt idx="254">
                  <c:v>62</c:v>
                </c:pt>
                <c:pt idx="255">
                  <c:v>66</c:v>
                </c:pt>
                <c:pt idx="256">
                  <c:v>71</c:v>
                </c:pt>
                <c:pt idx="257">
                  <c:v>68.5</c:v>
                </c:pt>
                <c:pt idx="258">
                  <c:v>63.6</c:v>
                </c:pt>
                <c:pt idx="259">
                  <c:v>72</c:v>
                </c:pt>
                <c:pt idx="260">
                  <c:v>60</c:v>
                </c:pt>
                <c:pt idx="261">
                  <c:v>55</c:v>
                </c:pt>
                <c:pt idx="262">
                  <c:v>63</c:v>
                </c:pt>
                <c:pt idx="263">
                  <c:v>73</c:v>
                </c:pt>
                <c:pt idx="264">
                  <c:v>69</c:v>
                </c:pt>
                <c:pt idx="265">
                  <c:v>74</c:v>
                </c:pt>
                <c:pt idx="266">
                  <c:v>77</c:v>
                </c:pt>
                <c:pt idx="267">
                  <c:v>63</c:v>
                </c:pt>
                <c:pt idx="268">
                  <c:v>68</c:v>
                </c:pt>
                <c:pt idx="269">
                  <c:v>65</c:v>
                </c:pt>
                <c:pt idx="270">
                  <c:v>61</c:v>
                </c:pt>
                <c:pt idx="271">
                  <c:v>64</c:v>
                </c:pt>
                <c:pt idx="272">
                  <c:v>61</c:v>
                </c:pt>
                <c:pt idx="273">
                  <c:v>67</c:v>
                </c:pt>
                <c:pt idx="274">
                  <c:v>68</c:v>
                </c:pt>
                <c:pt idx="275">
                  <c:v>68</c:v>
                </c:pt>
                <c:pt idx="276">
                  <c:v>67</c:v>
                </c:pt>
                <c:pt idx="277">
                  <c:v>68</c:v>
                </c:pt>
                <c:pt idx="278">
                  <c:v>68</c:v>
                </c:pt>
                <c:pt idx="279">
                  <c:v>66.5</c:v>
                </c:pt>
                <c:pt idx="280">
                  <c:v>70</c:v>
                </c:pt>
                <c:pt idx="281">
                  <c:v>69</c:v>
                </c:pt>
                <c:pt idx="282">
                  <c:v>68</c:v>
                </c:pt>
                <c:pt idx="283">
                  <c:v>66</c:v>
                </c:pt>
                <c:pt idx="284">
                  <c:v>65</c:v>
                </c:pt>
                <c:pt idx="285">
                  <c:v>60</c:v>
                </c:pt>
                <c:pt idx="286">
                  <c:v>61</c:v>
                </c:pt>
                <c:pt idx="287">
                  <c:v>52</c:v>
                </c:pt>
                <c:pt idx="288">
                  <c:v>54</c:v>
                </c:pt>
                <c:pt idx="289">
                  <c:v>56.5</c:v>
                </c:pt>
                <c:pt idx="290">
                  <c:v>60</c:v>
                </c:pt>
                <c:pt idx="291">
                  <c:v>61</c:v>
                </c:pt>
                <c:pt idx="292">
                  <c:v>58</c:v>
                </c:pt>
                <c:pt idx="293">
                  <c:v>54</c:v>
                </c:pt>
                <c:pt idx="294">
                  <c:v>58</c:v>
                </c:pt>
                <c:pt idx="295">
                  <c:v>67</c:v>
                </c:pt>
                <c:pt idx="296">
                  <c:v>66</c:v>
                </c:pt>
                <c:pt idx="297">
                  <c:v>66</c:v>
                </c:pt>
                <c:pt idx="298">
                  <c:v>66</c:v>
                </c:pt>
                <c:pt idx="299">
                  <c:v>65</c:v>
                </c:pt>
                <c:pt idx="300">
                  <c:v>60</c:v>
                </c:pt>
                <c:pt idx="301">
                  <c:v>66</c:v>
                </c:pt>
                <c:pt idx="302">
                  <c:v>65</c:v>
                </c:pt>
                <c:pt idx="303">
                  <c:v>67</c:v>
                </c:pt>
                <c:pt idx="304">
                  <c:v>69</c:v>
                </c:pt>
                <c:pt idx="305">
                  <c:v>65</c:v>
                </c:pt>
                <c:pt idx="306">
                  <c:v>66</c:v>
                </c:pt>
                <c:pt idx="307">
                  <c:v>76</c:v>
                </c:pt>
                <c:pt idx="308">
                  <c:v>71</c:v>
                </c:pt>
                <c:pt idx="309">
                  <c:v>67</c:v>
                </c:pt>
                <c:pt idx="310">
                  <c:v>70</c:v>
                </c:pt>
                <c:pt idx="311">
                  <c:v>68</c:v>
                </c:pt>
                <c:pt idx="312">
                  <c:v>63</c:v>
                </c:pt>
                <c:pt idx="313">
                  <c:v>65</c:v>
                </c:pt>
                <c:pt idx="314">
                  <c:v>65</c:v>
                </c:pt>
                <c:pt idx="315">
                  <c:v>65</c:v>
                </c:pt>
                <c:pt idx="316">
                  <c:v>67</c:v>
                </c:pt>
                <c:pt idx="317">
                  <c:v>66</c:v>
                </c:pt>
                <c:pt idx="318">
                  <c:v>64</c:v>
                </c:pt>
                <c:pt idx="319">
                  <c:v>66</c:v>
                </c:pt>
                <c:pt idx="320">
                  <c:v>66</c:v>
                </c:pt>
                <c:pt idx="321">
                  <c:v>64</c:v>
                </c:pt>
                <c:pt idx="322">
                  <c:v>67</c:v>
                </c:pt>
                <c:pt idx="323">
                  <c:v>67</c:v>
                </c:pt>
                <c:pt idx="324">
                  <c:v>68</c:v>
                </c:pt>
                <c:pt idx="325">
                  <c:v>65</c:v>
                </c:pt>
                <c:pt idx="326">
                  <c:v>69</c:v>
                </c:pt>
                <c:pt idx="327">
                  <c:v>63</c:v>
                </c:pt>
                <c:pt idx="328">
                  <c:v>65</c:v>
                </c:pt>
                <c:pt idx="329">
                  <c:v>60</c:v>
                </c:pt>
                <c:pt idx="330">
                  <c:v>62</c:v>
                </c:pt>
                <c:pt idx="331">
                  <c:v>71</c:v>
                </c:pt>
                <c:pt idx="332">
                  <c:v>63</c:v>
                </c:pt>
                <c:pt idx="333">
                  <c:v>60</c:v>
                </c:pt>
                <c:pt idx="334">
                  <c:v>68</c:v>
                </c:pt>
                <c:pt idx="335">
                  <c:v>62</c:v>
                </c:pt>
                <c:pt idx="336">
                  <c:v>57</c:v>
                </c:pt>
                <c:pt idx="337">
                  <c:v>64</c:v>
                </c:pt>
                <c:pt idx="338">
                  <c:v>64</c:v>
                </c:pt>
                <c:pt idx="339">
                  <c:v>88</c:v>
                </c:pt>
                <c:pt idx="340">
                  <c:v>80</c:v>
                </c:pt>
                <c:pt idx="341">
                  <c:v>79</c:v>
                </c:pt>
                <c:pt idx="342">
                  <c:v>57</c:v>
                </c:pt>
                <c:pt idx="343">
                  <c:v>71</c:v>
                </c:pt>
                <c:pt idx="344">
                  <c:v>62</c:v>
                </c:pt>
                <c:pt idx="345">
                  <c:v>52</c:v>
                </c:pt>
                <c:pt idx="346">
                  <c:v>57</c:v>
                </c:pt>
                <c:pt idx="347">
                  <c:v>62</c:v>
                </c:pt>
                <c:pt idx="348">
                  <c:v>66</c:v>
                </c:pt>
                <c:pt idx="349">
                  <c:v>61</c:v>
                </c:pt>
                <c:pt idx="350">
                  <c:v>61</c:v>
                </c:pt>
                <c:pt idx="351">
                  <c:v>76</c:v>
                </c:pt>
                <c:pt idx="352">
                  <c:v>75</c:v>
                </c:pt>
                <c:pt idx="353">
                  <c:v>65</c:v>
                </c:pt>
                <c:pt idx="354">
                  <c:v>67</c:v>
                </c:pt>
                <c:pt idx="355">
                  <c:v>72</c:v>
                </c:pt>
                <c:pt idx="356">
                  <c:v>71</c:v>
                </c:pt>
                <c:pt idx="357">
                  <c:v>70</c:v>
                </c:pt>
                <c:pt idx="358">
                  <c:v>75</c:v>
                </c:pt>
                <c:pt idx="359">
                  <c:v>67</c:v>
                </c:pt>
                <c:pt idx="360">
                  <c:v>76</c:v>
                </c:pt>
                <c:pt idx="361">
                  <c:v>74</c:v>
                </c:pt>
                <c:pt idx="362">
                  <c:v>65</c:v>
                </c:pt>
                <c:pt idx="363">
                  <c:v>65</c:v>
                </c:pt>
                <c:pt idx="364">
                  <c:v>63</c:v>
                </c:pt>
                <c:pt idx="365">
                  <c:v>68</c:v>
                </c:pt>
                <c:pt idx="366">
                  <c:v>64</c:v>
                </c:pt>
                <c:pt idx="367">
                  <c:v>68</c:v>
                </c:pt>
                <c:pt idx="368">
                  <c:v>65</c:v>
                </c:pt>
                <c:pt idx="369">
                  <c:v>67</c:v>
                </c:pt>
                <c:pt idx="370">
                  <c:v>74</c:v>
                </c:pt>
                <c:pt idx="371">
                  <c:v>67</c:v>
                </c:pt>
                <c:pt idx="372">
                  <c:v>67</c:v>
                </c:pt>
                <c:pt idx="373">
                  <c:v>55</c:v>
                </c:pt>
                <c:pt idx="374">
                  <c:v>61</c:v>
                </c:pt>
                <c:pt idx="375">
                  <c:v>59</c:v>
                </c:pt>
                <c:pt idx="376">
                  <c:v>50</c:v>
                </c:pt>
                <c:pt idx="377">
                  <c:v>57</c:v>
                </c:pt>
                <c:pt idx="378">
                  <c:v>84</c:v>
                </c:pt>
                <c:pt idx="379">
                  <c:v>66</c:v>
                </c:pt>
                <c:pt idx="380">
                  <c:v>58</c:v>
                </c:pt>
                <c:pt idx="381">
                  <c:v>57</c:v>
                </c:pt>
                <c:pt idx="382">
                  <c:v>64</c:v>
                </c:pt>
                <c:pt idx="383">
                  <c:v>63</c:v>
                </c:pt>
                <c:pt idx="384">
                  <c:v>67</c:v>
                </c:pt>
                <c:pt idx="385">
                  <c:v>70</c:v>
                </c:pt>
                <c:pt idx="386">
                  <c:v>64</c:v>
                </c:pt>
                <c:pt idx="387">
                  <c:v>65</c:v>
                </c:pt>
                <c:pt idx="388">
                  <c:v>65</c:v>
                </c:pt>
                <c:pt idx="389">
                  <c:v>64</c:v>
                </c:pt>
                <c:pt idx="390">
                  <c:v>66</c:v>
                </c:pt>
                <c:pt idx="391">
                  <c:v>68</c:v>
                </c:pt>
                <c:pt idx="392">
                  <c:v>66</c:v>
                </c:pt>
                <c:pt idx="393">
                  <c:v>65</c:v>
                </c:pt>
                <c:pt idx="394">
                  <c:v>64</c:v>
                </c:pt>
                <c:pt idx="395">
                  <c:v>67</c:v>
                </c:pt>
                <c:pt idx="396">
                  <c:v>68</c:v>
                </c:pt>
                <c:pt idx="397">
                  <c:v>69</c:v>
                </c:pt>
                <c:pt idx="398">
                  <c:v>63</c:v>
                </c:pt>
                <c:pt idx="399">
                  <c:v>55</c:v>
                </c:pt>
                <c:pt idx="400">
                  <c:v>65</c:v>
                </c:pt>
                <c:pt idx="401">
                  <c:v>63</c:v>
                </c:pt>
                <c:pt idx="402">
                  <c:v>64</c:v>
                </c:pt>
                <c:pt idx="403">
                  <c:v>62</c:v>
                </c:pt>
                <c:pt idx="404">
                  <c:v>58</c:v>
                </c:pt>
                <c:pt idx="405">
                  <c:v>59</c:v>
                </c:pt>
                <c:pt idx="406">
                  <c:v>62</c:v>
                </c:pt>
                <c:pt idx="407">
                  <c:v>61</c:v>
                </c:pt>
                <c:pt idx="408">
                  <c:v>60</c:v>
                </c:pt>
                <c:pt idx="409">
                  <c:v>63</c:v>
                </c:pt>
                <c:pt idx="410">
                  <c:v>67</c:v>
                </c:pt>
                <c:pt idx="411">
                  <c:v>70</c:v>
                </c:pt>
                <c:pt idx="412">
                  <c:v>69</c:v>
                </c:pt>
                <c:pt idx="413">
                  <c:v>64</c:v>
                </c:pt>
                <c:pt idx="414">
                  <c:v>60</c:v>
                </c:pt>
                <c:pt idx="415">
                  <c:v>65</c:v>
                </c:pt>
                <c:pt idx="416">
                  <c:v>68</c:v>
                </c:pt>
                <c:pt idx="417">
                  <c:v>65</c:v>
                </c:pt>
                <c:pt idx="418">
                  <c:v>68</c:v>
                </c:pt>
                <c:pt idx="419">
                  <c:v>64</c:v>
                </c:pt>
                <c:pt idx="420">
                  <c:v>64</c:v>
                </c:pt>
                <c:pt idx="421">
                  <c:v>65</c:v>
                </c:pt>
                <c:pt idx="422">
                  <c:v>66</c:v>
                </c:pt>
                <c:pt idx="423">
                  <c:v>65</c:v>
                </c:pt>
                <c:pt idx="424">
                  <c:v>67</c:v>
                </c:pt>
                <c:pt idx="425">
                  <c:v>63</c:v>
                </c:pt>
                <c:pt idx="426">
                  <c:v>66</c:v>
                </c:pt>
                <c:pt idx="427">
                  <c:v>67</c:v>
                </c:pt>
                <c:pt idx="428">
                  <c:v>64</c:v>
                </c:pt>
                <c:pt idx="429">
                  <c:v>60</c:v>
                </c:pt>
                <c:pt idx="430">
                  <c:v>63</c:v>
                </c:pt>
                <c:pt idx="431">
                  <c:v>63</c:v>
                </c:pt>
                <c:pt idx="432">
                  <c:v>63</c:v>
                </c:pt>
                <c:pt idx="433">
                  <c:v>60</c:v>
                </c:pt>
                <c:pt idx="434">
                  <c:v>63</c:v>
                </c:pt>
                <c:pt idx="435">
                  <c:v>58</c:v>
                </c:pt>
                <c:pt idx="436">
                  <c:v>69</c:v>
                </c:pt>
                <c:pt idx="437">
                  <c:v>65</c:v>
                </c:pt>
                <c:pt idx="438">
                  <c:v>64</c:v>
                </c:pt>
                <c:pt idx="439">
                  <c:v>68</c:v>
                </c:pt>
                <c:pt idx="440">
                  <c:v>67</c:v>
                </c:pt>
                <c:pt idx="441">
                  <c:v>66</c:v>
                </c:pt>
                <c:pt idx="442">
                  <c:v>65</c:v>
                </c:pt>
                <c:pt idx="443">
                  <c:v>66</c:v>
                </c:pt>
                <c:pt idx="444">
                  <c:v>65</c:v>
                </c:pt>
                <c:pt idx="445">
                  <c:v>67</c:v>
                </c:pt>
                <c:pt idx="446">
                  <c:v>66</c:v>
                </c:pt>
                <c:pt idx="447">
                  <c:v>61</c:v>
                </c:pt>
                <c:pt idx="448">
                  <c:v>67</c:v>
                </c:pt>
                <c:pt idx="449">
                  <c:v>65</c:v>
                </c:pt>
                <c:pt idx="450">
                  <c:v>60</c:v>
                </c:pt>
                <c:pt idx="451">
                  <c:v>47.8</c:v>
                </c:pt>
                <c:pt idx="452">
                  <c:v>50</c:v>
                </c:pt>
                <c:pt idx="453">
                  <c:v>63</c:v>
                </c:pt>
                <c:pt idx="454">
                  <c:v>78</c:v>
                </c:pt>
                <c:pt idx="455">
                  <c:v>67</c:v>
                </c:pt>
                <c:pt idx="456">
                  <c:v>65</c:v>
                </c:pt>
                <c:pt idx="457">
                  <c:v>59</c:v>
                </c:pt>
                <c:pt idx="458">
                  <c:v>59</c:v>
                </c:pt>
                <c:pt idx="459">
                  <c:v>56</c:v>
                </c:pt>
                <c:pt idx="460">
                  <c:v>78</c:v>
                </c:pt>
                <c:pt idx="461">
                  <c:v>73</c:v>
                </c:pt>
                <c:pt idx="462">
                  <c:v>69</c:v>
                </c:pt>
                <c:pt idx="463">
                  <c:v>70</c:v>
                </c:pt>
                <c:pt idx="464">
                  <c:v>71</c:v>
                </c:pt>
                <c:pt idx="465">
                  <c:v>69</c:v>
                </c:pt>
                <c:pt idx="466">
                  <c:v>60</c:v>
                </c:pt>
                <c:pt idx="467">
                  <c:v>64</c:v>
                </c:pt>
                <c:pt idx="468">
                  <c:v>74</c:v>
                </c:pt>
                <c:pt idx="469">
                  <c:v>102</c:v>
                </c:pt>
                <c:pt idx="470">
                  <c:v>90</c:v>
                </c:pt>
                <c:pt idx="471">
                  <c:v>64</c:v>
                </c:pt>
                <c:pt idx="472">
                  <c:v>74</c:v>
                </c:pt>
                <c:pt idx="473">
                  <c:v>65</c:v>
                </c:pt>
                <c:pt idx="474">
                  <c:v>66</c:v>
                </c:pt>
                <c:pt idx="475">
                  <c:v>73</c:v>
                </c:pt>
                <c:pt idx="476">
                  <c:v>65</c:v>
                </c:pt>
                <c:pt idx="477">
                  <c:v>67</c:v>
                </c:pt>
                <c:pt idx="478">
                  <c:v>69</c:v>
                </c:pt>
                <c:pt idx="479">
                  <c:v>64</c:v>
                </c:pt>
                <c:pt idx="480">
                  <c:v>63</c:v>
                </c:pt>
                <c:pt idx="481">
                  <c:v>68</c:v>
                </c:pt>
                <c:pt idx="482">
                  <c:v>59</c:v>
                </c:pt>
                <c:pt idx="483">
                  <c:v>72</c:v>
                </c:pt>
                <c:pt idx="484">
                  <c:v>69</c:v>
                </c:pt>
                <c:pt idx="485">
                  <c:v>63</c:v>
                </c:pt>
                <c:pt idx="486">
                  <c:v>59</c:v>
                </c:pt>
                <c:pt idx="487">
                  <c:v>59</c:v>
                </c:pt>
                <c:pt idx="488">
                  <c:v>58</c:v>
                </c:pt>
                <c:pt idx="489">
                  <c:v>52</c:v>
                </c:pt>
                <c:pt idx="490">
                  <c:v>53</c:v>
                </c:pt>
                <c:pt idx="491">
                  <c:v>59</c:v>
                </c:pt>
                <c:pt idx="492">
                  <c:v>59</c:v>
                </c:pt>
                <c:pt idx="493">
                  <c:v>54</c:v>
                </c:pt>
                <c:pt idx="494">
                  <c:v>54</c:v>
                </c:pt>
                <c:pt idx="495">
                  <c:v>58</c:v>
                </c:pt>
                <c:pt idx="496">
                  <c:v>62</c:v>
                </c:pt>
                <c:pt idx="497">
                  <c:v>59</c:v>
                </c:pt>
                <c:pt idx="498">
                  <c:v>63</c:v>
                </c:pt>
                <c:pt idx="499">
                  <c:v>62</c:v>
                </c:pt>
                <c:pt idx="500">
                  <c:v>66</c:v>
                </c:pt>
                <c:pt idx="501">
                  <c:v>63</c:v>
                </c:pt>
                <c:pt idx="502">
                  <c:v>65</c:v>
                </c:pt>
                <c:pt idx="503">
                  <c:v>67</c:v>
                </c:pt>
                <c:pt idx="504">
                  <c:v>62</c:v>
                </c:pt>
                <c:pt idx="505">
                  <c:v>66</c:v>
                </c:pt>
                <c:pt idx="506">
                  <c:v>65</c:v>
                </c:pt>
                <c:pt idx="507">
                  <c:v>64</c:v>
                </c:pt>
                <c:pt idx="508">
                  <c:v>74</c:v>
                </c:pt>
                <c:pt idx="509">
                  <c:v>72</c:v>
                </c:pt>
                <c:pt idx="510">
                  <c:v>65</c:v>
                </c:pt>
                <c:pt idx="511">
                  <c:v>71</c:v>
                </c:pt>
                <c:pt idx="512">
                  <c:v>57</c:v>
                </c:pt>
                <c:pt idx="513">
                  <c:v>60</c:v>
                </c:pt>
                <c:pt idx="514">
                  <c:v>61</c:v>
                </c:pt>
                <c:pt idx="515">
                  <c:v>58</c:v>
                </c:pt>
                <c:pt idx="516">
                  <c:v>60</c:v>
                </c:pt>
                <c:pt idx="517">
                  <c:v>62</c:v>
                </c:pt>
                <c:pt idx="518">
                  <c:v>60</c:v>
                </c:pt>
                <c:pt idx="519">
                  <c:v>58</c:v>
                </c:pt>
                <c:pt idx="520">
                  <c:v>59</c:v>
                </c:pt>
                <c:pt idx="521">
                  <c:v>56</c:v>
                </c:pt>
                <c:pt idx="522">
                  <c:v>65</c:v>
                </c:pt>
                <c:pt idx="523">
                  <c:v>66</c:v>
                </c:pt>
                <c:pt idx="524">
                  <c:v>65</c:v>
                </c:pt>
                <c:pt idx="525">
                  <c:v>63</c:v>
                </c:pt>
                <c:pt idx="526">
                  <c:v>64</c:v>
                </c:pt>
                <c:pt idx="527">
                  <c:v>63</c:v>
                </c:pt>
                <c:pt idx="528">
                  <c:v>68</c:v>
                </c:pt>
                <c:pt idx="529">
                  <c:v>57</c:v>
                </c:pt>
                <c:pt idx="530">
                  <c:v>62</c:v>
                </c:pt>
                <c:pt idx="531">
                  <c:v>63</c:v>
                </c:pt>
                <c:pt idx="532">
                  <c:v>64</c:v>
                </c:pt>
                <c:pt idx="533">
                  <c:v>68</c:v>
                </c:pt>
                <c:pt idx="534">
                  <c:v>67</c:v>
                </c:pt>
                <c:pt idx="535">
                  <c:v>69</c:v>
                </c:pt>
                <c:pt idx="536">
                  <c:v>68</c:v>
                </c:pt>
                <c:pt idx="537">
                  <c:v>62</c:v>
                </c:pt>
                <c:pt idx="538">
                  <c:v>63</c:v>
                </c:pt>
                <c:pt idx="539">
                  <c:v>64</c:v>
                </c:pt>
                <c:pt idx="540">
                  <c:v>66</c:v>
                </c:pt>
                <c:pt idx="541">
                  <c:v>69</c:v>
                </c:pt>
                <c:pt idx="542">
                  <c:v>65</c:v>
                </c:pt>
                <c:pt idx="543">
                  <c:v>61</c:v>
                </c:pt>
                <c:pt idx="544">
                  <c:v>63</c:v>
                </c:pt>
                <c:pt idx="545">
                  <c:v>65</c:v>
                </c:pt>
                <c:pt idx="546">
                  <c:v>64</c:v>
                </c:pt>
                <c:pt idx="547">
                  <c:v>64</c:v>
                </c:pt>
                <c:pt idx="548">
                  <c:v>62</c:v>
                </c:pt>
                <c:pt idx="549">
                  <c:v>64</c:v>
                </c:pt>
                <c:pt idx="550">
                  <c:v>57</c:v>
                </c:pt>
                <c:pt idx="551">
                  <c:v>61</c:v>
                </c:pt>
                <c:pt idx="552">
                  <c:v>63</c:v>
                </c:pt>
                <c:pt idx="553">
                  <c:v>64</c:v>
                </c:pt>
                <c:pt idx="554">
                  <c:v>49</c:v>
                </c:pt>
                <c:pt idx="555">
                  <c:v>65</c:v>
                </c:pt>
                <c:pt idx="556">
                  <c:v>67</c:v>
                </c:pt>
                <c:pt idx="557">
                  <c:v>66</c:v>
                </c:pt>
                <c:pt idx="558">
                  <c:v>61</c:v>
                </c:pt>
                <c:pt idx="559">
                  <c:v>61</c:v>
                </c:pt>
                <c:pt idx="560">
                  <c:v>68</c:v>
                </c:pt>
                <c:pt idx="561">
                  <c:v>66</c:v>
                </c:pt>
                <c:pt idx="562">
                  <c:v>85</c:v>
                </c:pt>
                <c:pt idx="563">
                  <c:v>83</c:v>
                </c:pt>
                <c:pt idx="564">
                  <c:v>65</c:v>
                </c:pt>
                <c:pt idx="565">
                  <c:v>62</c:v>
                </c:pt>
                <c:pt idx="566">
                  <c:v>61</c:v>
                </c:pt>
                <c:pt idx="567">
                  <c:v>56</c:v>
                </c:pt>
                <c:pt idx="568">
                  <c:v>59</c:v>
                </c:pt>
                <c:pt idx="569">
                  <c:v>59</c:v>
                </c:pt>
                <c:pt idx="570">
                  <c:v>68</c:v>
                </c:pt>
                <c:pt idx="571">
                  <c:v>67</c:v>
                </c:pt>
                <c:pt idx="572">
                  <c:v>67</c:v>
                </c:pt>
                <c:pt idx="573">
                  <c:v>63</c:v>
                </c:pt>
                <c:pt idx="574">
                  <c:v>64</c:v>
                </c:pt>
                <c:pt idx="575">
                  <c:v>60</c:v>
                </c:pt>
                <c:pt idx="576">
                  <c:v>62</c:v>
                </c:pt>
                <c:pt idx="577">
                  <c:v>65</c:v>
                </c:pt>
                <c:pt idx="578">
                  <c:v>67</c:v>
                </c:pt>
                <c:pt idx="579">
                  <c:v>60</c:v>
                </c:pt>
                <c:pt idx="580">
                  <c:v>63</c:v>
                </c:pt>
                <c:pt idx="581">
                  <c:v>60</c:v>
                </c:pt>
                <c:pt idx="582">
                  <c:v>58</c:v>
                </c:pt>
                <c:pt idx="583">
                  <c:v>52</c:v>
                </c:pt>
                <c:pt idx="584">
                  <c:v>60</c:v>
                </c:pt>
                <c:pt idx="585">
                  <c:v>72</c:v>
                </c:pt>
                <c:pt idx="586">
                  <c:v>72</c:v>
                </c:pt>
                <c:pt idx="587">
                  <c:v>62</c:v>
                </c:pt>
                <c:pt idx="588">
                  <c:v>61</c:v>
                </c:pt>
                <c:pt idx="589">
                  <c:v>67</c:v>
                </c:pt>
                <c:pt idx="590">
                  <c:v>68</c:v>
                </c:pt>
                <c:pt idx="591">
                  <c:v>64</c:v>
                </c:pt>
                <c:pt idx="592">
                  <c:v>72</c:v>
                </c:pt>
                <c:pt idx="593">
                  <c:v>64</c:v>
                </c:pt>
                <c:pt idx="594">
                  <c:v>60</c:v>
                </c:pt>
                <c:pt idx="595">
                  <c:v>73</c:v>
                </c:pt>
                <c:pt idx="596">
                  <c:v>60</c:v>
                </c:pt>
                <c:pt idx="597">
                  <c:v>62</c:v>
                </c:pt>
                <c:pt idx="598">
                  <c:v>77</c:v>
                </c:pt>
                <c:pt idx="599">
                  <c:v>75</c:v>
                </c:pt>
                <c:pt idx="600">
                  <c:v>65</c:v>
                </c:pt>
                <c:pt idx="601">
                  <c:v>61</c:v>
                </c:pt>
                <c:pt idx="602">
                  <c:v>65</c:v>
                </c:pt>
                <c:pt idx="603">
                  <c:v>64</c:v>
                </c:pt>
                <c:pt idx="604">
                  <c:v>66</c:v>
                </c:pt>
                <c:pt idx="605">
                  <c:v>63</c:v>
                </c:pt>
                <c:pt idx="606">
                  <c:v>62</c:v>
                </c:pt>
                <c:pt idx="607">
                  <c:v>66</c:v>
                </c:pt>
                <c:pt idx="608">
                  <c:v>64</c:v>
                </c:pt>
                <c:pt idx="609">
                  <c:v>67</c:v>
                </c:pt>
                <c:pt idx="610">
                  <c:v>75</c:v>
                </c:pt>
                <c:pt idx="611">
                  <c:v>67</c:v>
                </c:pt>
                <c:pt idx="612">
                  <c:v>60</c:v>
                </c:pt>
                <c:pt idx="613">
                  <c:v>67</c:v>
                </c:pt>
                <c:pt idx="614">
                  <c:v>65</c:v>
                </c:pt>
                <c:pt idx="615">
                  <c:v>63</c:v>
                </c:pt>
                <c:pt idx="616">
                  <c:v>81</c:v>
                </c:pt>
                <c:pt idx="617">
                  <c:v>63</c:v>
                </c:pt>
                <c:pt idx="618">
                  <c:v>64</c:v>
                </c:pt>
                <c:pt idx="619">
                  <c:v>60</c:v>
                </c:pt>
                <c:pt idx="620">
                  <c:v>63</c:v>
                </c:pt>
                <c:pt idx="621">
                  <c:v>88</c:v>
                </c:pt>
                <c:pt idx="622">
                  <c:v>94</c:v>
                </c:pt>
                <c:pt idx="623">
                  <c:v>64</c:v>
                </c:pt>
                <c:pt idx="624">
                  <c:v>62</c:v>
                </c:pt>
                <c:pt idx="625">
                  <c:v>64</c:v>
                </c:pt>
                <c:pt idx="626">
                  <c:v>69</c:v>
                </c:pt>
                <c:pt idx="627">
                  <c:v>68</c:v>
                </c:pt>
                <c:pt idx="628">
                  <c:v>68</c:v>
                </c:pt>
                <c:pt idx="629">
                  <c:v>65</c:v>
                </c:pt>
                <c:pt idx="630">
                  <c:v>64</c:v>
                </c:pt>
                <c:pt idx="631">
                  <c:v>50</c:v>
                </c:pt>
                <c:pt idx="632">
                  <c:v>48</c:v>
                </c:pt>
                <c:pt idx="633">
                  <c:v>56</c:v>
                </c:pt>
                <c:pt idx="634">
                  <c:v>56</c:v>
                </c:pt>
                <c:pt idx="635">
                  <c:v>57</c:v>
                </c:pt>
                <c:pt idx="636">
                  <c:v>57</c:v>
                </c:pt>
                <c:pt idx="637">
                  <c:v>71</c:v>
                </c:pt>
                <c:pt idx="638">
                  <c:v>64</c:v>
                </c:pt>
                <c:pt idx="639">
                  <c:v>63</c:v>
                </c:pt>
                <c:pt idx="640">
                  <c:v>70</c:v>
                </c:pt>
                <c:pt idx="641">
                  <c:v>65</c:v>
                </c:pt>
                <c:pt idx="642">
                  <c:v>65</c:v>
                </c:pt>
                <c:pt idx="643">
                  <c:v>71</c:v>
                </c:pt>
                <c:pt idx="644">
                  <c:v>67</c:v>
                </c:pt>
                <c:pt idx="645">
                  <c:v>65</c:v>
                </c:pt>
                <c:pt idx="646">
                  <c:v>67</c:v>
                </c:pt>
                <c:pt idx="647">
                  <c:v>64</c:v>
                </c:pt>
                <c:pt idx="648">
                  <c:v>65</c:v>
                </c:pt>
                <c:pt idx="649">
                  <c:v>67</c:v>
                </c:pt>
                <c:pt idx="650">
                  <c:v>68</c:v>
                </c:pt>
                <c:pt idx="651">
                  <c:v>56</c:v>
                </c:pt>
                <c:pt idx="652">
                  <c:v>60</c:v>
                </c:pt>
                <c:pt idx="653">
                  <c:v>56</c:v>
                </c:pt>
                <c:pt idx="654">
                  <c:v>59</c:v>
                </c:pt>
                <c:pt idx="655">
                  <c:v>65</c:v>
                </c:pt>
                <c:pt idx="656">
                  <c:v>67</c:v>
                </c:pt>
                <c:pt idx="657">
                  <c:v>65</c:v>
                </c:pt>
                <c:pt idx="658">
                  <c:v>64</c:v>
                </c:pt>
                <c:pt idx="659">
                  <c:v>73</c:v>
                </c:pt>
                <c:pt idx="660">
                  <c:v>66</c:v>
                </c:pt>
                <c:pt idx="661">
                  <c:v>71</c:v>
                </c:pt>
                <c:pt idx="662">
                  <c:v>72</c:v>
                </c:pt>
                <c:pt idx="663">
                  <c:v>66</c:v>
                </c:pt>
                <c:pt idx="664">
                  <c:v>66</c:v>
                </c:pt>
                <c:pt idx="665">
                  <c:v>68</c:v>
                </c:pt>
                <c:pt idx="666">
                  <c:v>62</c:v>
                </c:pt>
                <c:pt idx="667">
                  <c:v>64</c:v>
                </c:pt>
                <c:pt idx="668">
                  <c:v>66</c:v>
                </c:pt>
                <c:pt idx="669">
                  <c:v>69</c:v>
                </c:pt>
                <c:pt idx="670">
                  <c:v>62</c:v>
                </c:pt>
                <c:pt idx="671">
                  <c:v>60</c:v>
                </c:pt>
                <c:pt idx="672">
                  <c:v>57</c:v>
                </c:pt>
                <c:pt idx="673">
                  <c:v>62</c:v>
                </c:pt>
                <c:pt idx="674">
                  <c:v>60</c:v>
                </c:pt>
                <c:pt idx="675">
                  <c:v>60</c:v>
                </c:pt>
                <c:pt idx="676">
                  <c:v>61</c:v>
                </c:pt>
                <c:pt idx="677">
                  <c:v>66</c:v>
                </c:pt>
                <c:pt idx="678">
                  <c:v>67</c:v>
                </c:pt>
                <c:pt idx="679">
                  <c:v>60</c:v>
                </c:pt>
                <c:pt idx="680">
                  <c:v>54</c:v>
                </c:pt>
                <c:pt idx="681">
                  <c:v>62</c:v>
                </c:pt>
                <c:pt idx="682">
                  <c:v>57</c:v>
                </c:pt>
                <c:pt idx="683">
                  <c:v>62</c:v>
                </c:pt>
                <c:pt idx="684">
                  <c:v>70</c:v>
                </c:pt>
                <c:pt idx="685">
                  <c:v>68</c:v>
                </c:pt>
                <c:pt idx="686">
                  <c:v>66</c:v>
                </c:pt>
                <c:pt idx="687">
                  <c:v>65</c:v>
                </c:pt>
                <c:pt idx="688">
                  <c:v>65</c:v>
                </c:pt>
                <c:pt idx="689">
                  <c:v>62</c:v>
                </c:pt>
                <c:pt idx="690">
                  <c:v>62</c:v>
                </c:pt>
                <c:pt idx="691">
                  <c:v>65</c:v>
                </c:pt>
                <c:pt idx="692">
                  <c:v>63</c:v>
                </c:pt>
                <c:pt idx="693">
                  <c:v>61</c:v>
                </c:pt>
                <c:pt idx="694">
                  <c:v>60</c:v>
                </c:pt>
                <c:pt idx="695">
                  <c:v>73</c:v>
                </c:pt>
                <c:pt idx="696">
                  <c:v>60</c:v>
                </c:pt>
                <c:pt idx="697">
                  <c:v>59</c:v>
                </c:pt>
                <c:pt idx="698">
                  <c:v>58</c:v>
                </c:pt>
                <c:pt idx="699">
                  <c:v>58</c:v>
                </c:pt>
                <c:pt idx="700">
                  <c:v>66</c:v>
                </c:pt>
                <c:pt idx="701">
                  <c:v>64</c:v>
                </c:pt>
                <c:pt idx="702">
                  <c:v>64</c:v>
                </c:pt>
                <c:pt idx="703">
                  <c:v>71</c:v>
                </c:pt>
                <c:pt idx="704">
                  <c:v>62</c:v>
                </c:pt>
                <c:pt idx="705">
                  <c:v>59</c:v>
                </c:pt>
                <c:pt idx="706">
                  <c:v>64</c:v>
                </c:pt>
                <c:pt idx="707">
                  <c:v>67</c:v>
                </c:pt>
                <c:pt idx="708">
                  <c:v>69</c:v>
                </c:pt>
                <c:pt idx="709">
                  <c:v>69</c:v>
                </c:pt>
                <c:pt idx="710">
                  <c:v>61</c:v>
                </c:pt>
                <c:pt idx="711">
                  <c:v>60</c:v>
                </c:pt>
                <c:pt idx="712">
                  <c:v>65</c:v>
                </c:pt>
                <c:pt idx="713">
                  <c:v>66</c:v>
                </c:pt>
                <c:pt idx="714">
                  <c:v>65</c:v>
                </c:pt>
                <c:pt idx="715">
                  <c:v>69</c:v>
                </c:pt>
                <c:pt idx="716">
                  <c:v>65</c:v>
                </c:pt>
                <c:pt idx="717">
                  <c:v>61</c:v>
                </c:pt>
                <c:pt idx="718">
                  <c:v>64</c:v>
                </c:pt>
                <c:pt idx="719">
                  <c:v>67</c:v>
                </c:pt>
                <c:pt idx="720">
                  <c:v>63</c:v>
                </c:pt>
                <c:pt idx="721">
                  <c:v>66</c:v>
                </c:pt>
                <c:pt idx="722">
                  <c:v>64</c:v>
                </c:pt>
                <c:pt idx="723">
                  <c:v>63</c:v>
                </c:pt>
                <c:pt idx="724">
                  <c:v>71</c:v>
                </c:pt>
                <c:pt idx="725">
                  <c:v>60</c:v>
                </c:pt>
                <c:pt idx="726">
                  <c:v>62</c:v>
                </c:pt>
                <c:pt idx="727">
                  <c:v>67</c:v>
                </c:pt>
                <c:pt idx="728">
                  <c:v>64</c:v>
                </c:pt>
                <c:pt idx="729">
                  <c:v>63</c:v>
                </c:pt>
                <c:pt idx="730">
                  <c:v>65</c:v>
                </c:pt>
                <c:pt idx="731">
                  <c:v>65</c:v>
                </c:pt>
                <c:pt idx="732">
                  <c:v>66</c:v>
                </c:pt>
                <c:pt idx="733">
                  <c:v>70</c:v>
                </c:pt>
                <c:pt idx="734">
                  <c:v>63</c:v>
                </c:pt>
                <c:pt idx="735">
                  <c:v>64</c:v>
                </c:pt>
                <c:pt idx="736">
                  <c:v>59</c:v>
                </c:pt>
                <c:pt idx="737">
                  <c:v>59</c:v>
                </c:pt>
                <c:pt idx="738">
                  <c:v>60</c:v>
                </c:pt>
                <c:pt idx="739">
                  <c:v>64</c:v>
                </c:pt>
                <c:pt idx="740">
                  <c:v>63</c:v>
                </c:pt>
                <c:pt idx="741">
                  <c:v>61</c:v>
                </c:pt>
                <c:pt idx="742">
                  <c:v>64</c:v>
                </c:pt>
                <c:pt idx="743">
                  <c:v>64</c:v>
                </c:pt>
                <c:pt idx="744">
                  <c:v>63</c:v>
                </c:pt>
                <c:pt idx="745">
                  <c:v>68</c:v>
                </c:pt>
                <c:pt idx="746">
                  <c:v>66</c:v>
                </c:pt>
                <c:pt idx="747">
                  <c:v>63</c:v>
                </c:pt>
                <c:pt idx="748">
                  <c:v>67</c:v>
                </c:pt>
                <c:pt idx="749">
                  <c:v>64</c:v>
                </c:pt>
                <c:pt idx="750">
                  <c:v>64</c:v>
                </c:pt>
                <c:pt idx="751">
                  <c:v>64</c:v>
                </c:pt>
                <c:pt idx="752">
                  <c:v>63</c:v>
                </c:pt>
                <c:pt idx="753">
                  <c:v>62</c:v>
                </c:pt>
                <c:pt idx="754">
                  <c:v>62</c:v>
                </c:pt>
                <c:pt idx="755">
                  <c:v>64</c:v>
                </c:pt>
                <c:pt idx="756">
                  <c:v>61</c:v>
                </c:pt>
                <c:pt idx="757">
                  <c:v>66</c:v>
                </c:pt>
                <c:pt idx="758">
                  <c:v>69</c:v>
                </c:pt>
                <c:pt idx="759">
                  <c:v>66</c:v>
                </c:pt>
                <c:pt idx="760">
                  <c:v>69</c:v>
                </c:pt>
                <c:pt idx="761">
                  <c:v>68</c:v>
                </c:pt>
                <c:pt idx="762">
                  <c:v>66</c:v>
                </c:pt>
                <c:pt idx="763">
                  <c:v>67</c:v>
                </c:pt>
                <c:pt idx="764">
                  <c:v>62</c:v>
                </c:pt>
                <c:pt idx="765">
                  <c:v>65</c:v>
                </c:pt>
                <c:pt idx="766">
                  <c:v>68</c:v>
                </c:pt>
                <c:pt idx="767">
                  <c:v>65</c:v>
                </c:pt>
                <c:pt idx="768">
                  <c:v>62</c:v>
                </c:pt>
                <c:pt idx="769">
                  <c:v>65</c:v>
                </c:pt>
                <c:pt idx="770">
                  <c:v>63</c:v>
                </c:pt>
                <c:pt idx="771">
                  <c:v>62</c:v>
                </c:pt>
                <c:pt idx="772">
                  <c:v>66</c:v>
                </c:pt>
                <c:pt idx="773">
                  <c:v>67</c:v>
                </c:pt>
                <c:pt idx="774">
                  <c:v>69</c:v>
                </c:pt>
                <c:pt idx="775">
                  <c:v>65</c:v>
                </c:pt>
                <c:pt idx="776">
                  <c:v>64</c:v>
                </c:pt>
                <c:pt idx="777">
                  <c:v>63</c:v>
                </c:pt>
                <c:pt idx="778">
                  <c:v>67</c:v>
                </c:pt>
                <c:pt idx="779">
                  <c:v>65</c:v>
                </c:pt>
                <c:pt idx="780">
                  <c:v>67</c:v>
                </c:pt>
                <c:pt idx="781">
                  <c:v>68</c:v>
                </c:pt>
                <c:pt idx="782">
                  <c:v>66</c:v>
                </c:pt>
                <c:pt idx="783">
                  <c:v>64</c:v>
                </c:pt>
                <c:pt idx="784">
                  <c:v>67</c:v>
                </c:pt>
                <c:pt idx="785">
                  <c:v>64</c:v>
                </c:pt>
                <c:pt idx="786">
                  <c:v>63</c:v>
                </c:pt>
                <c:pt idx="787">
                  <c:v>64</c:v>
                </c:pt>
                <c:pt idx="788">
                  <c:v>62</c:v>
                </c:pt>
                <c:pt idx="789">
                  <c:v>61</c:v>
                </c:pt>
                <c:pt idx="790">
                  <c:v>63</c:v>
                </c:pt>
                <c:pt idx="791">
                  <c:v>65</c:v>
                </c:pt>
                <c:pt idx="792">
                  <c:v>65</c:v>
                </c:pt>
                <c:pt idx="793">
                  <c:v>65</c:v>
                </c:pt>
                <c:pt idx="794">
                  <c:v>65</c:v>
                </c:pt>
                <c:pt idx="795">
                  <c:v>68</c:v>
                </c:pt>
                <c:pt idx="796">
                  <c:v>67</c:v>
                </c:pt>
                <c:pt idx="797">
                  <c:v>65</c:v>
                </c:pt>
                <c:pt idx="798">
                  <c:v>67</c:v>
                </c:pt>
                <c:pt idx="799">
                  <c:v>66</c:v>
                </c:pt>
                <c:pt idx="800">
                  <c:v>66</c:v>
                </c:pt>
                <c:pt idx="801">
                  <c:v>67</c:v>
                </c:pt>
                <c:pt idx="802">
                  <c:v>67</c:v>
                </c:pt>
                <c:pt idx="803">
                  <c:v>68</c:v>
                </c:pt>
                <c:pt idx="804">
                  <c:v>63</c:v>
                </c:pt>
                <c:pt idx="805">
                  <c:v>66</c:v>
                </c:pt>
                <c:pt idx="806">
                  <c:v>68</c:v>
                </c:pt>
                <c:pt idx="807">
                  <c:v>64</c:v>
                </c:pt>
                <c:pt idx="808">
                  <c:v>66</c:v>
                </c:pt>
                <c:pt idx="809">
                  <c:v>68</c:v>
                </c:pt>
                <c:pt idx="810">
                  <c:v>70</c:v>
                </c:pt>
                <c:pt idx="811">
                  <c:v>65</c:v>
                </c:pt>
                <c:pt idx="812">
                  <c:v>66</c:v>
                </c:pt>
                <c:pt idx="813">
                  <c:v>64</c:v>
                </c:pt>
                <c:pt idx="814">
                  <c:v>67</c:v>
                </c:pt>
                <c:pt idx="815">
                  <c:v>64</c:v>
                </c:pt>
                <c:pt idx="816">
                  <c:v>63</c:v>
                </c:pt>
                <c:pt idx="817">
                  <c:v>67</c:v>
                </c:pt>
                <c:pt idx="818">
                  <c:v>67</c:v>
                </c:pt>
                <c:pt idx="819">
                  <c:v>67</c:v>
                </c:pt>
                <c:pt idx="820">
                  <c:v>66</c:v>
                </c:pt>
                <c:pt idx="821">
                  <c:v>67</c:v>
                </c:pt>
                <c:pt idx="822">
                  <c:v>67</c:v>
                </c:pt>
                <c:pt idx="823">
                  <c:v>66</c:v>
                </c:pt>
                <c:pt idx="824">
                  <c:v>66</c:v>
                </c:pt>
                <c:pt idx="825">
                  <c:v>67</c:v>
                </c:pt>
                <c:pt idx="826">
                  <c:v>67</c:v>
                </c:pt>
                <c:pt idx="827">
                  <c:v>66</c:v>
                </c:pt>
                <c:pt idx="828">
                  <c:v>67</c:v>
                </c:pt>
                <c:pt idx="829">
                  <c:v>65</c:v>
                </c:pt>
                <c:pt idx="830">
                  <c:v>64</c:v>
                </c:pt>
                <c:pt idx="831">
                  <c:v>63</c:v>
                </c:pt>
                <c:pt idx="832">
                  <c:v>68</c:v>
                </c:pt>
                <c:pt idx="833">
                  <c:v>67</c:v>
                </c:pt>
                <c:pt idx="834">
                  <c:v>64</c:v>
                </c:pt>
                <c:pt idx="835">
                  <c:v>67</c:v>
                </c:pt>
                <c:pt idx="836">
                  <c:v>67</c:v>
                </c:pt>
                <c:pt idx="837">
                  <c:v>65</c:v>
                </c:pt>
                <c:pt idx="838">
                  <c:v>66</c:v>
                </c:pt>
                <c:pt idx="839">
                  <c:v>65</c:v>
                </c:pt>
                <c:pt idx="840">
                  <c:v>64</c:v>
                </c:pt>
                <c:pt idx="841">
                  <c:v>67</c:v>
                </c:pt>
                <c:pt idx="842">
                  <c:v>66</c:v>
                </c:pt>
                <c:pt idx="843">
                  <c:v>66</c:v>
                </c:pt>
                <c:pt idx="844">
                  <c:v>67</c:v>
                </c:pt>
                <c:pt idx="845">
                  <c:v>67</c:v>
                </c:pt>
                <c:pt idx="846">
                  <c:v>65</c:v>
                </c:pt>
                <c:pt idx="847">
                  <c:v>69</c:v>
                </c:pt>
                <c:pt idx="848">
                  <c:v>63</c:v>
                </c:pt>
                <c:pt idx="849">
                  <c:v>62</c:v>
                </c:pt>
                <c:pt idx="850">
                  <c:v>66</c:v>
                </c:pt>
                <c:pt idx="851">
                  <c:v>65</c:v>
                </c:pt>
                <c:pt idx="852">
                  <c:v>65</c:v>
                </c:pt>
                <c:pt idx="853">
                  <c:v>66</c:v>
                </c:pt>
                <c:pt idx="854">
                  <c:v>66</c:v>
                </c:pt>
                <c:pt idx="855">
                  <c:v>64</c:v>
                </c:pt>
                <c:pt idx="856">
                  <c:v>66</c:v>
                </c:pt>
                <c:pt idx="857">
                  <c:v>63</c:v>
                </c:pt>
                <c:pt idx="858">
                  <c:v>58</c:v>
                </c:pt>
                <c:pt idx="859">
                  <c:v>61</c:v>
                </c:pt>
                <c:pt idx="860">
                  <c:v>67</c:v>
                </c:pt>
                <c:pt idx="861">
                  <c:v>65</c:v>
                </c:pt>
                <c:pt idx="862">
                  <c:v>67</c:v>
                </c:pt>
                <c:pt idx="863">
                  <c:v>65</c:v>
                </c:pt>
                <c:pt idx="864">
                  <c:v>63</c:v>
                </c:pt>
                <c:pt idx="865">
                  <c:v>65</c:v>
                </c:pt>
                <c:pt idx="866">
                  <c:v>64</c:v>
                </c:pt>
                <c:pt idx="867">
                  <c:v>64</c:v>
                </c:pt>
                <c:pt idx="868">
                  <c:v>65</c:v>
                </c:pt>
                <c:pt idx="869">
                  <c:v>60</c:v>
                </c:pt>
                <c:pt idx="870">
                  <c:v>63</c:v>
                </c:pt>
                <c:pt idx="871">
                  <c:v>67</c:v>
                </c:pt>
                <c:pt idx="872">
                  <c:v>64</c:v>
                </c:pt>
                <c:pt idx="873">
                  <c:v>61</c:v>
                </c:pt>
                <c:pt idx="874">
                  <c:v>67</c:v>
                </c:pt>
                <c:pt idx="875">
                  <c:v>67</c:v>
                </c:pt>
                <c:pt idx="876">
                  <c:v>62</c:v>
                </c:pt>
                <c:pt idx="877">
                  <c:v>67</c:v>
                </c:pt>
                <c:pt idx="878">
                  <c:v>66</c:v>
                </c:pt>
                <c:pt idx="879">
                  <c:v>65</c:v>
                </c:pt>
                <c:pt idx="880">
                  <c:v>68</c:v>
                </c:pt>
                <c:pt idx="881">
                  <c:v>68</c:v>
                </c:pt>
                <c:pt idx="882">
                  <c:v>65</c:v>
                </c:pt>
                <c:pt idx="883">
                  <c:v>68</c:v>
                </c:pt>
                <c:pt idx="884">
                  <c:v>66</c:v>
                </c:pt>
                <c:pt idx="885">
                  <c:v>64</c:v>
                </c:pt>
                <c:pt idx="886">
                  <c:v>65</c:v>
                </c:pt>
                <c:pt idx="887">
                  <c:v>64</c:v>
                </c:pt>
                <c:pt idx="888">
                  <c:v>60</c:v>
                </c:pt>
                <c:pt idx="889">
                  <c:v>65</c:v>
                </c:pt>
                <c:pt idx="890">
                  <c:v>67</c:v>
                </c:pt>
                <c:pt idx="891">
                  <c:v>65</c:v>
                </c:pt>
                <c:pt idx="892">
                  <c:v>66</c:v>
                </c:pt>
                <c:pt idx="893">
                  <c:v>67</c:v>
                </c:pt>
                <c:pt idx="894">
                  <c:v>62</c:v>
                </c:pt>
                <c:pt idx="895">
                  <c:v>64</c:v>
                </c:pt>
                <c:pt idx="896">
                  <c:v>64</c:v>
                </c:pt>
                <c:pt idx="897">
                  <c:v>64</c:v>
                </c:pt>
                <c:pt idx="898">
                  <c:v>66</c:v>
                </c:pt>
                <c:pt idx="899">
                  <c:v>63</c:v>
                </c:pt>
                <c:pt idx="900">
                  <c:v>64</c:v>
                </c:pt>
                <c:pt idx="901">
                  <c:v>65</c:v>
                </c:pt>
                <c:pt idx="902">
                  <c:v>66</c:v>
                </c:pt>
                <c:pt idx="903">
                  <c:v>65</c:v>
                </c:pt>
                <c:pt idx="904">
                  <c:v>66</c:v>
                </c:pt>
                <c:pt idx="905">
                  <c:v>68</c:v>
                </c:pt>
                <c:pt idx="906">
                  <c:v>63</c:v>
                </c:pt>
                <c:pt idx="907">
                  <c:v>65</c:v>
                </c:pt>
                <c:pt idx="908">
                  <c:v>64</c:v>
                </c:pt>
                <c:pt idx="909">
                  <c:v>63</c:v>
                </c:pt>
                <c:pt idx="910">
                  <c:v>65</c:v>
                </c:pt>
                <c:pt idx="911">
                  <c:v>62</c:v>
                </c:pt>
                <c:pt idx="912">
                  <c:v>65</c:v>
                </c:pt>
                <c:pt idx="913">
                  <c:v>66</c:v>
                </c:pt>
                <c:pt idx="914">
                  <c:v>61</c:v>
                </c:pt>
                <c:pt idx="915">
                  <c:v>63</c:v>
                </c:pt>
                <c:pt idx="916">
                  <c:v>65</c:v>
                </c:pt>
                <c:pt idx="917">
                  <c:v>65</c:v>
                </c:pt>
                <c:pt idx="918">
                  <c:v>64</c:v>
                </c:pt>
                <c:pt idx="919">
                  <c:v>67</c:v>
                </c:pt>
                <c:pt idx="920">
                  <c:v>66</c:v>
                </c:pt>
                <c:pt idx="921">
                  <c:v>65</c:v>
                </c:pt>
                <c:pt idx="922">
                  <c:v>73</c:v>
                </c:pt>
                <c:pt idx="923">
                  <c:v>71</c:v>
                </c:pt>
                <c:pt idx="924">
                  <c:v>65</c:v>
                </c:pt>
                <c:pt idx="925">
                  <c:v>65</c:v>
                </c:pt>
                <c:pt idx="926">
                  <c:v>65</c:v>
                </c:pt>
                <c:pt idx="927">
                  <c:v>62</c:v>
                </c:pt>
                <c:pt idx="928">
                  <c:v>64</c:v>
                </c:pt>
                <c:pt idx="929">
                  <c:v>67</c:v>
                </c:pt>
                <c:pt idx="930">
                  <c:v>63</c:v>
                </c:pt>
                <c:pt idx="931">
                  <c:v>63</c:v>
                </c:pt>
                <c:pt idx="932">
                  <c:v>65</c:v>
                </c:pt>
                <c:pt idx="933">
                  <c:v>62</c:v>
                </c:pt>
                <c:pt idx="934">
                  <c:v>65</c:v>
                </c:pt>
                <c:pt idx="935">
                  <c:v>66</c:v>
                </c:pt>
                <c:pt idx="936">
                  <c:v>64</c:v>
                </c:pt>
                <c:pt idx="937">
                  <c:v>67</c:v>
                </c:pt>
                <c:pt idx="938">
                  <c:v>65</c:v>
                </c:pt>
                <c:pt idx="939">
                  <c:v>60</c:v>
                </c:pt>
                <c:pt idx="940">
                  <c:v>68</c:v>
                </c:pt>
                <c:pt idx="941">
                  <c:v>66</c:v>
                </c:pt>
                <c:pt idx="942">
                  <c:v>69</c:v>
                </c:pt>
                <c:pt idx="943">
                  <c:v>70</c:v>
                </c:pt>
                <c:pt idx="944">
                  <c:v>77</c:v>
                </c:pt>
                <c:pt idx="945">
                  <c:v>64</c:v>
                </c:pt>
                <c:pt idx="946">
                  <c:v>72</c:v>
                </c:pt>
                <c:pt idx="947">
                  <c:v>110</c:v>
                </c:pt>
                <c:pt idx="948">
                  <c:v>74</c:v>
                </c:pt>
                <c:pt idx="949">
                  <c:v>66</c:v>
                </c:pt>
                <c:pt idx="950">
                  <c:v>57</c:v>
                </c:pt>
                <c:pt idx="951">
                  <c:v>64</c:v>
                </c:pt>
                <c:pt idx="952">
                  <c:v>67</c:v>
                </c:pt>
                <c:pt idx="953">
                  <c:v>55</c:v>
                </c:pt>
                <c:pt idx="954">
                  <c:v>55</c:v>
                </c:pt>
                <c:pt idx="955">
                  <c:v>86</c:v>
                </c:pt>
                <c:pt idx="956">
                  <c:v>83</c:v>
                </c:pt>
                <c:pt idx="957">
                  <c:v>50</c:v>
                </c:pt>
                <c:pt idx="958">
                  <c:v>61</c:v>
                </c:pt>
                <c:pt idx="959">
                  <c:v>61</c:v>
                </c:pt>
                <c:pt idx="960">
                  <c:v>56</c:v>
                </c:pt>
                <c:pt idx="961">
                  <c:v>94</c:v>
                </c:pt>
                <c:pt idx="962">
                  <c:v>60</c:v>
                </c:pt>
                <c:pt idx="963">
                  <c:v>56</c:v>
                </c:pt>
                <c:pt idx="964">
                  <c:v>59</c:v>
                </c:pt>
                <c:pt idx="965">
                  <c:v>66</c:v>
                </c:pt>
                <c:pt idx="966">
                  <c:v>62</c:v>
                </c:pt>
                <c:pt idx="967">
                  <c:v>62</c:v>
                </c:pt>
                <c:pt idx="968">
                  <c:v>71</c:v>
                </c:pt>
                <c:pt idx="969">
                  <c:v>72</c:v>
                </c:pt>
                <c:pt idx="970">
                  <c:v>54</c:v>
                </c:pt>
                <c:pt idx="971">
                  <c:v>60</c:v>
                </c:pt>
                <c:pt idx="972">
                  <c:v>62</c:v>
                </c:pt>
                <c:pt idx="973">
                  <c:v>73</c:v>
                </c:pt>
                <c:pt idx="974">
                  <c:v>73</c:v>
                </c:pt>
                <c:pt idx="975">
                  <c:v>65</c:v>
                </c:pt>
                <c:pt idx="976">
                  <c:v>73</c:v>
                </c:pt>
                <c:pt idx="977">
                  <c:v>57</c:v>
                </c:pt>
                <c:pt idx="978">
                  <c:v>46</c:v>
                </c:pt>
                <c:pt idx="979">
                  <c:v>57</c:v>
                </c:pt>
                <c:pt idx="980">
                  <c:v>58</c:v>
                </c:pt>
                <c:pt idx="981">
                  <c:v>61</c:v>
                </c:pt>
                <c:pt idx="982">
                  <c:v>60</c:v>
                </c:pt>
                <c:pt idx="983">
                  <c:v>67</c:v>
                </c:pt>
                <c:pt idx="984">
                  <c:v>73</c:v>
                </c:pt>
                <c:pt idx="985">
                  <c:v>59</c:v>
                </c:pt>
                <c:pt idx="986">
                  <c:v>62</c:v>
                </c:pt>
                <c:pt idx="987">
                  <c:v>59</c:v>
                </c:pt>
                <c:pt idx="988">
                  <c:v>60</c:v>
                </c:pt>
                <c:pt idx="989">
                  <c:v>65</c:v>
                </c:pt>
                <c:pt idx="990">
                  <c:v>64</c:v>
                </c:pt>
                <c:pt idx="991">
                  <c:v>65</c:v>
                </c:pt>
                <c:pt idx="992">
                  <c:v>65</c:v>
                </c:pt>
                <c:pt idx="993">
                  <c:v>62</c:v>
                </c:pt>
                <c:pt idx="994">
                  <c:v>66</c:v>
                </c:pt>
                <c:pt idx="995">
                  <c:v>64</c:v>
                </c:pt>
                <c:pt idx="996">
                  <c:v>66</c:v>
                </c:pt>
                <c:pt idx="997">
                  <c:v>66</c:v>
                </c:pt>
                <c:pt idx="998">
                  <c:v>66</c:v>
                </c:pt>
                <c:pt idx="999">
                  <c:v>68</c:v>
                </c:pt>
                <c:pt idx="1000">
                  <c:v>65</c:v>
                </c:pt>
                <c:pt idx="1001">
                  <c:v>63</c:v>
                </c:pt>
                <c:pt idx="1002">
                  <c:v>64</c:v>
                </c:pt>
                <c:pt idx="1003">
                  <c:v>66</c:v>
                </c:pt>
                <c:pt idx="1004">
                  <c:v>65</c:v>
                </c:pt>
                <c:pt idx="1005">
                  <c:v>64</c:v>
                </c:pt>
                <c:pt idx="1006">
                  <c:v>66</c:v>
                </c:pt>
                <c:pt idx="1007">
                  <c:v>66</c:v>
                </c:pt>
                <c:pt idx="1008">
                  <c:v>64</c:v>
                </c:pt>
                <c:pt idx="1009">
                  <c:v>65</c:v>
                </c:pt>
                <c:pt idx="1010">
                  <c:v>65</c:v>
                </c:pt>
                <c:pt idx="1011">
                  <c:v>67</c:v>
                </c:pt>
                <c:pt idx="1012">
                  <c:v>68</c:v>
                </c:pt>
                <c:pt idx="1013">
                  <c:v>66</c:v>
                </c:pt>
                <c:pt idx="1014">
                  <c:v>65</c:v>
                </c:pt>
                <c:pt idx="1015">
                  <c:v>66</c:v>
                </c:pt>
                <c:pt idx="1016">
                  <c:v>67</c:v>
                </c:pt>
                <c:pt idx="1017">
                  <c:v>64</c:v>
                </c:pt>
                <c:pt idx="1018">
                  <c:v>65</c:v>
                </c:pt>
                <c:pt idx="1019">
                  <c:v>67</c:v>
                </c:pt>
                <c:pt idx="1020">
                  <c:v>63</c:v>
                </c:pt>
                <c:pt idx="1021">
                  <c:v>63</c:v>
                </c:pt>
                <c:pt idx="1022">
                  <c:v>62</c:v>
                </c:pt>
                <c:pt idx="1023">
                  <c:v>62</c:v>
                </c:pt>
                <c:pt idx="1024">
                  <c:v>65</c:v>
                </c:pt>
                <c:pt idx="1025">
                  <c:v>64</c:v>
                </c:pt>
                <c:pt idx="1026">
                  <c:v>64</c:v>
                </c:pt>
                <c:pt idx="1027">
                  <c:v>68</c:v>
                </c:pt>
                <c:pt idx="1028">
                  <c:v>68</c:v>
                </c:pt>
                <c:pt idx="1029">
                  <c:v>67</c:v>
                </c:pt>
                <c:pt idx="1030">
                  <c:v>68</c:v>
                </c:pt>
                <c:pt idx="1031">
                  <c:v>65</c:v>
                </c:pt>
                <c:pt idx="1032">
                  <c:v>68</c:v>
                </c:pt>
                <c:pt idx="1033">
                  <c:v>70</c:v>
                </c:pt>
                <c:pt idx="1034">
                  <c:v>69</c:v>
                </c:pt>
                <c:pt idx="1035">
                  <c:v>66</c:v>
                </c:pt>
                <c:pt idx="1036">
                  <c:v>66</c:v>
                </c:pt>
                <c:pt idx="1037">
                  <c:v>66</c:v>
                </c:pt>
                <c:pt idx="1038">
                  <c:v>61</c:v>
                </c:pt>
                <c:pt idx="1039">
                  <c:v>57</c:v>
                </c:pt>
                <c:pt idx="1040">
                  <c:v>62</c:v>
                </c:pt>
                <c:pt idx="1041">
                  <c:v>59</c:v>
                </c:pt>
                <c:pt idx="1042">
                  <c:v>61</c:v>
                </c:pt>
                <c:pt idx="1043">
                  <c:v>64</c:v>
                </c:pt>
                <c:pt idx="1044">
                  <c:v>64</c:v>
                </c:pt>
                <c:pt idx="1045">
                  <c:v>61</c:v>
                </c:pt>
                <c:pt idx="1046">
                  <c:v>61</c:v>
                </c:pt>
                <c:pt idx="1047">
                  <c:v>64</c:v>
                </c:pt>
                <c:pt idx="1048">
                  <c:v>67</c:v>
                </c:pt>
                <c:pt idx="1049">
                  <c:v>58</c:v>
                </c:pt>
                <c:pt idx="1050">
                  <c:v>58</c:v>
                </c:pt>
                <c:pt idx="1051">
                  <c:v>70</c:v>
                </c:pt>
                <c:pt idx="1052">
                  <c:v>71</c:v>
                </c:pt>
                <c:pt idx="1053">
                  <c:v>64</c:v>
                </c:pt>
                <c:pt idx="1054">
                  <c:v>65</c:v>
                </c:pt>
                <c:pt idx="1055">
                  <c:v>65</c:v>
                </c:pt>
                <c:pt idx="1056">
                  <c:v>67</c:v>
                </c:pt>
                <c:pt idx="1057">
                  <c:v>68</c:v>
                </c:pt>
                <c:pt idx="1058">
                  <c:v>65</c:v>
                </c:pt>
                <c:pt idx="1059">
                  <c:v>64</c:v>
                </c:pt>
                <c:pt idx="1060">
                  <c:v>62</c:v>
                </c:pt>
                <c:pt idx="1061">
                  <c:v>62</c:v>
                </c:pt>
                <c:pt idx="1062">
                  <c:v>62</c:v>
                </c:pt>
                <c:pt idx="1063">
                  <c:v>66</c:v>
                </c:pt>
                <c:pt idx="1064">
                  <c:v>64</c:v>
                </c:pt>
                <c:pt idx="1065">
                  <c:v>61</c:v>
                </c:pt>
                <c:pt idx="1066">
                  <c:v>63</c:v>
                </c:pt>
                <c:pt idx="1067">
                  <c:v>65</c:v>
                </c:pt>
                <c:pt idx="1068">
                  <c:v>71</c:v>
                </c:pt>
                <c:pt idx="1069">
                  <c:v>74</c:v>
                </c:pt>
                <c:pt idx="1070">
                  <c:v>61</c:v>
                </c:pt>
                <c:pt idx="1071">
                  <c:v>63</c:v>
                </c:pt>
                <c:pt idx="1072">
                  <c:v>72</c:v>
                </c:pt>
                <c:pt idx="1073">
                  <c:v>69</c:v>
                </c:pt>
                <c:pt idx="1074">
                  <c:v>64</c:v>
                </c:pt>
                <c:pt idx="1075">
                  <c:v>88</c:v>
                </c:pt>
                <c:pt idx="1076">
                  <c:v>72</c:v>
                </c:pt>
                <c:pt idx="1077">
                  <c:v>56</c:v>
                </c:pt>
                <c:pt idx="1078">
                  <c:v>63</c:v>
                </c:pt>
                <c:pt idx="1079">
                  <c:v>64</c:v>
                </c:pt>
                <c:pt idx="1080">
                  <c:v>63</c:v>
                </c:pt>
                <c:pt idx="1081">
                  <c:v>64</c:v>
                </c:pt>
                <c:pt idx="1082">
                  <c:v>72</c:v>
                </c:pt>
                <c:pt idx="1083">
                  <c:v>60</c:v>
                </c:pt>
                <c:pt idx="1084">
                  <c:v>61</c:v>
                </c:pt>
                <c:pt idx="1085">
                  <c:v>57</c:v>
                </c:pt>
                <c:pt idx="1086">
                  <c:v>59</c:v>
                </c:pt>
                <c:pt idx="1087">
                  <c:v>73</c:v>
                </c:pt>
                <c:pt idx="1088">
                  <c:v>60</c:v>
                </c:pt>
                <c:pt idx="1089">
                  <c:v>67</c:v>
                </c:pt>
                <c:pt idx="1090">
                  <c:v>71</c:v>
                </c:pt>
                <c:pt idx="1091">
                  <c:v>68</c:v>
                </c:pt>
                <c:pt idx="1092">
                  <c:v>67</c:v>
                </c:pt>
                <c:pt idx="1093">
                  <c:v>67</c:v>
                </c:pt>
                <c:pt idx="1094">
                  <c:v>68</c:v>
                </c:pt>
                <c:pt idx="1095">
                  <c:v>69</c:v>
                </c:pt>
                <c:pt idx="1096">
                  <c:v>67</c:v>
                </c:pt>
                <c:pt idx="1097">
                  <c:v>75</c:v>
                </c:pt>
              </c:numCache>
            </c:numRef>
          </c:xVal>
          <c:yVal>
            <c:numRef>
              <c:f>Sheet1!$J$2:$J$1099</c:f>
              <c:numCache>
                <c:formatCode>General</c:formatCode>
                <c:ptCount val="1098"/>
                <c:pt idx="0">
                  <c:v>63.052</c:v>
                </c:pt>
                <c:pt idx="1">
                  <c:v>66.308999999999983</c:v>
                </c:pt>
                <c:pt idx="2">
                  <c:v>62.622000000000163</c:v>
                </c:pt>
                <c:pt idx="3">
                  <c:v>61.729000000000013</c:v>
                </c:pt>
                <c:pt idx="4">
                  <c:v>65.513999999999996</c:v>
                </c:pt>
                <c:pt idx="5">
                  <c:v>65.218000000000004</c:v>
                </c:pt>
                <c:pt idx="6">
                  <c:v>63.893000000000001</c:v>
                </c:pt>
                <c:pt idx="7">
                  <c:v>67.217000000000027</c:v>
                </c:pt>
                <c:pt idx="8">
                  <c:v>64.542000000000002</c:v>
                </c:pt>
                <c:pt idx="9">
                  <c:v>61.398000000000003</c:v>
                </c:pt>
                <c:pt idx="10">
                  <c:v>64.866</c:v>
                </c:pt>
                <c:pt idx="11">
                  <c:v>65.992000000000004</c:v>
                </c:pt>
                <c:pt idx="12">
                  <c:v>61.290000000000013</c:v>
                </c:pt>
                <c:pt idx="13">
                  <c:v>67.106999999999999</c:v>
                </c:pt>
                <c:pt idx="14">
                  <c:v>66.429000000000002</c:v>
                </c:pt>
                <c:pt idx="15">
                  <c:v>64.986000000000004</c:v>
                </c:pt>
                <c:pt idx="16">
                  <c:v>66.622999999999948</c:v>
                </c:pt>
                <c:pt idx="17">
                  <c:v>65.807000000000002</c:v>
                </c:pt>
                <c:pt idx="18">
                  <c:v>62.841999999999999</c:v>
                </c:pt>
                <c:pt idx="19">
                  <c:v>67.082999999999998</c:v>
                </c:pt>
                <c:pt idx="20">
                  <c:v>64.446000000000026</c:v>
                </c:pt>
                <c:pt idx="21">
                  <c:v>63.532000000000011</c:v>
                </c:pt>
                <c:pt idx="22">
                  <c:v>67.519000000000005</c:v>
                </c:pt>
                <c:pt idx="23">
                  <c:v>66.995000000000005</c:v>
                </c:pt>
                <c:pt idx="24">
                  <c:v>61.989000000000004</c:v>
                </c:pt>
                <c:pt idx="25">
                  <c:v>66.718000000000004</c:v>
                </c:pt>
                <c:pt idx="26">
                  <c:v>64.831000000000003</c:v>
                </c:pt>
                <c:pt idx="27">
                  <c:v>65.664000000000001</c:v>
                </c:pt>
                <c:pt idx="28">
                  <c:v>68.718000000000004</c:v>
                </c:pt>
                <c:pt idx="29">
                  <c:v>64.616</c:v>
                </c:pt>
                <c:pt idx="30">
                  <c:v>60.468000000000011</c:v>
                </c:pt>
                <c:pt idx="31">
                  <c:v>67.157999999999987</c:v>
                </c:pt>
                <c:pt idx="32">
                  <c:v>61.89</c:v>
                </c:pt>
                <c:pt idx="33">
                  <c:v>59.246000000000002</c:v>
                </c:pt>
                <c:pt idx="34">
                  <c:v>61.456000000000003</c:v>
                </c:pt>
                <c:pt idx="35">
                  <c:v>60.344999999999999</c:v>
                </c:pt>
                <c:pt idx="36">
                  <c:v>59.931000000000004</c:v>
                </c:pt>
                <c:pt idx="37">
                  <c:v>63.25</c:v>
                </c:pt>
                <c:pt idx="38">
                  <c:v>61.021000000000001</c:v>
                </c:pt>
                <c:pt idx="39">
                  <c:v>62.333000000000006</c:v>
                </c:pt>
                <c:pt idx="40">
                  <c:v>59.981000000000002</c:v>
                </c:pt>
                <c:pt idx="41">
                  <c:v>60.449000000000005</c:v>
                </c:pt>
                <c:pt idx="42">
                  <c:v>59.307000000000002</c:v>
                </c:pt>
                <c:pt idx="43">
                  <c:v>62.84</c:v>
                </c:pt>
                <c:pt idx="44">
                  <c:v>63.6</c:v>
                </c:pt>
                <c:pt idx="45">
                  <c:v>61.505000000000003</c:v>
                </c:pt>
                <c:pt idx="46">
                  <c:v>65.230999999999995</c:v>
                </c:pt>
                <c:pt idx="47">
                  <c:v>62.603000000000002</c:v>
                </c:pt>
                <c:pt idx="48">
                  <c:v>63.655000000000001</c:v>
                </c:pt>
                <c:pt idx="49">
                  <c:v>69.762</c:v>
                </c:pt>
                <c:pt idx="50">
                  <c:v>66.211000000000027</c:v>
                </c:pt>
                <c:pt idx="51">
                  <c:v>62.758000000000003</c:v>
                </c:pt>
                <c:pt idx="52">
                  <c:v>64.197000000000003</c:v>
                </c:pt>
                <c:pt idx="53">
                  <c:v>59.839000000000006</c:v>
                </c:pt>
                <c:pt idx="54">
                  <c:v>63.666000000000011</c:v>
                </c:pt>
                <c:pt idx="55">
                  <c:v>64.977999999999994</c:v>
                </c:pt>
                <c:pt idx="56">
                  <c:v>65.887</c:v>
                </c:pt>
                <c:pt idx="57">
                  <c:v>65.162999999999982</c:v>
                </c:pt>
                <c:pt idx="58">
                  <c:v>69.748000000000005</c:v>
                </c:pt>
                <c:pt idx="59">
                  <c:v>62.483000000000004</c:v>
                </c:pt>
                <c:pt idx="60">
                  <c:v>61.112000000000002</c:v>
                </c:pt>
                <c:pt idx="61">
                  <c:v>63.474000000000004</c:v>
                </c:pt>
                <c:pt idx="62">
                  <c:v>65.012</c:v>
                </c:pt>
                <c:pt idx="63">
                  <c:v>57.606000000000002</c:v>
                </c:pt>
                <c:pt idx="64">
                  <c:v>66.622999999999948</c:v>
                </c:pt>
                <c:pt idx="65">
                  <c:v>67.334999999999994</c:v>
                </c:pt>
                <c:pt idx="66">
                  <c:v>64.519000000000005</c:v>
                </c:pt>
                <c:pt idx="67">
                  <c:v>66.016999999999996</c:v>
                </c:pt>
                <c:pt idx="68">
                  <c:v>64.016000000000005</c:v>
                </c:pt>
                <c:pt idx="69">
                  <c:v>63.627000000000002</c:v>
                </c:pt>
                <c:pt idx="70">
                  <c:v>66.11999999999999</c:v>
                </c:pt>
                <c:pt idx="71">
                  <c:v>63.929000000000002</c:v>
                </c:pt>
                <c:pt idx="72">
                  <c:v>59.607000000000006</c:v>
                </c:pt>
                <c:pt idx="73">
                  <c:v>68.424999999999997</c:v>
                </c:pt>
                <c:pt idx="74">
                  <c:v>67.424999999999997</c:v>
                </c:pt>
                <c:pt idx="75">
                  <c:v>67.033000000000001</c:v>
                </c:pt>
                <c:pt idx="76">
                  <c:v>67.900000000000006</c:v>
                </c:pt>
                <c:pt idx="77">
                  <c:v>67.236999999999995</c:v>
                </c:pt>
                <c:pt idx="78">
                  <c:v>65.777999999999992</c:v>
                </c:pt>
                <c:pt idx="79">
                  <c:v>68.178999999999988</c:v>
                </c:pt>
                <c:pt idx="80">
                  <c:v>66.733999999999995</c:v>
                </c:pt>
                <c:pt idx="81">
                  <c:v>65.448000000000022</c:v>
                </c:pt>
                <c:pt idx="82">
                  <c:v>66.332999999999998</c:v>
                </c:pt>
                <c:pt idx="83">
                  <c:v>63.503</c:v>
                </c:pt>
                <c:pt idx="84">
                  <c:v>65.637999999999991</c:v>
                </c:pt>
                <c:pt idx="85">
                  <c:v>68.790999999999997</c:v>
                </c:pt>
                <c:pt idx="86">
                  <c:v>68.584000000000003</c:v>
                </c:pt>
                <c:pt idx="87">
                  <c:v>65.98</c:v>
                </c:pt>
                <c:pt idx="88">
                  <c:v>67.64</c:v>
                </c:pt>
                <c:pt idx="89">
                  <c:v>68.85499999999999</c:v>
                </c:pt>
                <c:pt idx="90">
                  <c:v>66.697999999999993</c:v>
                </c:pt>
                <c:pt idx="91">
                  <c:v>67.070999999999998</c:v>
                </c:pt>
                <c:pt idx="92">
                  <c:v>67.218000000000004</c:v>
                </c:pt>
                <c:pt idx="93">
                  <c:v>67.078999999999979</c:v>
                </c:pt>
                <c:pt idx="94">
                  <c:v>67.959999999999994</c:v>
                </c:pt>
                <c:pt idx="95">
                  <c:v>66.581999999999994</c:v>
                </c:pt>
                <c:pt idx="96">
                  <c:v>59.292000000000463</c:v>
                </c:pt>
                <c:pt idx="97">
                  <c:v>65.286000000000001</c:v>
                </c:pt>
                <c:pt idx="98">
                  <c:v>66.289000000000001</c:v>
                </c:pt>
                <c:pt idx="99">
                  <c:v>65.349000000000004</c:v>
                </c:pt>
                <c:pt idx="100">
                  <c:v>69.816999999999993</c:v>
                </c:pt>
                <c:pt idx="101">
                  <c:v>67.843000000000004</c:v>
                </c:pt>
                <c:pt idx="102">
                  <c:v>62.329000000000001</c:v>
                </c:pt>
                <c:pt idx="103">
                  <c:v>66.084000000000003</c:v>
                </c:pt>
                <c:pt idx="104">
                  <c:v>64.152999999999949</c:v>
                </c:pt>
                <c:pt idx="105">
                  <c:v>63.481999999999999</c:v>
                </c:pt>
                <c:pt idx="106">
                  <c:v>64.881</c:v>
                </c:pt>
                <c:pt idx="107">
                  <c:v>64.10799999999999</c:v>
                </c:pt>
                <c:pt idx="108">
                  <c:v>63.747</c:v>
                </c:pt>
                <c:pt idx="109">
                  <c:v>64.435000000000002</c:v>
                </c:pt>
                <c:pt idx="110">
                  <c:v>65.792000000000002</c:v>
                </c:pt>
                <c:pt idx="111">
                  <c:v>65.835999999999999</c:v>
                </c:pt>
                <c:pt idx="112">
                  <c:v>67.828000000000003</c:v>
                </c:pt>
                <c:pt idx="113">
                  <c:v>68.85199999999999</c:v>
                </c:pt>
                <c:pt idx="114">
                  <c:v>63.936</c:v>
                </c:pt>
                <c:pt idx="115">
                  <c:v>68.637999999999991</c:v>
                </c:pt>
                <c:pt idx="116">
                  <c:v>69.399000000000001</c:v>
                </c:pt>
                <c:pt idx="117">
                  <c:v>64.161000000000001</c:v>
                </c:pt>
                <c:pt idx="118">
                  <c:v>66.819999999999993</c:v>
                </c:pt>
                <c:pt idx="119">
                  <c:v>62.816000000000003</c:v>
                </c:pt>
                <c:pt idx="120">
                  <c:v>64.676999999999978</c:v>
                </c:pt>
                <c:pt idx="121">
                  <c:v>66.938999999999993</c:v>
                </c:pt>
                <c:pt idx="122">
                  <c:v>67.393000000000001</c:v>
                </c:pt>
                <c:pt idx="123">
                  <c:v>65.709000000000003</c:v>
                </c:pt>
                <c:pt idx="124">
                  <c:v>69.068000000000012</c:v>
                </c:pt>
                <c:pt idx="125">
                  <c:v>63.427</c:v>
                </c:pt>
                <c:pt idx="126">
                  <c:v>61.857999999999997</c:v>
                </c:pt>
                <c:pt idx="127">
                  <c:v>65.338999999999999</c:v>
                </c:pt>
                <c:pt idx="128">
                  <c:v>63.139000000000003</c:v>
                </c:pt>
                <c:pt idx="129">
                  <c:v>65.765000000000001</c:v>
                </c:pt>
                <c:pt idx="130">
                  <c:v>67.400999999999996</c:v>
                </c:pt>
                <c:pt idx="131">
                  <c:v>68.263000000000005</c:v>
                </c:pt>
                <c:pt idx="132">
                  <c:v>65.212000000000003</c:v>
                </c:pt>
                <c:pt idx="133">
                  <c:v>67.149000000000001</c:v>
                </c:pt>
                <c:pt idx="134">
                  <c:v>66.055999999999983</c:v>
                </c:pt>
                <c:pt idx="135">
                  <c:v>63.844000000000001</c:v>
                </c:pt>
                <c:pt idx="136">
                  <c:v>67.581999999999994</c:v>
                </c:pt>
                <c:pt idx="137">
                  <c:v>67.682000000000002</c:v>
                </c:pt>
                <c:pt idx="138">
                  <c:v>65.763999999999996</c:v>
                </c:pt>
                <c:pt idx="139">
                  <c:v>68.85499999999999</c:v>
                </c:pt>
                <c:pt idx="140">
                  <c:v>68.940000000000026</c:v>
                </c:pt>
                <c:pt idx="141">
                  <c:v>66.819000000000003</c:v>
                </c:pt>
                <c:pt idx="142">
                  <c:v>67.438999999999993</c:v>
                </c:pt>
                <c:pt idx="143">
                  <c:v>66.531000000000006</c:v>
                </c:pt>
                <c:pt idx="144">
                  <c:v>68.037999999999997</c:v>
                </c:pt>
                <c:pt idx="145">
                  <c:v>68.149000000000001</c:v>
                </c:pt>
                <c:pt idx="146">
                  <c:v>67.572999999999979</c:v>
                </c:pt>
                <c:pt idx="147">
                  <c:v>66.685000000000002</c:v>
                </c:pt>
                <c:pt idx="148">
                  <c:v>66.415999999999997</c:v>
                </c:pt>
                <c:pt idx="149">
                  <c:v>65.911000000000527</c:v>
                </c:pt>
                <c:pt idx="150">
                  <c:v>64.302999999999983</c:v>
                </c:pt>
                <c:pt idx="151">
                  <c:v>68.489999999999995</c:v>
                </c:pt>
                <c:pt idx="152">
                  <c:v>67.702000000000012</c:v>
                </c:pt>
                <c:pt idx="153">
                  <c:v>66.825999999999979</c:v>
                </c:pt>
                <c:pt idx="154">
                  <c:v>67.849000000000004</c:v>
                </c:pt>
                <c:pt idx="155">
                  <c:v>66.863</c:v>
                </c:pt>
                <c:pt idx="156">
                  <c:v>57.046000000000006</c:v>
                </c:pt>
                <c:pt idx="157">
                  <c:v>53.008000000000003</c:v>
                </c:pt>
                <c:pt idx="158">
                  <c:v>55.791000000000011</c:v>
                </c:pt>
                <c:pt idx="159">
                  <c:v>57.931000000000004</c:v>
                </c:pt>
                <c:pt idx="160">
                  <c:v>66.60199999999999</c:v>
                </c:pt>
                <c:pt idx="161">
                  <c:v>66.825999999999979</c:v>
                </c:pt>
                <c:pt idx="162">
                  <c:v>68.747000000000227</c:v>
                </c:pt>
                <c:pt idx="163">
                  <c:v>72.033000000000001</c:v>
                </c:pt>
                <c:pt idx="164">
                  <c:v>65.711000000000027</c:v>
                </c:pt>
                <c:pt idx="165">
                  <c:v>67.172999999999988</c:v>
                </c:pt>
                <c:pt idx="166">
                  <c:v>69.382999999999981</c:v>
                </c:pt>
                <c:pt idx="167">
                  <c:v>70.534999999999997</c:v>
                </c:pt>
                <c:pt idx="168">
                  <c:v>66.632999999999981</c:v>
                </c:pt>
                <c:pt idx="169">
                  <c:v>67.915999999999997</c:v>
                </c:pt>
                <c:pt idx="170">
                  <c:v>67.60799999999999</c:v>
                </c:pt>
                <c:pt idx="171">
                  <c:v>63.566000000000003</c:v>
                </c:pt>
                <c:pt idx="172">
                  <c:v>64.802999999999983</c:v>
                </c:pt>
                <c:pt idx="173">
                  <c:v>67.120999999999981</c:v>
                </c:pt>
                <c:pt idx="174">
                  <c:v>62.384999999999998</c:v>
                </c:pt>
                <c:pt idx="175">
                  <c:v>68.069000000000003</c:v>
                </c:pt>
                <c:pt idx="176">
                  <c:v>65.759</c:v>
                </c:pt>
                <c:pt idx="177">
                  <c:v>64.983000000000004</c:v>
                </c:pt>
                <c:pt idx="178">
                  <c:v>68.027000000000001</c:v>
                </c:pt>
                <c:pt idx="179">
                  <c:v>64.350999999999999</c:v>
                </c:pt>
                <c:pt idx="180">
                  <c:v>64.23</c:v>
                </c:pt>
                <c:pt idx="181">
                  <c:v>66.924999999999997</c:v>
                </c:pt>
                <c:pt idx="182">
                  <c:v>66.405000000000001</c:v>
                </c:pt>
                <c:pt idx="183">
                  <c:v>64.998000000000005</c:v>
                </c:pt>
                <c:pt idx="184">
                  <c:v>63.515000000000001</c:v>
                </c:pt>
                <c:pt idx="185">
                  <c:v>69.302999999999983</c:v>
                </c:pt>
                <c:pt idx="186">
                  <c:v>69.887999999999991</c:v>
                </c:pt>
                <c:pt idx="187">
                  <c:v>67.034999999999997</c:v>
                </c:pt>
                <c:pt idx="188">
                  <c:v>63.405000000000001</c:v>
                </c:pt>
                <c:pt idx="189">
                  <c:v>62.65</c:v>
                </c:pt>
                <c:pt idx="190">
                  <c:v>64.013000000000005</c:v>
                </c:pt>
                <c:pt idx="191">
                  <c:v>59.838000000000001</c:v>
                </c:pt>
                <c:pt idx="192">
                  <c:v>61.494</c:v>
                </c:pt>
                <c:pt idx="193">
                  <c:v>63.987000000000002</c:v>
                </c:pt>
                <c:pt idx="194">
                  <c:v>63.551000000000002</c:v>
                </c:pt>
                <c:pt idx="195">
                  <c:v>65.146000000000001</c:v>
                </c:pt>
                <c:pt idx="196">
                  <c:v>71.224000000000004</c:v>
                </c:pt>
                <c:pt idx="197">
                  <c:v>65.678999999999988</c:v>
                </c:pt>
                <c:pt idx="198">
                  <c:v>64.143000000000001</c:v>
                </c:pt>
                <c:pt idx="199">
                  <c:v>70.397000000000006</c:v>
                </c:pt>
                <c:pt idx="200">
                  <c:v>62.902000000000001</c:v>
                </c:pt>
                <c:pt idx="201">
                  <c:v>64.021000000000001</c:v>
                </c:pt>
                <c:pt idx="202">
                  <c:v>66.004000000000005</c:v>
                </c:pt>
                <c:pt idx="203">
                  <c:v>63.022000000000013</c:v>
                </c:pt>
                <c:pt idx="204">
                  <c:v>60.353000000000002</c:v>
                </c:pt>
                <c:pt idx="205">
                  <c:v>67.72</c:v>
                </c:pt>
                <c:pt idx="206">
                  <c:v>63.522000000000013</c:v>
                </c:pt>
                <c:pt idx="207">
                  <c:v>63.514000000000003</c:v>
                </c:pt>
                <c:pt idx="208">
                  <c:v>69.61</c:v>
                </c:pt>
                <c:pt idx="209">
                  <c:v>62.411000000000001</c:v>
                </c:pt>
                <c:pt idx="210">
                  <c:v>64.584999999999994</c:v>
                </c:pt>
                <c:pt idx="211">
                  <c:v>72.040999999999997</c:v>
                </c:pt>
                <c:pt idx="212">
                  <c:v>67.245000000000005</c:v>
                </c:pt>
                <c:pt idx="213">
                  <c:v>65.614000000000004</c:v>
                </c:pt>
                <c:pt idx="214">
                  <c:v>67.978999999999999</c:v>
                </c:pt>
                <c:pt idx="215">
                  <c:v>62.098000000000013</c:v>
                </c:pt>
                <c:pt idx="216">
                  <c:v>62.787000000000006</c:v>
                </c:pt>
                <c:pt idx="217">
                  <c:v>69.86</c:v>
                </c:pt>
                <c:pt idx="218">
                  <c:v>67.48</c:v>
                </c:pt>
                <c:pt idx="219">
                  <c:v>64.774000000000001</c:v>
                </c:pt>
                <c:pt idx="220">
                  <c:v>70.397999999999996</c:v>
                </c:pt>
                <c:pt idx="221">
                  <c:v>71.111999999999995</c:v>
                </c:pt>
                <c:pt idx="222">
                  <c:v>68.302999999999983</c:v>
                </c:pt>
                <c:pt idx="223">
                  <c:v>70.748999999999995</c:v>
                </c:pt>
                <c:pt idx="224">
                  <c:v>69.162999999999982</c:v>
                </c:pt>
                <c:pt idx="225">
                  <c:v>59.481000000000002</c:v>
                </c:pt>
                <c:pt idx="226">
                  <c:v>61.790000000000013</c:v>
                </c:pt>
                <c:pt idx="227">
                  <c:v>62.525000000000013</c:v>
                </c:pt>
                <c:pt idx="228">
                  <c:v>65.337000000000003</c:v>
                </c:pt>
                <c:pt idx="229">
                  <c:v>63.27</c:v>
                </c:pt>
                <c:pt idx="230">
                  <c:v>63.928000000000011</c:v>
                </c:pt>
                <c:pt idx="231">
                  <c:v>70.245000000000005</c:v>
                </c:pt>
                <c:pt idx="232">
                  <c:v>66.480999999999995</c:v>
                </c:pt>
                <c:pt idx="233">
                  <c:v>61.061</c:v>
                </c:pt>
                <c:pt idx="234">
                  <c:v>71.021000000000001</c:v>
                </c:pt>
                <c:pt idx="235">
                  <c:v>70.912000000000006</c:v>
                </c:pt>
                <c:pt idx="236">
                  <c:v>69.598000000000013</c:v>
                </c:pt>
                <c:pt idx="237">
                  <c:v>69.667999999999992</c:v>
                </c:pt>
                <c:pt idx="238">
                  <c:v>72.063999999999993</c:v>
                </c:pt>
                <c:pt idx="239">
                  <c:v>63.014000000000003</c:v>
                </c:pt>
                <c:pt idx="240">
                  <c:v>61.1</c:v>
                </c:pt>
                <c:pt idx="241">
                  <c:v>73.410000000000025</c:v>
                </c:pt>
                <c:pt idx="242">
                  <c:v>66.628999999999948</c:v>
                </c:pt>
                <c:pt idx="243">
                  <c:v>69.075000000000003</c:v>
                </c:pt>
                <c:pt idx="244">
                  <c:v>70.046999999999997</c:v>
                </c:pt>
                <c:pt idx="245">
                  <c:v>72.816000000000003</c:v>
                </c:pt>
                <c:pt idx="246">
                  <c:v>65.989999999999995</c:v>
                </c:pt>
                <c:pt idx="247">
                  <c:v>66.331999999999994</c:v>
                </c:pt>
                <c:pt idx="248">
                  <c:v>63.883000000000003</c:v>
                </c:pt>
                <c:pt idx="249">
                  <c:v>67.051000000000002</c:v>
                </c:pt>
                <c:pt idx="250">
                  <c:v>75.623999999999981</c:v>
                </c:pt>
                <c:pt idx="251">
                  <c:v>71.834999999999994</c:v>
                </c:pt>
                <c:pt idx="252">
                  <c:v>67.051000000000002</c:v>
                </c:pt>
                <c:pt idx="253">
                  <c:v>71.305999999999983</c:v>
                </c:pt>
                <c:pt idx="254">
                  <c:v>65.055999999999983</c:v>
                </c:pt>
                <c:pt idx="255">
                  <c:v>67.849000000000004</c:v>
                </c:pt>
                <c:pt idx="256">
                  <c:v>70.265000000000001</c:v>
                </c:pt>
                <c:pt idx="257">
                  <c:v>65.768000000000001</c:v>
                </c:pt>
                <c:pt idx="258">
                  <c:v>64.043000000000006</c:v>
                </c:pt>
                <c:pt idx="259">
                  <c:v>66.691999999999993</c:v>
                </c:pt>
                <c:pt idx="260">
                  <c:v>65.896000000000001</c:v>
                </c:pt>
                <c:pt idx="261">
                  <c:v>62.834000000000003</c:v>
                </c:pt>
                <c:pt idx="262">
                  <c:v>66.427999999999997</c:v>
                </c:pt>
                <c:pt idx="263">
                  <c:v>70.38</c:v>
                </c:pt>
                <c:pt idx="264">
                  <c:v>67.988</c:v>
                </c:pt>
                <c:pt idx="265">
                  <c:v>73.375999999999948</c:v>
                </c:pt>
                <c:pt idx="266">
                  <c:v>73.978999999999999</c:v>
                </c:pt>
                <c:pt idx="267">
                  <c:v>66.021000000000001</c:v>
                </c:pt>
                <c:pt idx="268">
                  <c:v>68.117999999999995</c:v>
                </c:pt>
                <c:pt idx="269">
                  <c:v>65.774999999999991</c:v>
                </c:pt>
                <c:pt idx="270">
                  <c:v>65.733000000000004</c:v>
                </c:pt>
                <c:pt idx="271">
                  <c:v>67.549000000000007</c:v>
                </c:pt>
                <c:pt idx="272">
                  <c:v>66.387</c:v>
                </c:pt>
                <c:pt idx="273">
                  <c:v>67.482000000000014</c:v>
                </c:pt>
                <c:pt idx="274">
                  <c:v>73.962000000000003</c:v>
                </c:pt>
                <c:pt idx="275">
                  <c:v>69.884999999999991</c:v>
                </c:pt>
                <c:pt idx="276">
                  <c:v>67.795000000000002</c:v>
                </c:pt>
                <c:pt idx="277">
                  <c:v>69.675999999999988</c:v>
                </c:pt>
                <c:pt idx="278">
                  <c:v>66.722999999999999</c:v>
                </c:pt>
                <c:pt idx="279">
                  <c:v>64.964000000000027</c:v>
                </c:pt>
                <c:pt idx="280">
                  <c:v>72.197999999999993</c:v>
                </c:pt>
                <c:pt idx="281">
                  <c:v>67.212000000000003</c:v>
                </c:pt>
                <c:pt idx="282">
                  <c:v>64.183999999999983</c:v>
                </c:pt>
                <c:pt idx="283">
                  <c:v>61.712000000000003</c:v>
                </c:pt>
                <c:pt idx="284">
                  <c:v>66.801000000000002</c:v>
                </c:pt>
                <c:pt idx="285">
                  <c:v>63.927</c:v>
                </c:pt>
                <c:pt idx="286">
                  <c:v>60.332000000000001</c:v>
                </c:pt>
                <c:pt idx="287">
                  <c:v>62.798000000000499</c:v>
                </c:pt>
                <c:pt idx="288">
                  <c:v>59.103000000000002</c:v>
                </c:pt>
                <c:pt idx="289">
                  <c:v>58.343000000000004</c:v>
                </c:pt>
                <c:pt idx="290">
                  <c:v>63.061</c:v>
                </c:pt>
                <c:pt idx="291">
                  <c:v>59.696000000000012</c:v>
                </c:pt>
                <c:pt idx="292">
                  <c:v>65.497000000000227</c:v>
                </c:pt>
                <c:pt idx="293">
                  <c:v>58.424000000000007</c:v>
                </c:pt>
                <c:pt idx="294">
                  <c:v>62.053000000000004</c:v>
                </c:pt>
                <c:pt idx="295">
                  <c:v>62.927</c:v>
                </c:pt>
                <c:pt idx="296">
                  <c:v>68.992999999999995</c:v>
                </c:pt>
                <c:pt idx="297">
                  <c:v>69.296000000000006</c:v>
                </c:pt>
                <c:pt idx="298">
                  <c:v>66.570999999999998</c:v>
                </c:pt>
                <c:pt idx="299">
                  <c:v>67.575999999999979</c:v>
                </c:pt>
                <c:pt idx="300">
                  <c:v>63.767000000000003</c:v>
                </c:pt>
                <c:pt idx="301">
                  <c:v>63.707000000000001</c:v>
                </c:pt>
                <c:pt idx="302">
                  <c:v>70.318000000000012</c:v>
                </c:pt>
                <c:pt idx="303">
                  <c:v>64.185999999999979</c:v>
                </c:pt>
                <c:pt idx="304">
                  <c:v>72.705000000000013</c:v>
                </c:pt>
                <c:pt idx="305">
                  <c:v>68.590999999999994</c:v>
                </c:pt>
                <c:pt idx="306">
                  <c:v>71.644000000000005</c:v>
                </c:pt>
                <c:pt idx="307">
                  <c:v>77.198999999999998</c:v>
                </c:pt>
                <c:pt idx="308">
                  <c:v>70.127999999999986</c:v>
                </c:pt>
                <c:pt idx="309">
                  <c:v>68.518000000000001</c:v>
                </c:pt>
                <c:pt idx="310">
                  <c:v>71.134999999999991</c:v>
                </c:pt>
                <c:pt idx="311">
                  <c:v>70.819999999999993</c:v>
                </c:pt>
                <c:pt idx="312">
                  <c:v>64.995000000000005</c:v>
                </c:pt>
                <c:pt idx="313">
                  <c:v>68.912999999999997</c:v>
                </c:pt>
                <c:pt idx="314">
                  <c:v>68.679999999999978</c:v>
                </c:pt>
                <c:pt idx="315">
                  <c:v>70.099000000000004</c:v>
                </c:pt>
                <c:pt idx="316">
                  <c:v>71.683999999999983</c:v>
                </c:pt>
                <c:pt idx="317">
                  <c:v>68.994000000000227</c:v>
                </c:pt>
                <c:pt idx="318">
                  <c:v>66.899000000000001</c:v>
                </c:pt>
                <c:pt idx="319">
                  <c:v>68.662999999999982</c:v>
                </c:pt>
                <c:pt idx="320">
                  <c:v>68.013000000000005</c:v>
                </c:pt>
                <c:pt idx="321">
                  <c:v>65.702000000000012</c:v>
                </c:pt>
                <c:pt idx="322">
                  <c:v>70.391000000000005</c:v>
                </c:pt>
                <c:pt idx="323">
                  <c:v>66.680999999999983</c:v>
                </c:pt>
                <c:pt idx="324">
                  <c:v>69.539000000000001</c:v>
                </c:pt>
                <c:pt idx="325">
                  <c:v>71.057000000000002</c:v>
                </c:pt>
                <c:pt idx="326">
                  <c:v>66.03</c:v>
                </c:pt>
                <c:pt idx="327">
                  <c:v>63.173000000000002</c:v>
                </c:pt>
                <c:pt idx="328">
                  <c:v>64.257000000000005</c:v>
                </c:pt>
                <c:pt idx="329">
                  <c:v>61.144000000000005</c:v>
                </c:pt>
                <c:pt idx="330">
                  <c:v>61.851999999999997</c:v>
                </c:pt>
                <c:pt idx="331">
                  <c:v>67.649999999999991</c:v>
                </c:pt>
                <c:pt idx="332">
                  <c:v>63.197000000000003</c:v>
                </c:pt>
                <c:pt idx="333">
                  <c:v>61.635000000000012</c:v>
                </c:pt>
                <c:pt idx="334">
                  <c:v>68.637999999999991</c:v>
                </c:pt>
                <c:pt idx="335">
                  <c:v>64.927000000000007</c:v>
                </c:pt>
                <c:pt idx="336">
                  <c:v>61.414999999999999</c:v>
                </c:pt>
                <c:pt idx="337">
                  <c:v>67.209000000000003</c:v>
                </c:pt>
                <c:pt idx="338">
                  <c:v>66.256</c:v>
                </c:pt>
                <c:pt idx="339">
                  <c:v>72.230999999999995</c:v>
                </c:pt>
                <c:pt idx="340">
                  <c:v>74.320999999999998</c:v>
                </c:pt>
                <c:pt idx="341">
                  <c:v>72.570999999999998</c:v>
                </c:pt>
                <c:pt idx="342">
                  <c:v>61.202000000000012</c:v>
                </c:pt>
                <c:pt idx="343">
                  <c:v>61.354999999999997</c:v>
                </c:pt>
                <c:pt idx="344">
                  <c:v>61.039000000000001</c:v>
                </c:pt>
                <c:pt idx="345">
                  <c:v>54.536000000000001</c:v>
                </c:pt>
                <c:pt idx="346">
                  <c:v>53.752000000000002</c:v>
                </c:pt>
                <c:pt idx="347">
                  <c:v>57.533000000000001</c:v>
                </c:pt>
                <c:pt idx="348">
                  <c:v>63.03</c:v>
                </c:pt>
                <c:pt idx="349">
                  <c:v>62.260000000000012</c:v>
                </c:pt>
                <c:pt idx="350">
                  <c:v>57.513000000000005</c:v>
                </c:pt>
                <c:pt idx="351">
                  <c:v>61.431000000000004</c:v>
                </c:pt>
                <c:pt idx="352">
                  <c:v>70.5</c:v>
                </c:pt>
                <c:pt idx="353">
                  <c:v>65.069000000000003</c:v>
                </c:pt>
                <c:pt idx="354">
                  <c:v>68.521000000000001</c:v>
                </c:pt>
                <c:pt idx="355">
                  <c:v>74.78</c:v>
                </c:pt>
                <c:pt idx="356">
                  <c:v>68.45</c:v>
                </c:pt>
                <c:pt idx="357">
                  <c:v>67.456999999999994</c:v>
                </c:pt>
                <c:pt idx="358">
                  <c:v>72.825999999999979</c:v>
                </c:pt>
                <c:pt idx="359">
                  <c:v>69.781000000000006</c:v>
                </c:pt>
                <c:pt idx="360">
                  <c:v>68.958000000000013</c:v>
                </c:pt>
                <c:pt idx="361">
                  <c:v>74.179999999999978</c:v>
                </c:pt>
                <c:pt idx="362">
                  <c:v>64.334000000000003</c:v>
                </c:pt>
                <c:pt idx="363">
                  <c:v>63.377000000000002</c:v>
                </c:pt>
                <c:pt idx="364">
                  <c:v>63.522000000000013</c:v>
                </c:pt>
                <c:pt idx="365">
                  <c:v>67.353999999999999</c:v>
                </c:pt>
                <c:pt idx="366">
                  <c:v>64.131999999999991</c:v>
                </c:pt>
                <c:pt idx="367">
                  <c:v>68.128999999999948</c:v>
                </c:pt>
                <c:pt idx="368">
                  <c:v>66.471999999999994</c:v>
                </c:pt>
                <c:pt idx="369">
                  <c:v>66.929000000000002</c:v>
                </c:pt>
                <c:pt idx="370">
                  <c:v>66.884</c:v>
                </c:pt>
                <c:pt idx="371">
                  <c:v>65.349000000000004</c:v>
                </c:pt>
                <c:pt idx="372">
                  <c:v>64.134</c:v>
                </c:pt>
                <c:pt idx="373">
                  <c:v>58.374000000000002</c:v>
                </c:pt>
                <c:pt idx="374">
                  <c:v>57.416000000000004</c:v>
                </c:pt>
                <c:pt idx="375">
                  <c:v>59.816000000000003</c:v>
                </c:pt>
                <c:pt idx="376">
                  <c:v>53.44</c:v>
                </c:pt>
                <c:pt idx="377">
                  <c:v>56.017000000000003</c:v>
                </c:pt>
                <c:pt idx="378">
                  <c:v>75.373999999999981</c:v>
                </c:pt>
                <c:pt idx="379">
                  <c:v>75.180999999999983</c:v>
                </c:pt>
                <c:pt idx="380">
                  <c:v>67.835999999999999</c:v>
                </c:pt>
                <c:pt idx="381">
                  <c:v>58.950999999999993</c:v>
                </c:pt>
                <c:pt idx="382">
                  <c:v>66.593999999999994</c:v>
                </c:pt>
                <c:pt idx="383">
                  <c:v>64.906999999999996</c:v>
                </c:pt>
                <c:pt idx="384">
                  <c:v>61.745000000000012</c:v>
                </c:pt>
                <c:pt idx="385">
                  <c:v>64.393000000000001</c:v>
                </c:pt>
                <c:pt idx="386">
                  <c:v>64.614999999999995</c:v>
                </c:pt>
                <c:pt idx="387">
                  <c:v>63.969000000000001</c:v>
                </c:pt>
                <c:pt idx="388">
                  <c:v>63.973000000000006</c:v>
                </c:pt>
                <c:pt idx="389">
                  <c:v>63.753</c:v>
                </c:pt>
                <c:pt idx="390">
                  <c:v>63.038000000000011</c:v>
                </c:pt>
                <c:pt idx="391">
                  <c:v>66.527999999999992</c:v>
                </c:pt>
                <c:pt idx="392">
                  <c:v>66.192999999999998</c:v>
                </c:pt>
                <c:pt idx="393">
                  <c:v>63.524000000000001</c:v>
                </c:pt>
                <c:pt idx="394">
                  <c:v>61.725000000000463</c:v>
                </c:pt>
                <c:pt idx="395">
                  <c:v>65.914000000000527</c:v>
                </c:pt>
                <c:pt idx="396">
                  <c:v>64.641000000000005</c:v>
                </c:pt>
                <c:pt idx="397">
                  <c:v>65.349000000000004</c:v>
                </c:pt>
                <c:pt idx="398">
                  <c:v>60.673000000000002</c:v>
                </c:pt>
                <c:pt idx="399">
                  <c:v>58.386999999999993</c:v>
                </c:pt>
                <c:pt idx="400">
                  <c:v>58.974000000000004</c:v>
                </c:pt>
                <c:pt idx="401">
                  <c:v>62.493000000000002</c:v>
                </c:pt>
                <c:pt idx="402">
                  <c:v>59.914999999999999</c:v>
                </c:pt>
                <c:pt idx="403">
                  <c:v>63.189</c:v>
                </c:pt>
                <c:pt idx="404">
                  <c:v>59.784000000000006</c:v>
                </c:pt>
                <c:pt idx="405">
                  <c:v>57.546000000000006</c:v>
                </c:pt>
                <c:pt idx="406">
                  <c:v>61.381999999999998</c:v>
                </c:pt>
                <c:pt idx="407">
                  <c:v>57.278000000000013</c:v>
                </c:pt>
                <c:pt idx="408">
                  <c:v>58.865000000000002</c:v>
                </c:pt>
                <c:pt idx="409">
                  <c:v>65.721999999999994</c:v>
                </c:pt>
                <c:pt idx="410">
                  <c:v>67.8</c:v>
                </c:pt>
                <c:pt idx="411">
                  <c:v>66.653999999999982</c:v>
                </c:pt>
                <c:pt idx="412">
                  <c:v>68.748000000000005</c:v>
                </c:pt>
                <c:pt idx="413">
                  <c:v>64.381999999999991</c:v>
                </c:pt>
                <c:pt idx="414">
                  <c:v>62.99</c:v>
                </c:pt>
                <c:pt idx="415">
                  <c:v>58.837000000000003</c:v>
                </c:pt>
                <c:pt idx="416">
                  <c:v>68.081000000000003</c:v>
                </c:pt>
                <c:pt idx="417">
                  <c:v>63.472000000000001</c:v>
                </c:pt>
                <c:pt idx="418">
                  <c:v>69.391999999999996</c:v>
                </c:pt>
                <c:pt idx="419">
                  <c:v>65.531000000000006</c:v>
                </c:pt>
                <c:pt idx="420">
                  <c:v>63.877000000000002</c:v>
                </c:pt>
                <c:pt idx="421">
                  <c:v>65.798000000000002</c:v>
                </c:pt>
                <c:pt idx="422">
                  <c:v>67.054999999999993</c:v>
                </c:pt>
                <c:pt idx="423">
                  <c:v>62.853999999999999</c:v>
                </c:pt>
                <c:pt idx="424">
                  <c:v>70.485000000000014</c:v>
                </c:pt>
                <c:pt idx="425">
                  <c:v>67.007999999999996</c:v>
                </c:pt>
                <c:pt idx="426">
                  <c:v>63.790000000000013</c:v>
                </c:pt>
                <c:pt idx="427">
                  <c:v>67.871999999999986</c:v>
                </c:pt>
                <c:pt idx="428">
                  <c:v>66.748000000000005</c:v>
                </c:pt>
                <c:pt idx="429">
                  <c:v>62.631</c:v>
                </c:pt>
                <c:pt idx="430">
                  <c:v>67.822999999999979</c:v>
                </c:pt>
                <c:pt idx="431">
                  <c:v>66.563999999999993</c:v>
                </c:pt>
                <c:pt idx="432">
                  <c:v>66.85599999999998</c:v>
                </c:pt>
                <c:pt idx="433">
                  <c:v>65.078000000000003</c:v>
                </c:pt>
                <c:pt idx="434">
                  <c:v>63.872</c:v>
                </c:pt>
                <c:pt idx="435">
                  <c:v>62.763000000000012</c:v>
                </c:pt>
                <c:pt idx="436">
                  <c:v>66.697999999999993</c:v>
                </c:pt>
                <c:pt idx="437">
                  <c:v>63.190000000000012</c:v>
                </c:pt>
                <c:pt idx="438">
                  <c:v>65.076999999999998</c:v>
                </c:pt>
                <c:pt idx="439">
                  <c:v>64.688000000000002</c:v>
                </c:pt>
                <c:pt idx="440">
                  <c:v>64.170999999999978</c:v>
                </c:pt>
                <c:pt idx="441">
                  <c:v>66.063000000000002</c:v>
                </c:pt>
                <c:pt idx="442">
                  <c:v>66.375999999999948</c:v>
                </c:pt>
                <c:pt idx="443">
                  <c:v>65.647999999999996</c:v>
                </c:pt>
                <c:pt idx="444">
                  <c:v>64.840999999999994</c:v>
                </c:pt>
                <c:pt idx="445">
                  <c:v>66.672999999999988</c:v>
                </c:pt>
                <c:pt idx="446">
                  <c:v>64.304000000000002</c:v>
                </c:pt>
                <c:pt idx="447">
                  <c:v>63.076000000000001</c:v>
                </c:pt>
                <c:pt idx="448">
                  <c:v>65.236999999999995</c:v>
                </c:pt>
                <c:pt idx="449">
                  <c:v>62.244</c:v>
                </c:pt>
                <c:pt idx="450">
                  <c:v>64.02</c:v>
                </c:pt>
                <c:pt idx="451">
                  <c:v>57.088000000000001</c:v>
                </c:pt>
                <c:pt idx="452">
                  <c:v>57.919000000000004</c:v>
                </c:pt>
                <c:pt idx="453">
                  <c:v>63.349000000000004</c:v>
                </c:pt>
                <c:pt idx="454">
                  <c:v>67.647999999999996</c:v>
                </c:pt>
                <c:pt idx="455">
                  <c:v>67.468999999999994</c:v>
                </c:pt>
                <c:pt idx="456">
                  <c:v>61.379000000000005</c:v>
                </c:pt>
                <c:pt idx="457">
                  <c:v>59.844999999999999</c:v>
                </c:pt>
                <c:pt idx="458">
                  <c:v>57.801000000000002</c:v>
                </c:pt>
                <c:pt idx="459">
                  <c:v>58.61</c:v>
                </c:pt>
                <c:pt idx="460">
                  <c:v>67.664000000000001</c:v>
                </c:pt>
                <c:pt idx="461">
                  <c:v>75.992999999999995</c:v>
                </c:pt>
                <c:pt idx="462">
                  <c:v>69.575000000000003</c:v>
                </c:pt>
                <c:pt idx="463">
                  <c:v>71.727999999999994</c:v>
                </c:pt>
                <c:pt idx="464">
                  <c:v>69.269000000000005</c:v>
                </c:pt>
                <c:pt idx="465">
                  <c:v>62.776000000000003</c:v>
                </c:pt>
                <c:pt idx="466">
                  <c:v>68.536000000000001</c:v>
                </c:pt>
                <c:pt idx="467">
                  <c:v>64.524000000000001</c:v>
                </c:pt>
                <c:pt idx="468">
                  <c:v>61.886999999999993</c:v>
                </c:pt>
                <c:pt idx="469">
                  <c:v>88.557000000000002</c:v>
                </c:pt>
                <c:pt idx="470">
                  <c:v>88.61</c:v>
                </c:pt>
                <c:pt idx="471">
                  <c:v>65.335999999999999</c:v>
                </c:pt>
                <c:pt idx="472">
                  <c:v>68.650999999999982</c:v>
                </c:pt>
                <c:pt idx="473">
                  <c:v>63.64</c:v>
                </c:pt>
                <c:pt idx="474">
                  <c:v>65.834000000000003</c:v>
                </c:pt>
                <c:pt idx="475">
                  <c:v>72.421999999999997</c:v>
                </c:pt>
                <c:pt idx="476">
                  <c:v>64.111000000000004</c:v>
                </c:pt>
                <c:pt idx="477">
                  <c:v>67.197000000000003</c:v>
                </c:pt>
                <c:pt idx="478">
                  <c:v>68.468000000000004</c:v>
                </c:pt>
                <c:pt idx="479">
                  <c:v>63.937000000000005</c:v>
                </c:pt>
                <c:pt idx="480">
                  <c:v>64.751000000000005</c:v>
                </c:pt>
                <c:pt idx="481">
                  <c:v>64.733000000000004</c:v>
                </c:pt>
                <c:pt idx="482">
                  <c:v>60.713000000000001</c:v>
                </c:pt>
                <c:pt idx="483">
                  <c:v>64.001999999999995</c:v>
                </c:pt>
                <c:pt idx="484">
                  <c:v>71.111999999999995</c:v>
                </c:pt>
                <c:pt idx="485">
                  <c:v>60.162000000000013</c:v>
                </c:pt>
                <c:pt idx="486">
                  <c:v>62.48</c:v>
                </c:pt>
                <c:pt idx="487">
                  <c:v>63.881999999999998</c:v>
                </c:pt>
                <c:pt idx="488">
                  <c:v>56.793000000000013</c:v>
                </c:pt>
                <c:pt idx="489">
                  <c:v>57.244</c:v>
                </c:pt>
                <c:pt idx="490">
                  <c:v>57.024000000000001</c:v>
                </c:pt>
                <c:pt idx="491">
                  <c:v>64.16</c:v>
                </c:pt>
                <c:pt idx="492">
                  <c:v>63.163000000000011</c:v>
                </c:pt>
                <c:pt idx="493">
                  <c:v>61.146000000000001</c:v>
                </c:pt>
                <c:pt idx="494">
                  <c:v>57.225000000000463</c:v>
                </c:pt>
                <c:pt idx="495">
                  <c:v>62.393000000000001</c:v>
                </c:pt>
                <c:pt idx="496">
                  <c:v>71.634</c:v>
                </c:pt>
                <c:pt idx="497">
                  <c:v>62.9</c:v>
                </c:pt>
                <c:pt idx="498">
                  <c:v>63.381999999999998</c:v>
                </c:pt>
                <c:pt idx="499">
                  <c:v>69.842000000000013</c:v>
                </c:pt>
                <c:pt idx="500">
                  <c:v>63.917000000000002</c:v>
                </c:pt>
                <c:pt idx="501">
                  <c:v>69.147000000000006</c:v>
                </c:pt>
                <c:pt idx="502">
                  <c:v>69.924999999999997</c:v>
                </c:pt>
                <c:pt idx="503">
                  <c:v>62.344000000000001</c:v>
                </c:pt>
                <c:pt idx="504">
                  <c:v>64.775999999999982</c:v>
                </c:pt>
                <c:pt idx="505">
                  <c:v>69.227000000000004</c:v>
                </c:pt>
                <c:pt idx="506">
                  <c:v>67.722999999999999</c:v>
                </c:pt>
                <c:pt idx="507">
                  <c:v>65.117000000000004</c:v>
                </c:pt>
                <c:pt idx="508">
                  <c:v>74.024000000000001</c:v>
                </c:pt>
                <c:pt idx="509">
                  <c:v>69.049000000000007</c:v>
                </c:pt>
                <c:pt idx="510">
                  <c:v>67.643000000000001</c:v>
                </c:pt>
                <c:pt idx="511">
                  <c:v>75.322000000000003</c:v>
                </c:pt>
                <c:pt idx="512">
                  <c:v>62.419000000000004</c:v>
                </c:pt>
                <c:pt idx="513">
                  <c:v>62.574000000000005</c:v>
                </c:pt>
                <c:pt idx="514">
                  <c:v>59.596000000000011</c:v>
                </c:pt>
                <c:pt idx="515">
                  <c:v>58.085000000000001</c:v>
                </c:pt>
                <c:pt idx="516">
                  <c:v>58.816999999999993</c:v>
                </c:pt>
                <c:pt idx="517">
                  <c:v>63.492000000000012</c:v>
                </c:pt>
                <c:pt idx="518">
                  <c:v>58.676000000000002</c:v>
                </c:pt>
                <c:pt idx="519">
                  <c:v>54.907000000000004</c:v>
                </c:pt>
                <c:pt idx="520">
                  <c:v>61.751000000000005</c:v>
                </c:pt>
                <c:pt idx="521">
                  <c:v>60.356999999999999</c:v>
                </c:pt>
                <c:pt idx="522">
                  <c:v>62.528000000000013</c:v>
                </c:pt>
                <c:pt idx="523">
                  <c:v>62.281000000000006</c:v>
                </c:pt>
                <c:pt idx="524">
                  <c:v>61.611000000000004</c:v>
                </c:pt>
                <c:pt idx="525">
                  <c:v>58.708000000000013</c:v>
                </c:pt>
                <c:pt idx="526">
                  <c:v>67.718999999999994</c:v>
                </c:pt>
                <c:pt idx="527">
                  <c:v>66.393000000000001</c:v>
                </c:pt>
                <c:pt idx="528">
                  <c:v>64.238</c:v>
                </c:pt>
                <c:pt idx="529">
                  <c:v>60.856000000000002</c:v>
                </c:pt>
                <c:pt idx="530">
                  <c:v>64.192999999999998</c:v>
                </c:pt>
                <c:pt idx="531">
                  <c:v>59.927</c:v>
                </c:pt>
                <c:pt idx="532">
                  <c:v>65.86</c:v>
                </c:pt>
                <c:pt idx="533">
                  <c:v>71.35899999999998</c:v>
                </c:pt>
                <c:pt idx="534">
                  <c:v>72.001000000000005</c:v>
                </c:pt>
                <c:pt idx="535">
                  <c:v>69.331999999999994</c:v>
                </c:pt>
                <c:pt idx="536">
                  <c:v>70.807999999999993</c:v>
                </c:pt>
                <c:pt idx="537">
                  <c:v>64.084999999999994</c:v>
                </c:pt>
                <c:pt idx="538">
                  <c:v>65.924000000000007</c:v>
                </c:pt>
                <c:pt idx="539">
                  <c:v>66.962999999999994</c:v>
                </c:pt>
                <c:pt idx="540">
                  <c:v>67.985000000000014</c:v>
                </c:pt>
                <c:pt idx="541">
                  <c:v>72.245999999999995</c:v>
                </c:pt>
                <c:pt idx="542">
                  <c:v>66.543000000000006</c:v>
                </c:pt>
                <c:pt idx="543">
                  <c:v>67.065000000000012</c:v>
                </c:pt>
                <c:pt idx="544">
                  <c:v>68.387999999999991</c:v>
                </c:pt>
                <c:pt idx="545">
                  <c:v>64.846000000000004</c:v>
                </c:pt>
                <c:pt idx="546">
                  <c:v>68.459000000000003</c:v>
                </c:pt>
                <c:pt idx="547">
                  <c:v>68.384999999999991</c:v>
                </c:pt>
                <c:pt idx="548">
                  <c:v>64.486999999999995</c:v>
                </c:pt>
                <c:pt idx="549">
                  <c:v>65.795000000000002</c:v>
                </c:pt>
                <c:pt idx="550">
                  <c:v>60.267000000000003</c:v>
                </c:pt>
                <c:pt idx="551">
                  <c:v>61.967000000000006</c:v>
                </c:pt>
                <c:pt idx="552">
                  <c:v>65.057999999999993</c:v>
                </c:pt>
                <c:pt idx="553">
                  <c:v>66.581000000000003</c:v>
                </c:pt>
                <c:pt idx="554">
                  <c:v>64.947000000000727</c:v>
                </c:pt>
                <c:pt idx="555">
                  <c:v>67.162999999999982</c:v>
                </c:pt>
                <c:pt idx="556">
                  <c:v>66.232000000000014</c:v>
                </c:pt>
                <c:pt idx="557">
                  <c:v>65.706000000000003</c:v>
                </c:pt>
                <c:pt idx="558">
                  <c:v>63.027000000000001</c:v>
                </c:pt>
                <c:pt idx="559">
                  <c:v>66.415000000000006</c:v>
                </c:pt>
                <c:pt idx="560">
                  <c:v>66.449000000000026</c:v>
                </c:pt>
                <c:pt idx="561">
                  <c:v>66.068000000000012</c:v>
                </c:pt>
                <c:pt idx="562">
                  <c:v>73.172999999999988</c:v>
                </c:pt>
                <c:pt idx="563">
                  <c:v>74.918000000000006</c:v>
                </c:pt>
                <c:pt idx="564">
                  <c:v>65.078000000000003</c:v>
                </c:pt>
                <c:pt idx="565">
                  <c:v>64.114000000000004</c:v>
                </c:pt>
                <c:pt idx="566">
                  <c:v>61.701000000000001</c:v>
                </c:pt>
                <c:pt idx="567">
                  <c:v>57.98</c:v>
                </c:pt>
                <c:pt idx="568">
                  <c:v>58.728000000000463</c:v>
                </c:pt>
                <c:pt idx="569">
                  <c:v>60.347000000000001</c:v>
                </c:pt>
                <c:pt idx="570">
                  <c:v>59.850999999999999</c:v>
                </c:pt>
                <c:pt idx="571">
                  <c:v>61.976000000000006</c:v>
                </c:pt>
                <c:pt idx="572">
                  <c:v>62.362000000000002</c:v>
                </c:pt>
                <c:pt idx="573">
                  <c:v>59.736000000000011</c:v>
                </c:pt>
                <c:pt idx="574">
                  <c:v>61.849000000000004</c:v>
                </c:pt>
                <c:pt idx="575">
                  <c:v>61.134</c:v>
                </c:pt>
                <c:pt idx="576">
                  <c:v>61.194000000000003</c:v>
                </c:pt>
                <c:pt idx="577">
                  <c:v>63.839000000000006</c:v>
                </c:pt>
                <c:pt idx="578">
                  <c:v>62.148000000000003</c:v>
                </c:pt>
                <c:pt idx="579">
                  <c:v>60.954999999999998</c:v>
                </c:pt>
                <c:pt idx="580">
                  <c:v>60.362000000000002</c:v>
                </c:pt>
                <c:pt idx="581">
                  <c:v>61.116</c:v>
                </c:pt>
                <c:pt idx="582">
                  <c:v>60.843000000000004</c:v>
                </c:pt>
                <c:pt idx="583">
                  <c:v>62.763000000000012</c:v>
                </c:pt>
                <c:pt idx="584">
                  <c:v>62.190000000000012</c:v>
                </c:pt>
                <c:pt idx="585">
                  <c:v>67.587000000000003</c:v>
                </c:pt>
                <c:pt idx="586">
                  <c:v>67.965000000000003</c:v>
                </c:pt>
                <c:pt idx="587">
                  <c:v>63.764000000000003</c:v>
                </c:pt>
                <c:pt idx="588">
                  <c:v>62.686</c:v>
                </c:pt>
                <c:pt idx="589">
                  <c:v>65.25</c:v>
                </c:pt>
                <c:pt idx="590">
                  <c:v>63.031000000000006</c:v>
                </c:pt>
                <c:pt idx="591">
                  <c:v>61.298000000000499</c:v>
                </c:pt>
                <c:pt idx="592">
                  <c:v>64.694999999999993</c:v>
                </c:pt>
                <c:pt idx="593">
                  <c:v>61.309000000000005</c:v>
                </c:pt>
                <c:pt idx="594">
                  <c:v>59.679000000000002</c:v>
                </c:pt>
                <c:pt idx="595">
                  <c:v>63.99</c:v>
                </c:pt>
                <c:pt idx="596">
                  <c:v>59.054000000000002</c:v>
                </c:pt>
                <c:pt idx="597">
                  <c:v>68.512</c:v>
                </c:pt>
                <c:pt idx="598">
                  <c:v>71.313999999999993</c:v>
                </c:pt>
                <c:pt idx="599">
                  <c:v>76.915000000000006</c:v>
                </c:pt>
                <c:pt idx="600">
                  <c:v>66.952000000000012</c:v>
                </c:pt>
                <c:pt idx="601">
                  <c:v>65.542000000000002</c:v>
                </c:pt>
                <c:pt idx="602">
                  <c:v>65.546999999999997</c:v>
                </c:pt>
                <c:pt idx="603">
                  <c:v>62.597000000000001</c:v>
                </c:pt>
                <c:pt idx="604">
                  <c:v>67.73</c:v>
                </c:pt>
                <c:pt idx="605">
                  <c:v>65.863</c:v>
                </c:pt>
                <c:pt idx="606">
                  <c:v>62.341000000000001</c:v>
                </c:pt>
                <c:pt idx="607">
                  <c:v>65.513999999999996</c:v>
                </c:pt>
                <c:pt idx="608">
                  <c:v>65.967000000000027</c:v>
                </c:pt>
                <c:pt idx="609">
                  <c:v>68.078999999999979</c:v>
                </c:pt>
                <c:pt idx="610">
                  <c:v>70.910000000000025</c:v>
                </c:pt>
                <c:pt idx="611">
                  <c:v>66.078000000000003</c:v>
                </c:pt>
                <c:pt idx="612">
                  <c:v>62.92</c:v>
                </c:pt>
                <c:pt idx="613">
                  <c:v>66.876999999999981</c:v>
                </c:pt>
                <c:pt idx="614">
                  <c:v>68.512</c:v>
                </c:pt>
                <c:pt idx="615">
                  <c:v>67.233000000000004</c:v>
                </c:pt>
                <c:pt idx="616">
                  <c:v>81.396000000000001</c:v>
                </c:pt>
                <c:pt idx="617">
                  <c:v>67.175999999999988</c:v>
                </c:pt>
                <c:pt idx="618">
                  <c:v>63.302</c:v>
                </c:pt>
                <c:pt idx="619">
                  <c:v>67.937000000000026</c:v>
                </c:pt>
                <c:pt idx="620">
                  <c:v>65.328000000000003</c:v>
                </c:pt>
                <c:pt idx="621">
                  <c:v>62.730000000000011</c:v>
                </c:pt>
                <c:pt idx="622">
                  <c:v>81.192999999999998</c:v>
                </c:pt>
                <c:pt idx="623">
                  <c:v>68.972999999999999</c:v>
                </c:pt>
                <c:pt idx="624">
                  <c:v>60.724000000000011</c:v>
                </c:pt>
                <c:pt idx="625">
                  <c:v>68.578000000000003</c:v>
                </c:pt>
                <c:pt idx="626">
                  <c:v>67.593000000000004</c:v>
                </c:pt>
                <c:pt idx="627">
                  <c:v>65.186999999999998</c:v>
                </c:pt>
                <c:pt idx="628">
                  <c:v>68.08</c:v>
                </c:pt>
                <c:pt idx="629">
                  <c:v>68.573999999999998</c:v>
                </c:pt>
                <c:pt idx="630">
                  <c:v>62.813999999999993</c:v>
                </c:pt>
                <c:pt idx="631">
                  <c:v>57.467000000000006</c:v>
                </c:pt>
                <c:pt idx="632">
                  <c:v>56.928000000000011</c:v>
                </c:pt>
                <c:pt idx="633">
                  <c:v>60.546000000000006</c:v>
                </c:pt>
                <c:pt idx="634">
                  <c:v>62.423000000000002</c:v>
                </c:pt>
                <c:pt idx="635">
                  <c:v>59.809000000000005</c:v>
                </c:pt>
                <c:pt idx="636">
                  <c:v>56.380999999999993</c:v>
                </c:pt>
                <c:pt idx="637">
                  <c:v>66.831000000000003</c:v>
                </c:pt>
                <c:pt idx="638">
                  <c:v>64.592000000000013</c:v>
                </c:pt>
                <c:pt idx="639">
                  <c:v>62.89</c:v>
                </c:pt>
                <c:pt idx="640">
                  <c:v>70.77</c:v>
                </c:pt>
                <c:pt idx="641">
                  <c:v>62.65</c:v>
                </c:pt>
                <c:pt idx="642">
                  <c:v>65.182000000000002</c:v>
                </c:pt>
                <c:pt idx="643">
                  <c:v>67.60599999999998</c:v>
                </c:pt>
                <c:pt idx="644">
                  <c:v>67.918999999999997</c:v>
                </c:pt>
                <c:pt idx="645">
                  <c:v>63.897000000000006</c:v>
                </c:pt>
                <c:pt idx="646">
                  <c:v>67.572000000000003</c:v>
                </c:pt>
                <c:pt idx="647">
                  <c:v>66.33</c:v>
                </c:pt>
                <c:pt idx="648">
                  <c:v>63.230000000000011</c:v>
                </c:pt>
                <c:pt idx="649">
                  <c:v>66.515000000000001</c:v>
                </c:pt>
                <c:pt idx="650">
                  <c:v>66.084999999999994</c:v>
                </c:pt>
                <c:pt idx="651">
                  <c:v>58.366</c:v>
                </c:pt>
                <c:pt idx="652">
                  <c:v>64.082999999999998</c:v>
                </c:pt>
                <c:pt idx="653">
                  <c:v>69.86</c:v>
                </c:pt>
                <c:pt idx="654">
                  <c:v>61.146000000000001</c:v>
                </c:pt>
                <c:pt idx="655">
                  <c:v>65.259</c:v>
                </c:pt>
                <c:pt idx="656">
                  <c:v>65.292000000000002</c:v>
                </c:pt>
                <c:pt idx="657">
                  <c:v>61.98</c:v>
                </c:pt>
                <c:pt idx="658">
                  <c:v>64.054000000000002</c:v>
                </c:pt>
                <c:pt idx="659">
                  <c:v>69.877999999999986</c:v>
                </c:pt>
                <c:pt idx="660">
                  <c:v>64.305999999999983</c:v>
                </c:pt>
                <c:pt idx="661">
                  <c:v>71.671999999999983</c:v>
                </c:pt>
                <c:pt idx="662">
                  <c:v>70.948000000000022</c:v>
                </c:pt>
                <c:pt idx="663">
                  <c:v>66.656999999999982</c:v>
                </c:pt>
                <c:pt idx="664">
                  <c:v>64.437000000000026</c:v>
                </c:pt>
                <c:pt idx="665">
                  <c:v>71.504000000000005</c:v>
                </c:pt>
                <c:pt idx="666">
                  <c:v>63.939</c:v>
                </c:pt>
                <c:pt idx="667">
                  <c:v>65.400000000000006</c:v>
                </c:pt>
                <c:pt idx="668">
                  <c:v>63.478000000000002</c:v>
                </c:pt>
                <c:pt idx="669">
                  <c:v>69.048000000000002</c:v>
                </c:pt>
                <c:pt idx="670">
                  <c:v>66.25</c:v>
                </c:pt>
                <c:pt idx="671">
                  <c:v>64.924000000000007</c:v>
                </c:pt>
                <c:pt idx="672">
                  <c:v>62.856000000000002</c:v>
                </c:pt>
                <c:pt idx="673">
                  <c:v>59.467000000000006</c:v>
                </c:pt>
                <c:pt idx="674">
                  <c:v>61.619</c:v>
                </c:pt>
                <c:pt idx="675">
                  <c:v>63.903000000000006</c:v>
                </c:pt>
                <c:pt idx="676">
                  <c:v>61.98</c:v>
                </c:pt>
                <c:pt idx="677">
                  <c:v>65.631</c:v>
                </c:pt>
                <c:pt idx="678">
                  <c:v>66.069999999999993</c:v>
                </c:pt>
                <c:pt idx="679">
                  <c:v>58.049000000000007</c:v>
                </c:pt>
                <c:pt idx="680">
                  <c:v>60.98</c:v>
                </c:pt>
                <c:pt idx="681">
                  <c:v>59.978000000000002</c:v>
                </c:pt>
                <c:pt idx="682">
                  <c:v>59.454999999999998</c:v>
                </c:pt>
                <c:pt idx="683">
                  <c:v>58.947000000000003</c:v>
                </c:pt>
                <c:pt idx="684">
                  <c:v>67.055999999999983</c:v>
                </c:pt>
                <c:pt idx="685">
                  <c:v>66.248000000000005</c:v>
                </c:pt>
                <c:pt idx="686">
                  <c:v>61.828000000000003</c:v>
                </c:pt>
                <c:pt idx="687">
                  <c:v>63.802</c:v>
                </c:pt>
                <c:pt idx="688">
                  <c:v>64.364000000000004</c:v>
                </c:pt>
                <c:pt idx="689">
                  <c:v>63.087000000000003</c:v>
                </c:pt>
                <c:pt idx="690">
                  <c:v>64.400000000000006</c:v>
                </c:pt>
                <c:pt idx="691">
                  <c:v>64.168999999999983</c:v>
                </c:pt>
                <c:pt idx="692">
                  <c:v>59.963000000000001</c:v>
                </c:pt>
                <c:pt idx="693">
                  <c:v>66.03</c:v>
                </c:pt>
                <c:pt idx="694">
                  <c:v>60.028000000000013</c:v>
                </c:pt>
                <c:pt idx="695">
                  <c:v>62.874000000000002</c:v>
                </c:pt>
                <c:pt idx="696">
                  <c:v>61.128000000000213</c:v>
                </c:pt>
                <c:pt idx="697">
                  <c:v>62.376000000000005</c:v>
                </c:pt>
                <c:pt idx="698">
                  <c:v>59.494</c:v>
                </c:pt>
                <c:pt idx="699">
                  <c:v>56.935000000000002</c:v>
                </c:pt>
                <c:pt idx="700">
                  <c:v>64.840999999999994</c:v>
                </c:pt>
                <c:pt idx="701">
                  <c:v>62.477000000000004</c:v>
                </c:pt>
                <c:pt idx="702">
                  <c:v>64.185000000000002</c:v>
                </c:pt>
                <c:pt idx="703">
                  <c:v>69.570999999999998</c:v>
                </c:pt>
                <c:pt idx="704">
                  <c:v>64.046999999999997</c:v>
                </c:pt>
                <c:pt idx="705">
                  <c:v>64.409000000000006</c:v>
                </c:pt>
                <c:pt idx="706">
                  <c:v>59.474000000000004</c:v>
                </c:pt>
                <c:pt idx="707">
                  <c:v>67.178999999999988</c:v>
                </c:pt>
                <c:pt idx="708">
                  <c:v>68.119</c:v>
                </c:pt>
                <c:pt idx="709">
                  <c:v>69.169999999999987</c:v>
                </c:pt>
                <c:pt idx="710">
                  <c:v>63.914999999999999</c:v>
                </c:pt>
                <c:pt idx="711">
                  <c:v>61.302</c:v>
                </c:pt>
                <c:pt idx="712">
                  <c:v>65.881999999999991</c:v>
                </c:pt>
                <c:pt idx="713">
                  <c:v>65.863</c:v>
                </c:pt>
                <c:pt idx="714">
                  <c:v>64.600999999999999</c:v>
                </c:pt>
                <c:pt idx="715">
                  <c:v>66.619</c:v>
                </c:pt>
                <c:pt idx="716">
                  <c:v>65.449000000000026</c:v>
                </c:pt>
                <c:pt idx="717">
                  <c:v>62.924000000000007</c:v>
                </c:pt>
                <c:pt idx="718">
                  <c:v>64.144999999999996</c:v>
                </c:pt>
                <c:pt idx="719">
                  <c:v>64.644999999999996</c:v>
                </c:pt>
                <c:pt idx="720">
                  <c:v>65.248999999999995</c:v>
                </c:pt>
                <c:pt idx="721">
                  <c:v>66.203999999999994</c:v>
                </c:pt>
                <c:pt idx="722">
                  <c:v>64.578000000000003</c:v>
                </c:pt>
                <c:pt idx="723">
                  <c:v>65.656999999999982</c:v>
                </c:pt>
                <c:pt idx="724">
                  <c:v>66.132999999999981</c:v>
                </c:pt>
                <c:pt idx="725">
                  <c:v>63.11</c:v>
                </c:pt>
                <c:pt idx="726">
                  <c:v>64.141999999999996</c:v>
                </c:pt>
                <c:pt idx="727">
                  <c:v>66.194999999999993</c:v>
                </c:pt>
                <c:pt idx="728">
                  <c:v>62.901000000000003</c:v>
                </c:pt>
                <c:pt idx="729">
                  <c:v>64.248999999999995</c:v>
                </c:pt>
                <c:pt idx="730">
                  <c:v>65.816999999999993</c:v>
                </c:pt>
                <c:pt idx="731">
                  <c:v>63.665000000000013</c:v>
                </c:pt>
                <c:pt idx="732">
                  <c:v>64.513999999999996</c:v>
                </c:pt>
                <c:pt idx="733">
                  <c:v>66.846000000000004</c:v>
                </c:pt>
                <c:pt idx="734">
                  <c:v>64.569999999999993</c:v>
                </c:pt>
                <c:pt idx="735">
                  <c:v>63.393000000000001</c:v>
                </c:pt>
                <c:pt idx="736">
                  <c:v>62.558</c:v>
                </c:pt>
                <c:pt idx="737">
                  <c:v>61.254000000000005</c:v>
                </c:pt>
                <c:pt idx="738">
                  <c:v>63.737000000000002</c:v>
                </c:pt>
                <c:pt idx="739">
                  <c:v>66.549000000000007</c:v>
                </c:pt>
                <c:pt idx="740">
                  <c:v>64.128999999999948</c:v>
                </c:pt>
                <c:pt idx="741">
                  <c:v>62.868000000000002</c:v>
                </c:pt>
                <c:pt idx="742">
                  <c:v>66.348000000000013</c:v>
                </c:pt>
                <c:pt idx="743">
                  <c:v>65.034999999999997</c:v>
                </c:pt>
                <c:pt idx="744">
                  <c:v>65.072000000000003</c:v>
                </c:pt>
                <c:pt idx="745">
                  <c:v>66.831999999999994</c:v>
                </c:pt>
                <c:pt idx="746">
                  <c:v>64.843000000000004</c:v>
                </c:pt>
                <c:pt idx="747">
                  <c:v>64.893000000000001</c:v>
                </c:pt>
                <c:pt idx="748">
                  <c:v>66.293000000000006</c:v>
                </c:pt>
                <c:pt idx="749">
                  <c:v>65.093999999999994</c:v>
                </c:pt>
                <c:pt idx="750">
                  <c:v>63.091000000000001</c:v>
                </c:pt>
                <c:pt idx="751">
                  <c:v>65.924999999999997</c:v>
                </c:pt>
                <c:pt idx="752">
                  <c:v>63.97</c:v>
                </c:pt>
                <c:pt idx="753">
                  <c:v>63.564</c:v>
                </c:pt>
                <c:pt idx="754">
                  <c:v>66.084999999999994</c:v>
                </c:pt>
                <c:pt idx="755">
                  <c:v>65.016999999999996</c:v>
                </c:pt>
                <c:pt idx="756">
                  <c:v>64.343999999999994</c:v>
                </c:pt>
                <c:pt idx="757">
                  <c:v>66.482000000000014</c:v>
                </c:pt>
                <c:pt idx="758">
                  <c:v>65.087999999999994</c:v>
                </c:pt>
                <c:pt idx="759">
                  <c:v>63.336000000000006</c:v>
                </c:pt>
                <c:pt idx="760">
                  <c:v>68.334000000000003</c:v>
                </c:pt>
                <c:pt idx="761">
                  <c:v>66.483000000000004</c:v>
                </c:pt>
                <c:pt idx="762">
                  <c:v>65.14</c:v>
                </c:pt>
                <c:pt idx="763">
                  <c:v>66.661999999999992</c:v>
                </c:pt>
                <c:pt idx="764">
                  <c:v>65.225999999999999</c:v>
                </c:pt>
                <c:pt idx="765">
                  <c:v>63.239000000000011</c:v>
                </c:pt>
                <c:pt idx="766">
                  <c:v>66.334999999999994</c:v>
                </c:pt>
                <c:pt idx="767">
                  <c:v>64.093999999999994</c:v>
                </c:pt>
                <c:pt idx="768">
                  <c:v>62.565000000000012</c:v>
                </c:pt>
                <c:pt idx="769">
                  <c:v>64.119</c:v>
                </c:pt>
                <c:pt idx="770">
                  <c:v>62.608000000000011</c:v>
                </c:pt>
                <c:pt idx="771">
                  <c:v>61.546000000000006</c:v>
                </c:pt>
                <c:pt idx="772">
                  <c:v>64.415000000000006</c:v>
                </c:pt>
                <c:pt idx="773">
                  <c:v>64.804000000000002</c:v>
                </c:pt>
                <c:pt idx="774">
                  <c:v>63.778000000000013</c:v>
                </c:pt>
                <c:pt idx="775">
                  <c:v>64.328000000000003</c:v>
                </c:pt>
                <c:pt idx="776">
                  <c:v>64.863</c:v>
                </c:pt>
                <c:pt idx="777">
                  <c:v>62.810999999999993</c:v>
                </c:pt>
                <c:pt idx="778">
                  <c:v>63.854999999999997</c:v>
                </c:pt>
                <c:pt idx="779">
                  <c:v>64.73</c:v>
                </c:pt>
                <c:pt idx="780">
                  <c:v>64.861999999999995</c:v>
                </c:pt>
                <c:pt idx="781">
                  <c:v>65.154999999999987</c:v>
                </c:pt>
                <c:pt idx="782">
                  <c:v>63.97</c:v>
                </c:pt>
                <c:pt idx="783">
                  <c:v>60.579000000000001</c:v>
                </c:pt>
                <c:pt idx="784">
                  <c:v>66.024999999999991</c:v>
                </c:pt>
                <c:pt idx="785">
                  <c:v>63.193000000000012</c:v>
                </c:pt>
                <c:pt idx="786">
                  <c:v>63.319000000000003</c:v>
                </c:pt>
                <c:pt idx="787">
                  <c:v>65.027999999999992</c:v>
                </c:pt>
                <c:pt idx="788">
                  <c:v>62.333000000000006</c:v>
                </c:pt>
                <c:pt idx="789">
                  <c:v>62.230000000000011</c:v>
                </c:pt>
                <c:pt idx="790">
                  <c:v>63.404000000000003</c:v>
                </c:pt>
                <c:pt idx="791">
                  <c:v>64.284000000000006</c:v>
                </c:pt>
                <c:pt idx="792">
                  <c:v>63.945</c:v>
                </c:pt>
                <c:pt idx="793">
                  <c:v>66.614000000000004</c:v>
                </c:pt>
                <c:pt idx="794">
                  <c:v>64.393000000000001</c:v>
                </c:pt>
                <c:pt idx="795">
                  <c:v>65.748000000000005</c:v>
                </c:pt>
                <c:pt idx="796">
                  <c:v>66.887999999999991</c:v>
                </c:pt>
                <c:pt idx="797">
                  <c:v>64.394999999999996</c:v>
                </c:pt>
                <c:pt idx="798">
                  <c:v>63.649000000000001</c:v>
                </c:pt>
                <c:pt idx="799">
                  <c:v>65.792000000000002</c:v>
                </c:pt>
                <c:pt idx="800">
                  <c:v>64.965000000000003</c:v>
                </c:pt>
                <c:pt idx="801">
                  <c:v>64.178999999999988</c:v>
                </c:pt>
                <c:pt idx="802">
                  <c:v>64.85899999999998</c:v>
                </c:pt>
                <c:pt idx="803">
                  <c:v>65.585999999999999</c:v>
                </c:pt>
                <c:pt idx="804">
                  <c:v>63.439</c:v>
                </c:pt>
                <c:pt idx="805">
                  <c:v>65.641999999999996</c:v>
                </c:pt>
                <c:pt idx="806">
                  <c:v>66.028999999999982</c:v>
                </c:pt>
                <c:pt idx="807">
                  <c:v>65.432000000000002</c:v>
                </c:pt>
                <c:pt idx="808">
                  <c:v>68.198999999999998</c:v>
                </c:pt>
                <c:pt idx="809">
                  <c:v>67.697000000000003</c:v>
                </c:pt>
                <c:pt idx="810">
                  <c:v>69.835999999999999</c:v>
                </c:pt>
                <c:pt idx="811">
                  <c:v>68.096000000000004</c:v>
                </c:pt>
                <c:pt idx="812">
                  <c:v>67.085999999999999</c:v>
                </c:pt>
                <c:pt idx="813">
                  <c:v>65.924000000000007</c:v>
                </c:pt>
                <c:pt idx="814">
                  <c:v>67.772999999999982</c:v>
                </c:pt>
                <c:pt idx="815">
                  <c:v>64.742999999999995</c:v>
                </c:pt>
                <c:pt idx="816">
                  <c:v>67.777000000000001</c:v>
                </c:pt>
                <c:pt idx="817">
                  <c:v>67.025999999999982</c:v>
                </c:pt>
                <c:pt idx="818">
                  <c:v>65.600999999999999</c:v>
                </c:pt>
                <c:pt idx="819">
                  <c:v>70.825999999999979</c:v>
                </c:pt>
                <c:pt idx="820">
                  <c:v>69.78</c:v>
                </c:pt>
                <c:pt idx="821">
                  <c:v>68.248000000000005</c:v>
                </c:pt>
                <c:pt idx="822">
                  <c:v>68.206000000000003</c:v>
                </c:pt>
                <c:pt idx="823">
                  <c:v>68.582999999999998</c:v>
                </c:pt>
                <c:pt idx="824">
                  <c:v>66.164999999999992</c:v>
                </c:pt>
                <c:pt idx="825">
                  <c:v>65.802999999999983</c:v>
                </c:pt>
                <c:pt idx="826">
                  <c:v>67.540000000000006</c:v>
                </c:pt>
                <c:pt idx="827">
                  <c:v>66.515000000000001</c:v>
                </c:pt>
                <c:pt idx="828">
                  <c:v>69.152999999999949</c:v>
                </c:pt>
                <c:pt idx="829">
                  <c:v>67.497000000000227</c:v>
                </c:pt>
                <c:pt idx="830">
                  <c:v>64.546999999999997</c:v>
                </c:pt>
                <c:pt idx="831">
                  <c:v>64.299000000000007</c:v>
                </c:pt>
                <c:pt idx="832">
                  <c:v>67.703999999999994</c:v>
                </c:pt>
                <c:pt idx="833">
                  <c:v>65.426000000000002</c:v>
                </c:pt>
                <c:pt idx="834">
                  <c:v>65.905000000000001</c:v>
                </c:pt>
                <c:pt idx="835">
                  <c:v>68.787000000000006</c:v>
                </c:pt>
                <c:pt idx="836">
                  <c:v>66.192999999999998</c:v>
                </c:pt>
                <c:pt idx="837">
                  <c:v>65.77</c:v>
                </c:pt>
                <c:pt idx="838">
                  <c:v>66.762</c:v>
                </c:pt>
                <c:pt idx="839">
                  <c:v>66.812000000000012</c:v>
                </c:pt>
                <c:pt idx="840">
                  <c:v>66.075000000000003</c:v>
                </c:pt>
                <c:pt idx="841">
                  <c:v>66.554999999999993</c:v>
                </c:pt>
                <c:pt idx="842">
                  <c:v>65.728999999999999</c:v>
                </c:pt>
                <c:pt idx="843">
                  <c:v>66.304000000000002</c:v>
                </c:pt>
                <c:pt idx="844">
                  <c:v>67.623999999999981</c:v>
                </c:pt>
                <c:pt idx="845">
                  <c:v>66.040000000000006</c:v>
                </c:pt>
                <c:pt idx="846">
                  <c:v>64.977000000000004</c:v>
                </c:pt>
                <c:pt idx="847">
                  <c:v>68.068000000000012</c:v>
                </c:pt>
                <c:pt idx="848">
                  <c:v>65.440000000000026</c:v>
                </c:pt>
                <c:pt idx="849">
                  <c:v>63.35</c:v>
                </c:pt>
                <c:pt idx="850">
                  <c:v>67.304999999999993</c:v>
                </c:pt>
                <c:pt idx="851">
                  <c:v>66.33</c:v>
                </c:pt>
                <c:pt idx="852">
                  <c:v>64.86</c:v>
                </c:pt>
                <c:pt idx="853">
                  <c:v>67.092000000000013</c:v>
                </c:pt>
                <c:pt idx="854">
                  <c:v>65.582999999999998</c:v>
                </c:pt>
                <c:pt idx="855">
                  <c:v>65.313000000000002</c:v>
                </c:pt>
                <c:pt idx="856">
                  <c:v>67.774000000000001</c:v>
                </c:pt>
                <c:pt idx="857">
                  <c:v>66.688000000000002</c:v>
                </c:pt>
                <c:pt idx="858">
                  <c:v>56.303000000000004</c:v>
                </c:pt>
                <c:pt idx="859">
                  <c:v>63.685000000000002</c:v>
                </c:pt>
                <c:pt idx="860">
                  <c:v>63.660000000000011</c:v>
                </c:pt>
                <c:pt idx="861">
                  <c:v>63.997</c:v>
                </c:pt>
                <c:pt idx="862">
                  <c:v>65.56</c:v>
                </c:pt>
                <c:pt idx="863">
                  <c:v>63.931000000000004</c:v>
                </c:pt>
                <c:pt idx="864">
                  <c:v>63.552</c:v>
                </c:pt>
                <c:pt idx="865">
                  <c:v>65.757000000000005</c:v>
                </c:pt>
                <c:pt idx="866">
                  <c:v>64.909000000000006</c:v>
                </c:pt>
                <c:pt idx="867">
                  <c:v>64.763000000000005</c:v>
                </c:pt>
                <c:pt idx="868">
                  <c:v>63.81</c:v>
                </c:pt>
                <c:pt idx="869">
                  <c:v>64.284000000000006</c:v>
                </c:pt>
                <c:pt idx="870">
                  <c:v>63.464000000000006</c:v>
                </c:pt>
                <c:pt idx="871">
                  <c:v>61.414000000000001</c:v>
                </c:pt>
                <c:pt idx="872">
                  <c:v>66.265000000000001</c:v>
                </c:pt>
                <c:pt idx="873">
                  <c:v>63.089000000000006</c:v>
                </c:pt>
                <c:pt idx="874">
                  <c:v>66.754999999999995</c:v>
                </c:pt>
                <c:pt idx="875">
                  <c:v>65.61</c:v>
                </c:pt>
                <c:pt idx="876">
                  <c:v>65.274999999999991</c:v>
                </c:pt>
                <c:pt idx="877">
                  <c:v>67.375999999999948</c:v>
                </c:pt>
                <c:pt idx="878">
                  <c:v>65.903000000000006</c:v>
                </c:pt>
                <c:pt idx="879">
                  <c:v>64.554999999999993</c:v>
                </c:pt>
                <c:pt idx="880">
                  <c:v>67.239999999999995</c:v>
                </c:pt>
                <c:pt idx="881">
                  <c:v>65.507999999999996</c:v>
                </c:pt>
                <c:pt idx="882">
                  <c:v>64.695999999999998</c:v>
                </c:pt>
                <c:pt idx="883">
                  <c:v>65.73</c:v>
                </c:pt>
                <c:pt idx="884">
                  <c:v>66.205000000000013</c:v>
                </c:pt>
                <c:pt idx="885">
                  <c:v>62.766000000000012</c:v>
                </c:pt>
                <c:pt idx="886">
                  <c:v>65.828999999999979</c:v>
                </c:pt>
                <c:pt idx="887">
                  <c:v>65.001000000000005</c:v>
                </c:pt>
                <c:pt idx="888">
                  <c:v>62.022000000000013</c:v>
                </c:pt>
                <c:pt idx="889">
                  <c:v>65.349000000000004</c:v>
                </c:pt>
                <c:pt idx="890">
                  <c:v>64.757999999999996</c:v>
                </c:pt>
                <c:pt idx="891">
                  <c:v>63.905000000000001</c:v>
                </c:pt>
                <c:pt idx="892">
                  <c:v>64.804000000000002</c:v>
                </c:pt>
                <c:pt idx="893">
                  <c:v>64.906999999999996</c:v>
                </c:pt>
                <c:pt idx="894">
                  <c:v>63.567</c:v>
                </c:pt>
                <c:pt idx="895">
                  <c:v>66.697999999999993</c:v>
                </c:pt>
                <c:pt idx="896">
                  <c:v>64.585999999999999</c:v>
                </c:pt>
                <c:pt idx="897">
                  <c:v>62.677</c:v>
                </c:pt>
                <c:pt idx="898">
                  <c:v>66.275999999999982</c:v>
                </c:pt>
                <c:pt idx="899">
                  <c:v>64.712000000000003</c:v>
                </c:pt>
                <c:pt idx="900">
                  <c:v>61.661000000000001</c:v>
                </c:pt>
                <c:pt idx="901">
                  <c:v>64.154999999999987</c:v>
                </c:pt>
                <c:pt idx="902">
                  <c:v>65.018000000000001</c:v>
                </c:pt>
                <c:pt idx="903">
                  <c:v>61.831000000000003</c:v>
                </c:pt>
                <c:pt idx="904">
                  <c:v>65.169999999999987</c:v>
                </c:pt>
                <c:pt idx="905">
                  <c:v>64.545000000000002</c:v>
                </c:pt>
                <c:pt idx="906">
                  <c:v>61.983000000000004</c:v>
                </c:pt>
                <c:pt idx="907">
                  <c:v>64.095000000000013</c:v>
                </c:pt>
                <c:pt idx="908">
                  <c:v>63.523000000000003</c:v>
                </c:pt>
                <c:pt idx="909">
                  <c:v>61.87</c:v>
                </c:pt>
                <c:pt idx="910">
                  <c:v>67.388999999999982</c:v>
                </c:pt>
                <c:pt idx="911">
                  <c:v>64.903999999999996</c:v>
                </c:pt>
                <c:pt idx="912">
                  <c:v>63.55</c:v>
                </c:pt>
                <c:pt idx="913">
                  <c:v>66.948000000000022</c:v>
                </c:pt>
                <c:pt idx="914">
                  <c:v>63.806000000000004</c:v>
                </c:pt>
                <c:pt idx="915">
                  <c:v>63.94</c:v>
                </c:pt>
                <c:pt idx="916">
                  <c:v>66.121999999999986</c:v>
                </c:pt>
                <c:pt idx="917">
                  <c:v>65.172999999999988</c:v>
                </c:pt>
                <c:pt idx="918">
                  <c:v>62.574000000000005</c:v>
                </c:pt>
                <c:pt idx="919">
                  <c:v>66.298000000000002</c:v>
                </c:pt>
                <c:pt idx="920">
                  <c:v>65.650999999999982</c:v>
                </c:pt>
                <c:pt idx="921">
                  <c:v>64.572000000000003</c:v>
                </c:pt>
                <c:pt idx="922">
                  <c:v>70.156999999999982</c:v>
                </c:pt>
                <c:pt idx="923">
                  <c:v>67.123999999999981</c:v>
                </c:pt>
                <c:pt idx="924">
                  <c:v>64.674999999999983</c:v>
                </c:pt>
                <c:pt idx="925">
                  <c:v>67.867000000000004</c:v>
                </c:pt>
                <c:pt idx="926">
                  <c:v>66.215000000000003</c:v>
                </c:pt>
                <c:pt idx="927">
                  <c:v>62.718000000000011</c:v>
                </c:pt>
                <c:pt idx="928">
                  <c:v>66.85299999999998</c:v>
                </c:pt>
                <c:pt idx="929">
                  <c:v>63.997</c:v>
                </c:pt>
                <c:pt idx="930">
                  <c:v>62.101000000000006</c:v>
                </c:pt>
                <c:pt idx="931">
                  <c:v>66.811000000000007</c:v>
                </c:pt>
                <c:pt idx="932">
                  <c:v>62.696000000000012</c:v>
                </c:pt>
                <c:pt idx="933">
                  <c:v>65.10599999999998</c:v>
                </c:pt>
                <c:pt idx="934">
                  <c:v>68.289000000000001</c:v>
                </c:pt>
                <c:pt idx="935">
                  <c:v>65.42</c:v>
                </c:pt>
                <c:pt idx="936">
                  <c:v>61.151000000000003</c:v>
                </c:pt>
                <c:pt idx="937">
                  <c:v>66.432000000000002</c:v>
                </c:pt>
                <c:pt idx="938">
                  <c:v>66.350999999999999</c:v>
                </c:pt>
                <c:pt idx="939">
                  <c:v>61.84</c:v>
                </c:pt>
                <c:pt idx="940">
                  <c:v>66.632999999999981</c:v>
                </c:pt>
                <c:pt idx="941">
                  <c:v>67.05</c:v>
                </c:pt>
                <c:pt idx="942">
                  <c:v>66.667999999999992</c:v>
                </c:pt>
                <c:pt idx="943">
                  <c:v>71.215000000000003</c:v>
                </c:pt>
                <c:pt idx="944">
                  <c:v>75.703999999999994</c:v>
                </c:pt>
                <c:pt idx="945">
                  <c:v>65.697999999999993</c:v>
                </c:pt>
                <c:pt idx="946">
                  <c:v>66.667999999999992</c:v>
                </c:pt>
                <c:pt idx="947">
                  <c:v>87.099000000000004</c:v>
                </c:pt>
                <c:pt idx="948">
                  <c:v>79.63</c:v>
                </c:pt>
                <c:pt idx="949">
                  <c:v>70.678999999999988</c:v>
                </c:pt>
                <c:pt idx="950">
                  <c:v>64.151999999999987</c:v>
                </c:pt>
                <c:pt idx="951">
                  <c:v>60.828000000000003</c:v>
                </c:pt>
                <c:pt idx="952">
                  <c:v>66.480999999999995</c:v>
                </c:pt>
                <c:pt idx="953">
                  <c:v>60.290000000000013</c:v>
                </c:pt>
                <c:pt idx="954">
                  <c:v>61.672000000000011</c:v>
                </c:pt>
                <c:pt idx="955">
                  <c:v>60.931000000000004</c:v>
                </c:pt>
                <c:pt idx="956">
                  <c:v>77.016999999999996</c:v>
                </c:pt>
                <c:pt idx="957">
                  <c:v>52.511000000000003</c:v>
                </c:pt>
                <c:pt idx="958">
                  <c:v>60.77</c:v>
                </c:pt>
                <c:pt idx="959">
                  <c:v>58.204000000000001</c:v>
                </c:pt>
                <c:pt idx="960">
                  <c:v>61.267000000000003</c:v>
                </c:pt>
                <c:pt idx="961">
                  <c:v>84.453000000000003</c:v>
                </c:pt>
                <c:pt idx="962">
                  <c:v>82.441000000000727</c:v>
                </c:pt>
                <c:pt idx="963">
                  <c:v>59.953000000000003</c:v>
                </c:pt>
                <c:pt idx="964">
                  <c:v>58.44</c:v>
                </c:pt>
                <c:pt idx="965">
                  <c:v>62.88</c:v>
                </c:pt>
                <c:pt idx="966">
                  <c:v>60.182000000000002</c:v>
                </c:pt>
                <c:pt idx="967">
                  <c:v>63.254000000000005</c:v>
                </c:pt>
                <c:pt idx="968">
                  <c:v>62.183</c:v>
                </c:pt>
                <c:pt idx="969">
                  <c:v>73.068000000000012</c:v>
                </c:pt>
                <c:pt idx="970">
                  <c:v>57.98</c:v>
                </c:pt>
                <c:pt idx="971">
                  <c:v>60.303000000000004</c:v>
                </c:pt>
                <c:pt idx="972">
                  <c:v>69.075000000000003</c:v>
                </c:pt>
                <c:pt idx="973">
                  <c:v>72.144000000000005</c:v>
                </c:pt>
                <c:pt idx="974">
                  <c:v>68.049000000000007</c:v>
                </c:pt>
                <c:pt idx="975">
                  <c:v>66.186999999999998</c:v>
                </c:pt>
                <c:pt idx="976">
                  <c:v>74.305999999999983</c:v>
                </c:pt>
                <c:pt idx="977">
                  <c:v>63.199000000000012</c:v>
                </c:pt>
                <c:pt idx="978">
                  <c:v>56.222000000000413</c:v>
                </c:pt>
                <c:pt idx="979">
                  <c:v>58.708000000000013</c:v>
                </c:pt>
                <c:pt idx="980">
                  <c:v>60.593000000000011</c:v>
                </c:pt>
                <c:pt idx="981">
                  <c:v>66.760000000000005</c:v>
                </c:pt>
                <c:pt idx="982">
                  <c:v>64.081999999999994</c:v>
                </c:pt>
                <c:pt idx="983">
                  <c:v>64.621999999999986</c:v>
                </c:pt>
                <c:pt idx="984">
                  <c:v>67.001000000000005</c:v>
                </c:pt>
                <c:pt idx="985">
                  <c:v>68.03</c:v>
                </c:pt>
                <c:pt idx="986">
                  <c:v>61.977000000000004</c:v>
                </c:pt>
                <c:pt idx="987">
                  <c:v>65.235000000000014</c:v>
                </c:pt>
                <c:pt idx="988">
                  <c:v>61.53</c:v>
                </c:pt>
                <c:pt idx="989">
                  <c:v>63.359000000000002</c:v>
                </c:pt>
                <c:pt idx="990">
                  <c:v>66.10499999999999</c:v>
                </c:pt>
                <c:pt idx="991">
                  <c:v>63.207000000000001</c:v>
                </c:pt>
                <c:pt idx="992">
                  <c:v>62.577000000000005</c:v>
                </c:pt>
                <c:pt idx="993">
                  <c:v>64.910000000000025</c:v>
                </c:pt>
                <c:pt idx="994">
                  <c:v>67.35899999999998</c:v>
                </c:pt>
                <c:pt idx="995">
                  <c:v>64.546000000000006</c:v>
                </c:pt>
                <c:pt idx="996">
                  <c:v>67.474000000000004</c:v>
                </c:pt>
                <c:pt idx="997">
                  <c:v>64.063000000000002</c:v>
                </c:pt>
                <c:pt idx="998">
                  <c:v>66.441000000000727</c:v>
                </c:pt>
                <c:pt idx="999">
                  <c:v>65.644999999999996</c:v>
                </c:pt>
                <c:pt idx="1000">
                  <c:v>67.866</c:v>
                </c:pt>
                <c:pt idx="1001">
                  <c:v>66.582999999999998</c:v>
                </c:pt>
                <c:pt idx="1002">
                  <c:v>66.191000000000003</c:v>
                </c:pt>
                <c:pt idx="1003">
                  <c:v>66.35599999999998</c:v>
                </c:pt>
                <c:pt idx="1004">
                  <c:v>66.64</c:v>
                </c:pt>
                <c:pt idx="1005">
                  <c:v>65.774000000000001</c:v>
                </c:pt>
                <c:pt idx="1006">
                  <c:v>66.825000000000003</c:v>
                </c:pt>
                <c:pt idx="1007">
                  <c:v>66.028999999999982</c:v>
                </c:pt>
                <c:pt idx="1008">
                  <c:v>65.56</c:v>
                </c:pt>
                <c:pt idx="1009">
                  <c:v>69.784000000000006</c:v>
                </c:pt>
                <c:pt idx="1010">
                  <c:v>65.191999999999993</c:v>
                </c:pt>
                <c:pt idx="1011">
                  <c:v>66.209999999999994</c:v>
                </c:pt>
                <c:pt idx="1012">
                  <c:v>67.644999999999996</c:v>
                </c:pt>
                <c:pt idx="1013">
                  <c:v>65.893000000000001</c:v>
                </c:pt>
                <c:pt idx="1014">
                  <c:v>67.418999999999997</c:v>
                </c:pt>
                <c:pt idx="1015">
                  <c:v>67.888999999999982</c:v>
                </c:pt>
                <c:pt idx="1016">
                  <c:v>65.554999999999993</c:v>
                </c:pt>
                <c:pt idx="1017">
                  <c:v>62.263000000000012</c:v>
                </c:pt>
                <c:pt idx="1018">
                  <c:v>64.259</c:v>
                </c:pt>
                <c:pt idx="1019">
                  <c:v>62.991</c:v>
                </c:pt>
                <c:pt idx="1020">
                  <c:v>64.421000000000006</c:v>
                </c:pt>
                <c:pt idx="1021">
                  <c:v>67.266999999999996</c:v>
                </c:pt>
                <c:pt idx="1022">
                  <c:v>67.435000000000002</c:v>
                </c:pt>
                <c:pt idx="1023">
                  <c:v>65.519000000000005</c:v>
                </c:pt>
                <c:pt idx="1024">
                  <c:v>68.057000000000002</c:v>
                </c:pt>
                <c:pt idx="1025">
                  <c:v>65.952000000000012</c:v>
                </c:pt>
                <c:pt idx="1026">
                  <c:v>60.841999999999999</c:v>
                </c:pt>
                <c:pt idx="1027">
                  <c:v>66.85899999999998</c:v>
                </c:pt>
                <c:pt idx="1028">
                  <c:v>64.908000000000001</c:v>
                </c:pt>
                <c:pt idx="1029">
                  <c:v>64.430999999999997</c:v>
                </c:pt>
                <c:pt idx="1030">
                  <c:v>65.679999999999978</c:v>
                </c:pt>
                <c:pt idx="1031">
                  <c:v>64.313999999999993</c:v>
                </c:pt>
                <c:pt idx="1032">
                  <c:v>65.049000000000007</c:v>
                </c:pt>
                <c:pt idx="1033">
                  <c:v>69.260000000000005</c:v>
                </c:pt>
                <c:pt idx="1034">
                  <c:v>65.509</c:v>
                </c:pt>
                <c:pt idx="1035">
                  <c:v>59.571000000000005</c:v>
                </c:pt>
                <c:pt idx="1036">
                  <c:v>66.004000000000005</c:v>
                </c:pt>
                <c:pt idx="1037">
                  <c:v>66.066000000000003</c:v>
                </c:pt>
                <c:pt idx="1038">
                  <c:v>64.290999999999997</c:v>
                </c:pt>
                <c:pt idx="1039">
                  <c:v>64.474999999999994</c:v>
                </c:pt>
                <c:pt idx="1040">
                  <c:v>61.886999999999993</c:v>
                </c:pt>
                <c:pt idx="1041">
                  <c:v>62.137</c:v>
                </c:pt>
                <c:pt idx="1042">
                  <c:v>63.258000000000003</c:v>
                </c:pt>
                <c:pt idx="1043">
                  <c:v>65.721000000000004</c:v>
                </c:pt>
                <c:pt idx="1044">
                  <c:v>63.41</c:v>
                </c:pt>
                <c:pt idx="1045">
                  <c:v>64.759</c:v>
                </c:pt>
                <c:pt idx="1046">
                  <c:v>65.205000000000013</c:v>
                </c:pt>
                <c:pt idx="1047">
                  <c:v>64.692999999999998</c:v>
                </c:pt>
                <c:pt idx="1048">
                  <c:v>65.230999999999995</c:v>
                </c:pt>
                <c:pt idx="1049">
                  <c:v>63.141000000000005</c:v>
                </c:pt>
                <c:pt idx="1050">
                  <c:v>58.449000000000005</c:v>
                </c:pt>
                <c:pt idx="1051">
                  <c:v>68.25</c:v>
                </c:pt>
                <c:pt idx="1052">
                  <c:v>67.60799999999999</c:v>
                </c:pt>
                <c:pt idx="1053">
                  <c:v>64.320999999999998</c:v>
                </c:pt>
                <c:pt idx="1054">
                  <c:v>65.527999999999992</c:v>
                </c:pt>
                <c:pt idx="1055">
                  <c:v>65.35899999999998</c:v>
                </c:pt>
                <c:pt idx="1056">
                  <c:v>65.123999999999981</c:v>
                </c:pt>
                <c:pt idx="1057">
                  <c:v>66.846000000000004</c:v>
                </c:pt>
                <c:pt idx="1058">
                  <c:v>64.289000000000001</c:v>
                </c:pt>
                <c:pt idx="1059">
                  <c:v>63.546000000000006</c:v>
                </c:pt>
                <c:pt idx="1060">
                  <c:v>60.603000000000002</c:v>
                </c:pt>
                <c:pt idx="1061">
                  <c:v>62.139000000000003</c:v>
                </c:pt>
                <c:pt idx="1062">
                  <c:v>61.03</c:v>
                </c:pt>
                <c:pt idx="1063">
                  <c:v>64.085999999999999</c:v>
                </c:pt>
                <c:pt idx="1064">
                  <c:v>62.846000000000004</c:v>
                </c:pt>
                <c:pt idx="1065">
                  <c:v>62.93</c:v>
                </c:pt>
                <c:pt idx="1066">
                  <c:v>63.531000000000006</c:v>
                </c:pt>
                <c:pt idx="1067">
                  <c:v>65.016000000000005</c:v>
                </c:pt>
                <c:pt idx="1068">
                  <c:v>65.172999999999988</c:v>
                </c:pt>
                <c:pt idx="1069">
                  <c:v>74.938000000000002</c:v>
                </c:pt>
                <c:pt idx="1070">
                  <c:v>65.995999999999995</c:v>
                </c:pt>
                <c:pt idx="1071">
                  <c:v>67.158999999999978</c:v>
                </c:pt>
                <c:pt idx="1072">
                  <c:v>72.771000000000001</c:v>
                </c:pt>
                <c:pt idx="1073">
                  <c:v>66.443000000000026</c:v>
                </c:pt>
                <c:pt idx="1074">
                  <c:v>63.387999999999998</c:v>
                </c:pt>
                <c:pt idx="1075">
                  <c:v>81.575000000000003</c:v>
                </c:pt>
                <c:pt idx="1076">
                  <c:v>74.654999999999987</c:v>
                </c:pt>
                <c:pt idx="1077">
                  <c:v>60.67</c:v>
                </c:pt>
                <c:pt idx="1078">
                  <c:v>60.235000000000063</c:v>
                </c:pt>
                <c:pt idx="1079">
                  <c:v>65.634</c:v>
                </c:pt>
                <c:pt idx="1080">
                  <c:v>64.269000000000005</c:v>
                </c:pt>
                <c:pt idx="1081">
                  <c:v>66.111999999999995</c:v>
                </c:pt>
                <c:pt idx="1082">
                  <c:v>69.804999999999993</c:v>
                </c:pt>
                <c:pt idx="1083">
                  <c:v>63.748000000000012</c:v>
                </c:pt>
                <c:pt idx="1084">
                  <c:v>66.215999999999994</c:v>
                </c:pt>
                <c:pt idx="1085">
                  <c:v>62.99</c:v>
                </c:pt>
                <c:pt idx="1086">
                  <c:v>63.173000000000002</c:v>
                </c:pt>
                <c:pt idx="1087">
                  <c:v>72.654999999999987</c:v>
                </c:pt>
                <c:pt idx="1088">
                  <c:v>65.971999999999994</c:v>
                </c:pt>
                <c:pt idx="1089">
                  <c:v>63.656000000000006</c:v>
                </c:pt>
                <c:pt idx="1090">
                  <c:v>71.364999999999995</c:v>
                </c:pt>
                <c:pt idx="1091">
                  <c:v>64.435000000000002</c:v>
                </c:pt>
                <c:pt idx="1092">
                  <c:v>64.248000000000005</c:v>
                </c:pt>
                <c:pt idx="1093">
                  <c:v>68.691999999999993</c:v>
                </c:pt>
                <c:pt idx="1094">
                  <c:v>66.349000000000004</c:v>
                </c:pt>
                <c:pt idx="1095">
                  <c:v>64.927999999999997</c:v>
                </c:pt>
                <c:pt idx="1096">
                  <c:v>60.09</c:v>
                </c:pt>
                <c:pt idx="1097">
                  <c:v>68.430999999999997</c:v>
                </c:pt>
              </c:numCache>
            </c:numRef>
          </c:yVal>
        </c:ser>
        <c:axId val="100454784"/>
        <c:axId val="100457088"/>
      </c:scatterChart>
      <c:valAx>
        <c:axId val="100454784"/>
        <c:scaling>
          <c:orientation val="minMax"/>
          <c:max val="120"/>
          <c:min val="40"/>
        </c:scaling>
        <c:axPos val="b"/>
        <c:title>
          <c:tx>
            <c:rich>
              <a:bodyPr/>
              <a:lstStyle/>
              <a:p>
                <a:pPr>
                  <a:defRPr/>
                </a:pPr>
                <a:r>
                  <a:rPr lang="en-US"/>
                  <a:t>Measured</a:t>
                </a:r>
                <a:r>
                  <a:rPr lang="en-US" baseline="0"/>
                  <a:t> Pen</a:t>
                </a:r>
                <a:endParaRPr lang="en-US"/>
              </a:p>
            </c:rich>
          </c:tx>
          <c:layout/>
        </c:title>
        <c:numFmt formatCode="General" sourceLinked="1"/>
        <c:majorTickMark val="none"/>
        <c:tickLblPos val="nextTo"/>
        <c:crossAx val="100457088"/>
        <c:crosses val="autoZero"/>
        <c:crossBetween val="midCat"/>
      </c:valAx>
      <c:valAx>
        <c:axId val="100457088"/>
        <c:scaling>
          <c:orientation val="minMax"/>
          <c:max val="90"/>
          <c:min val="50"/>
        </c:scaling>
        <c:axPos val="l"/>
        <c:majorGridlines/>
        <c:title>
          <c:tx>
            <c:rich>
              <a:bodyPr/>
              <a:lstStyle/>
              <a:p>
                <a:pPr>
                  <a:defRPr/>
                </a:pPr>
                <a:r>
                  <a:rPr lang="en-US"/>
                  <a:t>Predicted Pen</a:t>
                </a:r>
              </a:p>
            </c:rich>
          </c:tx>
          <c:layout/>
        </c:title>
        <c:numFmt formatCode="General" sourceLinked="1"/>
        <c:majorTickMark val="none"/>
        <c:tickLblPos val="nextTo"/>
        <c:crossAx val="100454784"/>
        <c:crosses val="autoZero"/>
        <c:crossBetween val="midCat"/>
      </c:valAx>
    </c:plotArea>
    <c:legend>
      <c:legendPos val="r"/>
      <c:layout/>
    </c:legend>
    <c:plotVisOnly val="1"/>
    <c:dispBlanksAs val="gap"/>
  </c:chart>
  <c:spPr>
    <a:ln>
      <a:solidFill>
        <a:schemeClr val="accent1">
          <a:lumMod val="50000"/>
        </a:schemeClr>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c:v>
                </c:pt>
              </c:strCache>
            </c:strRef>
          </c:tx>
          <c:spPr>
            <a:ln w="19050">
              <a:solidFill>
                <a:srgbClr val="0070C0"/>
              </a:solidFill>
            </a:ln>
          </c:spPr>
          <c:marker>
            <c:symbol val="none"/>
          </c:marker>
          <c:val>
            <c:numRef>
              <c:f>Sheet1!$I$2:$I$1099</c:f>
              <c:numCache>
                <c:formatCode>General</c:formatCode>
                <c:ptCount val="1098"/>
                <c:pt idx="0">
                  <c:v>66.599999999999994</c:v>
                </c:pt>
                <c:pt idx="1">
                  <c:v>64</c:v>
                </c:pt>
                <c:pt idx="2">
                  <c:v>63.6</c:v>
                </c:pt>
                <c:pt idx="3">
                  <c:v>64.099999999999994</c:v>
                </c:pt>
                <c:pt idx="4">
                  <c:v>66</c:v>
                </c:pt>
                <c:pt idx="5">
                  <c:v>69</c:v>
                </c:pt>
                <c:pt idx="6">
                  <c:v>61.3</c:v>
                </c:pt>
                <c:pt idx="7">
                  <c:v>63</c:v>
                </c:pt>
                <c:pt idx="8">
                  <c:v>65.3</c:v>
                </c:pt>
                <c:pt idx="9">
                  <c:v>54.7</c:v>
                </c:pt>
                <c:pt idx="10">
                  <c:v>58.8</c:v>
                </c:pt>
                <c:pt idx="11">
                  <c:v>67</c:v>
                </c:pt>
                <c:pt idx="12">
                  <c:v>64.400000000000006</c:v>
                </c:pt>
                <c:pt idx="13">
                  <c:v>64</c:v>
                </c:pt>
                <c:pt idx="14">
                  <c:v>64.5</c:v>
                </c:pt>
                <c:pt idx="15">
                  <c:v>61.5</c:v>
                </c:pt>
                <c:pt idx="16">
                  <c:v>64</c:v>
                </c:pt>
                <c:pt idx="17">
                  <c:v>59.2</c:v>
                </c:pt>
                <c:pt idx="18">
                  <c:v>61.4</c:v>
                </c:pt>
                <c:pt idx="19">
                  <c:v>67</c:v>
                </c:pt>
                <c:pt idx="20">
                  <c:v>66</c:v>
                </c:pt>
                <c:pt idx="21">
                  <c:v>61.6</c:v>
                </c:pt>
                <c:pt idx="22">
                  <c:v>63.5</c:v>
                </c:pt>
                <c:pt idx="23">
                  <c:v>65.8</c:v>
                </c:pt>
                <c:pt idx="24">
                  <c:v>60.5</c:v>
                </c:pt>
                <c:pt idx="25">
                  <c:v>63.5</c:v>
                </c:pt>
                <c:pt idx="26">
                  <c:v>62</c:v>
                </c:pt>
                <c:pt idx="27">
                  <c:v>67.3</c:v>
                </c:pt>
                <c:pt idx="28">
                  <c:v>64.5</c:v>
                </c:pt>
                <c:pt idx="29">
                  <c:v>63</c:v>
                </c:pt>
                <c:pt idx="30">
                  <c:v>58</c:v>
                </c:pt>
                <c:pt idx="31">
                  <c:v>61.8</c:v>
                </c:pt>
                <c:pt idx="32">
                  <c:v>67.2</c:v>
                </c:pt>
                <c:pt idx="33">
                  <c:v>64</c:v>
                </c:pt>
                <c:pt idx="34">
                  <c:v>67.7</c:v>
                </c:pt>
                <c:pt idx="35">
                  <c:v>70.7</c:v>
                </c:pt>
                <c:pt idx="36">
                  <c:v>75</c:v>
                </c:pt>
                <c:pt idx="37">
                  <c:v>68.400000000000006</c:v>
                </c:pt>
                <c:pt idx="38">
                  <c:v>69.5</c:v>
                </c:pt>
                <c:pt idx="39">
                  <c:v>67</c:v>
                </c:pt>
                <c:pt idx="40">
                  <c:v>66.5</c:v>
                </c:pt>
                <c:pt idx="41">
                  <c:v>68.2</c:v>
                </c:pt>
                <c:pt idx="42">
                  <c:v>62</c:v>
                </c:pt>
                <c:pt idx="43">
                  <c:v>62.5</c:v>
                </c:pt>
                <c:pt idx="44">
                  <c:v>65.2</c:v>
                </c:pt>
                <c:pt idx="45">
                  <c:v>66</c:v>
                </c:pt>
                <c:pt idx="46">
                  <c:v>68</c:v>
                </c:pt>
                <c:pt idx="47">
                  <c:v>69.5</c:v>
                </c:pt>
                <c:pt idx="48">
                  <c:v>64.8</c:v>
                </c:pt>
                <c:pt idx="49">
                  <c:v>65</c:v>
                </c:pt>
                <c:pt idx="50">
                  <c:v>64.5</c:v>
                </c:pt>
                <c:pt idx="51">
                  <c:v>57.2</c:v>
                </c:pt>
                <c:pt idx="52">
                  <c:v>62</c:v>
                </c:pt>
                <c:pt idx="53">
                  <c:v>60.5</c:v>
                </c:pt>
                <c:pt idx="54">
                  <c:v>57</c:v>
                </c:pt>
                <c:pt idx="55">
                  <c:v>56.5</c:v>
                </c:pt>
                <c:pt idx="56">
                  <c:v>66.8</c:v>
                </c:pt>
                <c:pt idx="57">
                  <c:v>69</c:v>
                </c:pt>
                <c:pt idx="58">
                  <c:v>70</c:v>
                </c:pt>
                <c:pt idx="59">
                  <c:v>65</c:v>
                </c:pt>
                <c:pt idx="60">
                  <c:v>66.599999999999994</c:v>
                </c:pt>
                <c:pt idx="61">
                  <c:v>65</c:v>
                </c:pt>
                <c:pt idx="62">
                  <c:v>67</c:v>
                </c:pt>
                <c:pt idx="63">
                  <c:v>65.7</c:v>
                </c:pt>
                <c:pt idx="64">
                  <c:v>66.5</c:v>
                </c:pt>
                <c:pt idx="65">
                  <c:v>70.5</c:v>
                </c:pt>
                <c:pt idx="66">
                  <c:v>66</c:v>
                </c:pt>
                <c:pt idx="67">
                  <c:v>70</c:v>
                </c:pt>
                <c:pt idx="68">
                  <c:v>69</c:v>
                </c:pt>
                <c:pt idx="69">
                  <c:v>66.5</c:v>
                </c:pt>
                <c:pt idx="70">
                  <c:v>65.400000000000006</c:v>
                </c:pt>
                <c:pt idx="71">
                  <c:v>65.7</c:v>
                </c:pt>
                <c:pt idx="72">
                  <c:v>64</c:v>
                </c:pt>
                <c:pt idx="73">
                  <c:v>65.5</c:v>
                </c:pt>
                <c:pt idx="74">
                  <c:v>66.5</c:v>
                </c:pt>
                <c:pt idx="75">
                  <c:v>73.2</c:v>
                </c:pt>
                <c:pt idx="76">
                  <c:v>71.8</c:v>
                </c:pt>
                <c:pt idx="77">
                  <c:v>68.5</c:v>
                </c:pt>
                <c:pt idx="78">
                  <c:v>66.5</c:v>
                </c:pt>
                <c:pt idx="79">
                  <c:v>67.400000000000006</c:v>
                </c:pt>
                <c:pt idx="80">
                  <c:v>68</c:v>
                </c:pt>
                <c:pt idx="81">
                  <c:v>64</c:v>
                </c:pt>
                <c:pt idx="82">
                  <c:v>63</c:v>
                </c:pt>
                <c:pt idx="83">
                  <c:v>64.400000000000006</c:v>
                </c:pt>
                <c:pt idx="84">
                  <c:v>64.5</c:v>
                </c:pt>
                <c:pt idx="85">
                  <c:v>66</c:v>
                </c:pt>
                <c:pt idx="86">
                  <c:v>66.400000000000006</c:v>
                </c:pt>
                <c:pt idx="87">
                  <c:v>67</c:v>
                </c:pt>
                <c:pt idx="88">
                  <c:v>67.5</c:v>
                </c:pt>
                <c:pt idx="89">
                  <c:v>67.3</c:v>
                </c:pt>
                <c:pt idx="90">
                  <c:v>66.8</c:v>
                </c:pt>
                <c:pt idx="91">
                  <c:v>64.5</c:v>
                </c:pt>
                <c:pt idx="92">
                  <c:v>67.2</c:v>
                </c:pt>
                <c:pt idx="93">
                  <c:v>65.900000000000006</c:v>
                </c:pt>
                <c:pt idx="94">
                  <c:v>66</c:v>
                </c:pt>
                <c:pt idx="95">
                  <c:v>64</c:v>
                </c:pt>
                <c:pt idx="96">
                  <c:v>64</c:v>
                </c:pt>
                <c:pt idx="97">
                  <c:v>65</c:v>
                </c:pt>
                <c:pt idx="98">
                  <c:v>65.5</c:v>
                </c:pt>
                <c:pt idx="99">
                  <c:v>64.5</c:v>
                </c:pt>
                <c:pt idx="100">
                  <c:v>67</c:v>
                </c:pt>
                <c:pt idx="101">
                  <c:v>66.5</c:v>
                </c:pt>
                <c:pt idx="102">
                  <c:v>65.7</c:v>
                </c:pt>
                <c:pt idx="103">
                  <c:v>67.5</c:v>
                </c:pt>
                <c:pt idx="104">
                  <c:v>65</c:v>
                </c:pt>
                <c:pt idx="105">
                  <c:v>65.2</c:v>
                </c:pt>
                <c:pt idx="106">
                  <c:v>65.3</c:v>
                </c:pt>
                <c:pt idx="107">
                  <c:v>68</c:v>
                </c:pt>
                <c:pt idx="108">
                  <c:v>65.3</c:v>
                </c:pt>
                <c:pt idx="109">
                  <c:v>63.3</c:v>
                </c:pt>
                <c:pt idx="110">
                  <c:v>60.5</c:v>
                </c:pt>
                <c:pt idx="111">
                  <c:v>61.5</c:v>
                </c:pt>
                <c:pt idx="112">
                  <c:v>65.3</c:v>
                </c:pt>
                <c:pt idx="113">
                  <c:v>72</c:v>
                </c:pt>
                <c:pt idx="114">
                  <c:v>67.900000000000006</c:v>
                </c:pt>
                <c:pt idx="115">
                  <c:v>67.3</c:v>
                </c:pt>
                <c:pt idx="116">
                  <c:v>72</c:v>
                </c:pt>
                <c:pt idx="117">
                  <c:v>69</c:v>
                </c:pt>
                <c:pt idx="118">
                  <c:v>67.3</c:v>
                </c:pt>
                <c:pt idx="119">
                  <c:v>63.5</c:v>
                </c:pt>
                <c:pt idx="120">
                  <c:v>64.5</c:v>
                </c:pt>
                <c:pt idx="121">
                  <c:v>65.099999999999994</c:v>
                </c:pt>
                <c:pt idx="122">
                  <c:v>67</c:v>
                </c:pt>
                <c:pt idx="123">
                  <c:v>67</c:v>
                </c:pt>
                <c:pt idx="124">
                  <c:v>69.400000000000006</c:v>
                </c:pt>
                <c:pt idx="125">
                  <c:v>68.3</c:v>
                </c:pt>
                <c:pt idx="126">
                  <c:v>67.599999999999994</c:v>
                </c:pt>
                <c:pt idx="127">
                  <c:v>69.3</c:v>
                </c:pt>
                <c:pt idx="128">
                  <c:v>62.5</c:v>
                </c:pt>
                <c:pt idx="129">
                  <c:v>62</c:v>
                </c:pt>
                <c:pt idx="130">
                  <c:v>62.5</c:v>
                </c:pt>
                <c:pt idx="131">
                  <c:v>63.1</c:v>
                </c:pt>
                <c:pt idx="132">
                  <c:v>64</c:v>
                </c:pt>
                <c:pt idx="133">
                  <c:v>64</c:v>
                </c:pt>
                <c:pt idx="134">
                  <c:v>82.4</c:v>
                </c:pt>
                <c:pt idx="135">
                  <c:v>72</c:v>
                </c:pt>
                <c:pt idx="136">
                  <c:v>66.8</c:v>
                </c:pt>
                <c:pt idx="137">
                  <c:v>72.2</c:v>
                </c:pt>
                <c:pt idx="138">
                  <c:v>65</c:v>
                </c:pt>
                <c:pt idx="139">
                  <c:v>62.3</c:v>
                </c:pt>
                <c:pt idx="140">
                  <c:v>59.4</c:v>
                </c:pt>
                <c:pt idx="141">
                  <c:v>56.8</c:v>
                </c:pt>
                <c:pt idx="142">
                  <c:v>74</c:v>
                </c:pt>
                <c:pt idx="143">
                  <c:v>66</c:v>
                </c:pt>
                <c:pt idx="144">
                  <c:v>55.5</c:v>
                </c:pt>
                <c:pt idx="145">
                  <c:v>64.2</c:v>
                </c:pt>
                <c:pt idx="146">
                  <c:v>66</c:v>
                </c:pt>
                <c:pt idx="147">
                  <c:v>58.8</c:v>
                </c:pt>
                <c:pt idx="148">
                  <c:v>62</c:v>
                </c:pt>
                <c:pt idx="149">
                  <c:v>65.2</c:v>
                </c:pt>
                <c:pt idx="150">
                  <c:v>70.3</c:v>
                </c:pt>
                <c:pt idx="151">
                  <c:v>72</c:v>
                </c:pt>
                <c:pt idx="152">
                  <c:v>68.5</c:v>
                </c:pt>
                <c:pt idx="153">
                  <c:v>65</c:v>
                </c:pt>
                <c:pt idx="154">
                  <c:v>68</c:v>
                </c:pt>
                <c:pt idx="155">
                  <c:v>65</c:v>
                </c:pt>
                <c:pt idx="156">
                  <c:v>54.5</c:v>
                </c:pt>
                <c:pt idx="157">
                  <c:v>61.6</c:v>
                </c:pt>
                <c:pt idx="158">
                  <c:v>61.5</c:v>
                </c:pt>
                <c:pt idx="159">
                  <c:v>65</c:v>
                </c:pt>
                <c:pt idx="160">
                  <c:v>74.3</c:v>
                </c:pt>
                <c:pt idx="161">
                  <c:v>73.5</c:v>
                </c:pt>
                <c:pt idx="162">
                  <c:v>73</c:v>
                </c:pt>
                <c:pt idx="163">
                  <c:v>65.3</c:v>
                </c:pt>
                <c:pt idx="164">
                  <c:v>64</c:v>
                </c:pt>
                <c:pt idx="165">
                  <c:v>75.8</c:v>
                </c:pt>
                <c:pt idx="166">
                  <c:v>70.400000000000006</c:v>
                </c:pt>
                <c:pt idx="167">
                  <c:v>68.3</c:v>
                </c:pt>
                <c:pt idx="168">
                  <c:v>64</c:v>
                </c:pt>
                <c:pt idx="169">
                  <c:v>64.5</c:v>
                </c:pt>
                <c:pt idx="170">
                  <c:v>60.7</c:v>
                </c:pt>
                <c:pt idx="171">
                  <c:v>61</c:v>
                </c:pt>
                <c:pt idx="172">
                  <c:v>56.8</c:v>
                </c:pt>
                <c:pt idx="173">
                  <c:v>66.5</c:v>
                </c:pt>
                <c:pt idx="174">
                  <c:v>67</c:v>
                </c:pt>
                <c:pt idx="175">
                  <c:v>56.3</c:v>
                </c:pt>
                <c:pt idx="176">
                  <c:v>62.5</c:v>
                </c:pt>
                <c:pt idx="177">
                  <c:v>64</c:v>
                </c:pt>
                <c:pt idx="178">
                  <c:v>57.5</c:v>
                </c:pt>
                <c:pt idx="179">
                  <c:v>55</c:v>
                </c:pt>
                <c:pt idx="180">
                  <c:v>60</c:v>
                </c:pt>
                <c:pt idx="181">
                  <c:v>66.5</c:v>
                </c:pt>
                <c:pt idx="182">
                  <c:v>70.5</c:v>
                </c:pt>
                <c:pt idx="183">
                  <c:v>71</c:v>
                </c:pt>
                <c:pt idx="184">
                  <c:v>68.8</c:v>
                </c:pt>
                <c:pt idx="185">
                  <c:v>64</c:v>
                </c:pt>
                <c:pt idx="186">
                  <c:v>60</c:v>
                </c:pt>
                <c:pt idx="187">
                  <c:v>66.599999999999994</c:v>
                </c:pt>
                <c:pt idx="188">
                  <c:v>80</c:v>
                </c:pt>
                <c:pt idx="189">
                  <c:v>54.3</c:v>
                </c:pt>
                <c:pt idx="190">
                  <c:v>74</c:v>
                </c:pt>
                <c:pt idx="191">
                  <c:v>67.2</c:v>
                </c:pt>
                <c:pt idx="192">
                  <c:v>64</c:v>
                </c:pt>
                <c:pt idx="193">
                  <c:v>70</c:v>
                </c:pt>
                <c:pt idx="194">
                  <c:v>70</c:v>
                </c:pt>
                <c:pt idx="195">
                  <c:v>69</c:v>
                </c:pt>
                <c:pt idx="196">
                  <c:v>71</c:v>
                </c:pt>
                <c:pt idx="197">
                  <c:v>70.7</c:v>
                </c:pt>
                <c:pt idx="198">
                  <c:v>66.400000000000006</c:v>
                </c:pt>
                <c:pt idx="199">
                  <c:v>67</c:v>
                </c:pt>
                <c:pt idx="200">
                  <c:v>66.5</c:v>
                </c:pt>
                <c:pt idx="201">
                  <c:v>68.3</c:v>
                </c:pt>
                <c:pt idx="202">
                  <c:v>67</c:v>
                </c:pt>
                <c:pt idx="203">
                  <c:v>68</c:v>
                </c:pt>
                <c:pt idx="204">
                  <c:v>68</c:v>
                </c:pt>
                <c:pt idx="205">
                  <c:v>69</c:v>
                </c:pt>
                <c:pt idx="206">
                  <c:v>68.5</c:v>
                </c:pt>
                <c:pt idx="207">
                  <c:v>68</c:v>
                </c:pt>
                <c:pt idx="208">
                  <c:v>63.3</c:v>
                </c:pt>
                <c:pt idx="209">
                  <c:v>63</c:v>
                </c:pt>
                <c:pt idx="210">
                  <c:v>63</c:v>
                </c:pt>
                <c:pt idx="211">
                  <c:v>73.3</c:v>
                </c:pt>
                <c:pt idx="212">
                  <c:v>73</c:v>
                </c:pt>
                <c:pt idx="213">
                  <c:v>73</c:v>
                </c:pt>
                <c:pt idx="214">
                  <c:v>66</c:v>
                </c:pt>
                <c:pt idx="215">
                  <c:v>64.3</c:v>
                </c:pt>
                <c:pt idx="216">
                  <c:v>66</c:v>
                </c:pt>
                <c:pt idx="217">
                  <c:v>64.599999999999994</c:v>
                </c:pt>
                <c:pt idx="218">
                  <c:v>66</c:v>
                </c:pt>
                <c:pt idx="219">
                  <c:v>66.7</c:v>
                </c:pt>
                <c:pt idx="220">
                  <c:v>66.3</c:v>
                </c:pt>
                <c:pt idx="221">
                  <c:v>70.7</c:v>
                </c:pt>
                <c:pt idx="222">
                  <c:v>72.3</c:v>
                </c:pt>
                <c:pt idx="223">
                  <c:v>73.400000000000006</c:v>
                </c:pt>
                <c:pt idx="224">
                  <c:v>68.8</c:v>
                </c:pt>
                <c:pt idx="225">
                  <c:v>70</c:v>
                </c:pt>
                <c:pt idx="226">
                  <c:v>68.5</c:v>
                </c:pt>
                <c:pt idx="227">
                  <c:v>65.7</c:v>
                </c:pt>
                <c:pt idx="228">
                  <c:v>64</c:v>
                </c:pt>
                <c:pt idx="229">
                  <c:v>61</c:v>
                </c:pt>
                <c:pt idx="230">
                  <c:v>63.8</c:v>
                </c:pt>
                <c:pt idx="231">
                  <c:v>64.8</c:v>
                </c:pt>
                <c:pt idx="232">
                  <c:v>65</c:v>
                </c:pt>
                <c:pt idx="233">
                  <c:v>58.7</c:v>
                </c:pt>
                <c:pt idx="234">
                  <c:v>59</c:v>
                </c:pt>
                <c:pt idx="235">
                  <c:v>62.3</c:v>
                </c:pt>
                <c:pt idx="236">
                  <c:v>64.400000000000006</c:v>
                </c:pt>
                <c:pt idx="237">
                  <c:v>62.1</c:v>
                </c:pt>
                <c:pt idx="238">
                  <c:v>68</c:v>
                </c:pt>
                <c:pt idx="239">
                  <c:v>69.2</c:v>
                </c:pt>
                <c:pt idx="240">
                  <c:v>69.400000000000006</c:v>
                </c:pt>
                <c:pt idx="241">
                  <c:v>72</c:v>
                </c:pt>
                <c:pt idx="242">
                  <c:v>67.5</c:v>
                </c:pt>
                <c:pt idx="243">
                  <c:v>63.6</c:v>
                </c:pt>
                <c:pt idx="244">
                  <c:v>65</c:v>
                </c:pt>
                <c:pt idx="245">
                  <c:v>76</c:v>
                </c:pt>
                <c:pt idx="246">
                  <c:v>86</c:v>
                </c:pt>
                <c:pt idx="247">
                  <c:v>91</c:v>
                </c:pt>
                <c:pt idx="248">
                  <c:v>95</c:v>
                </c:pt>
                <c:pt idx="249">
                  <c:v>91</c:v>
                </c:pt>
                <c:pt idx="250">
                  <c:v>96</c:v>
                </c:pt>
                <c:pt idx="251">
                  <c:v>89.2</c:v>
                </c:pt>
                <c:pt idx="252">
                  <c:v>83.7</c:v>
                </c:pt>
                <c:pt idx="253">
                  <c:v>56.6</c:v>
                </c:pt>
                <c:pt idx="254">
                  <c:v>55</c:v>
                </c:pt>
                <c:pt idx="255">
                  <c:v>62.7</c:v>
                </c:pt>
                <c:pt idx="256">
                  <c:v>66</c:v>
                </c:pt>
                <c:pt idx="257">
                  <c:v>73.5</c:v>
                </c:pt>
                <c:pt idx="258">
                  <c:v>74.8</c:v>
                </c:pt>
                <c:pt idx="259">
                  <c:v>71</c:v>
                </c:pt>
                <c:pt idx="260">
                  <c:v>65</c:v>
                </c:pt>
                <c:pt idx="261">
                  <c:v>56</c:v>
                </c:pt>
                <c:pt idx="262">
                  <c:v>59</c:v>
                </c:pt>
                <c:pt idx="263">
                  <c:v>63</c:v>
                </c:pt>
                <c:pt idx="264">
                  <c:v>63</c:v>
                </c:pt>
                <c:pt idx="265">
                  <c:v>67</c:v>
                </c:pt>
                <c:pt idx="266">
                  <c:v>69</c:v>
                </c:pt>
                <c:pt idx="267">
                  <c:v>64</c:v>
                </c:pt>
                <c:pt idx="268">
                  <c:v>65</c:v>
                </c:pt>
                <c:pt idx="269">
                  <c:v>63</c:v>
                </c:pt>
                <c:pt idx="270">
                  <c:v>63</c:v>
                </c:pt>
                <c:pt idx="271">
                  <c:v>67</c:v>
                </c:pt>
                <c:pt idx="272">
                  <c:v>63</c:v>
                </c:pt>
                <c:pt idx="273">
                  <c:v>66</c:v>
                </c:pt>
                <c:pt idx="274">
                  <c:v>67</c:v>
                </c:pt>
                <c:pt idx="275">
                  <c:v>69</c:v>
                </c:pt>
                <c:pt idx="276">
                  <c:v>68</c:v>
                </c:pt>
                <c:pt idx="277">
                  <c:v>67</c:v>
                </c:pt>
                <c:pt idx="278">
                  <c:v>68</c:v>
                </c:pt>
                <c:pt idx="279">
                  <c:v>67</c:v>
                </c:pt>
                <c:pt idx="280">
                  <c:v>66</c:v>
                </c:pt>
                <c:pt idx="281">
                  <c:v>65</c:v>
                </c:pt>
                <c:pt idx="282">
                  <c:v>62</c:v>
                </c:pt>
                <c:pt idx="283">
                  <c:v>63</c:v>
                </c:pt>
                <c:pt idx="284">
                  <c:v>62</c:v>
                </c:pt>
                <c:pt idx="285">
                  <c:v>62</c:v>
                </c:pt>
                <c:pt idx="286">
                  <c:v>64</c:v>
                </c:pt>
                <c:pt idx="287">
                  <c:v>65</c:v>
                </c:pt>
                <c:pt idx="288">
                  <c:v>62</c:v>
                </c:pt>
                <c:pt idx="289">
                  <c:v>63</c:v>
                </c:pt>
                <c:pt idx="290">
                  <c:v>63</c:v>
                </c:pt>
                <c:pt idx="291">
                  <c:v>64</c:v>
                </c:pt>
                <c:pt idx="292">
                  <c:v>58</c:v>
                </c:pt>
                <c:pt idx="293">
                  <c:v>48</c:v>
                </c:pt>
                <c:pt idx="294">
                  <c:v>52</c:v>
                </c:pt>
                <c:pt idx="295">
                  <c:v>60</c:v>
                </c:pt>
                <c:pt idx="296">
                  <c:v>64</c:v>
                </c:pt>
                <c:pt idx="297">
                  <c:v>63</c:v>
                </c:pt>
                <c:pt idx="298">
                  <c:v>58</c:v>
                </c:pt>
                <c:pt idx="299">
                  <c:v>60</c:v>
                </c:pt>
                <c:pt idx="300">
                  <c:v>65</c:v>
                </c:pt>
                <c:pt idx="301">
                  <c:v>64</c:v>
                </c:pt>
                <c:pt idx="302">
                  <c:v>60</c:v>
                </c:pt>
                <c:pt idx="303">
                  <c:v>62</c:v>
                </c:pt>
                <c:pt idx="304">
                  <c:v>63</c:v>
                </c:pt>
                <c:pt idx="305">
                  <c:v>60</c:v>
                </c:pt>
                <c:pt idx="306">
                  <c:v>60</c:v>
                </c:pt>
                <c:pt idx="307">
                  <c:v>63</c:v>
                </c:pt>
                <c:pt idx="308">
                  <c:v>61</c:v>
                </c:pt>
                <c:pt idx="309">
                  <c:v>63</c:v>
                </c:pt>
                <c:pt idx="310">
                  <c:v>65</c:v>
                </c:pt>
                <c:pt idx="311">
                  <c:v>67</c:v>
                </c:pt>
                <c:pt idx="312">
                  <c:v>64</c:v>
                </c:pt>
                <c:pt idx="313">
                  <c:v>48</c:v>
                </c:pt>
                <c:pt idx="314">
                  <c:v>43</c:v>
                </c:pt>
                <c:pt idx="315">
                  <c:v>43</c:v>
                </c:pt>
                <c:pt idx="316">
                  <c:v>48</c:v>
                </c:pt>
                <c:pt idx="317">
                  <c:v>53</c:v>
                </c:pt>
                <c:pt idx="318">
                  <c:v>55</c:v>
                </c:pt>
                <c:pt idx="319">
                  <c:v>60</c:v>
                </c:pt>
                <c:pt idx="320">
                  <c:v>58</c:v>
                </c:pt>
                <c:pt idx="321">
                  <c:v>61</c:v>
                </c:pt>
                <c:pt idx="322">
                  <c:v>57</c:v>
                </c:pt>
                <c:pt idx="323">
                  <c:v>51</c:v>
                </c:pt>
                <c:pt idx="324">
                  <c:v>46</c:v>
                </c:pt>
                <c:pt idx="325">
                  <c:v>47</c:v>
                </c:pt>
                <c:pt idx="326">
                  <c:v>54</c:v>
                </c:pt>
                <c:pt idx="327">
                  <c:v>48</c:v>
                </c:pt>
                <c:pt idx="328">
                  <c:v>50</c:v>
                </c:pt>
                <c:pt idx="329">
                  <c:v>56</c:v>
                </c:pt>
                <c:pt idx="330">
                  <c:v>55</c:v>
                </c:pt>
                <c:pt idx="331">
                  <c:v>55</c:v>
                </c:pt>
                <c:pt idx="332">
                  <c:v>50</c:v>
                </c:pt>
                <c:pt idx="333">
                  <c:v>53</c:v>
                </c:pt>
                <c:pt idx="334">
                  <c:v>55</c:v>
                </c:pt>
                <c:pt idx="335">
                  <c:v>53</c:v>
                </c:pt>
                <c:pt idx="336">
                  <c:v>56</c:v>
                </c:pt>
                <c:pt idx="337">
                  <c:v>63</c:v>
                </c:pt>
                <c:pt idx="338">
                  <c:v>63</c:v>
                </c:pt>
                <c:pt idx="339">
                  <c:v>73</c:v>
                </c:pt>
                <c:pt idx="340">
                  <c:v>68</c:v>
                </c:pt>
                <c:pt idx="341">
                  <c:v>66</c:v>
                </c:pt>
                <c:pt idx="342">
                  <c:v>68</c:v>
                </c:pt>
                <c:pt idx="343">
                  <c:v>99</c:v>
                </c:pt>
                <c:pt idx="344">
                  <c:v>94</c:v>
                </c:pt>
                <c:pt idx="345">
                  <c:v>83</c:v>
                </c:pt>
                <c:pt idx="346">
                  <c:v>88</c:v>
                </c:pt>
                <c:pt idx="347">
                  <c:v>93</c:v>
                </c:pt>
                <c:pt idx="348">
                  <c:v>103</c:v>
                </c:pt>
                <c:pt idx="349">
                  <c:v>64</c:v>
                </c:pt>
                <c:pt idx="350">
                  <c:v>52</c:v>
                </c:pt>
                <c:pt idx="351">
                  <c:v>58</c:v>
                </c:pt>
                <c:pt idx="352">
                  <c:v>59</c:v>
                </c:pt>
                <c:pt idx="353">
                  <c:v>49</c:v>
                </c:pt>
                <c:pt idx="354">
                  <c:v>48</c:v>
                </c:pt>
                <c:pt idx="355">
                  <c:v>50</c:v>
                </c:pt>
                <c:pt idx="356">
                  <c:v>58</c:v>
                </c:pt>
                <c:pt idx="357">
                  <c:v>57</c:v>
                </c:pt>
                <c:pt idx="358">
                  <c:v>60</c:v>
                </c:pt>
                <c:pt idx="359">
                  <c:v>58</c:v>
                </c:pt>
                <c:pt idx="360">
                  <c:v>54</c:v>
                </c:pt>
                <c:pt idx="361">
                  <c:v>59</c:v>
                </c:pt>
                <c:pt idx="362">
                  <c:v>73</c:v>
                </c:pt>
                <c:pt idx="363">
                  <c:v>66</c:v>
                </c:pt>
                <c:pt idx="364">
                  <c:v>69</c:v>
                </c:pt>
                <c:pt idx="365">
                  <c:v>71</c:v>
                </c:pt>
                <c:pt idx="366">
                  <c:v>72</c:v>
                </c:pt>
                <c:pt idx="367">
                  <c:v>69</c:v>
                </c:pt>
                <c:pt idx="368">
                  <c:v>63</c:v>
                </c:pt>
                <c:pt idx="369">
                  <c:v>58</c:v>
                </c:pt>
                <c:pt idx="370">
                  <c:v>57</c:v>
                </c:pt>
                <c:pt idx="371">
                  <c:v>61</c:v>
                </c:pt>
                <c:pt idx="372">
                  <c:v>70</c:v>
                </c:pt>
                <c:pt idx="373">
                  <c:v>51</c:v>
                </c:pt>
                <c:pt idx="374">
                  <c:v>44</c:v>
                </c:pt>
                <c:pt idx="375">
                  <c:v>40</c:v>
                </c:pt>
                <c:pt idx="376">
                  <c:v>46</c:v>
                </c:pt>
                <c:pt idx="377">
                  <c:v>55</c:v>
                </c:pt>
                <c:pt idx="378">
                  <c:v>58</c:v>
                </c:pt>
                <c:pt idx="379">
                  <c:v>76</c:v>
                </c:pt>
                <c:pt idx="380">
                  <c:v>74</c:v>
                </c:pt>
                <c:pt idx="381">
                  <c:v>44</c:v>
                </c:pt>
                <c:pt idx="382">
                  <c:v>53</c:v>
                </c:pt>
                <c:pt idx="383">
                  <c:v>52</c:v>
                </c:pt>
                <c:pt idx="384">
                  <c:v>59</c:v>
                </c:pt>
                <c:pt idx="385">
                  <c:v>66</c:v>
                </c:pt>
                <c:pt idx="386">
                  <c:v>57</c:v>
                </c:pt>
                <c:pt idx="387">
                  <c:v>56</c:v>
                </c:pt>
                <c:pt idx="388">
                  <c:v>57</c:v>
                </c:pt>
                <c:pt idx="389">
                  <c:v>57</c:v>
                </c:pt>
                <c:pt idx="390">
                  <c:v>58</c:v>
                </c:pt>
                <c:pt idx="391">
                  <c:v>57</c:v>
                </c:pt>
                <c:pt idx="392">
                  <c:v>56</c:v>
                </c:pt>
                <c:pt idx="393">
                  <c:v>56</c:v>
                </c:pt>
                <c:pt idx="394">
                  <c:v>56</c:v>
                </c:pt>
                <c:pt idx="395">
                  <c:v>58</c:v>
                </c:pt>
                <c:pt idx="396">
                  <c:v>58</c:v>
                </c:pt>
                <c:pt idx="397">
                  <c:v>59</c:v>
                </c:pt>
                <c:pt idx="398">
                  <c:v>57</c:v>
                </c:pt>
                <c:pt idx="399">
                  <c:v>54</c:v>
                </c:pt>
                <c:pt idx="400">
                  <c:v>54</c:v>
                </c:pt>
                <c:pt idx="401">
                  <c:v>57</c:v>
                </c:pt>
                <c:pt idx="402">
                  <c:v>64</c:v>
                </c:pt>
                <c:pt idx="403">
                  <c:v>56</c:v>
                </c:pt>
                <c:pt idx="404">
                  <c:v>62</c:v>
                </c:pt>
                <c:pt idx="405">
                  <c:v>63</c:v>
                </c:pt>
                <c:pt idx="406">
                  <c:v>65</c:v>
                </c:pt>
                <c:pt idx="407">
                  <c:v>64</c:v>
                </c:pt>
                <c:pt idx="408">
                  <c:v>62</c:v>
                </c:pt>
                <c:pt idx="409">
                  <c:v>64</c:v>
                </c:pt>
                <c:pt idx="410">
                  <c:v>69</c:v>
                </c:pt>
                <c:pt idx="411">
                  <c:v>70</c:v>
                </c:pt>
                <c:pt idx="412">
                  <c:v>69</c:v>
                </c:pt>
                <c:pt idx="413">
                  <c:v>113</c:v>
                </c:pt>
                <c:pt idx="414">
                  <c:v>96</c:v>
                </c:pt>
                <c:pt idx="415">
                  <c:v>74</c:v>
                </c:pt>
                <c:pt idx="416">
                  <c:v>64</c:v>
                </c:pt>
                <c:pt idx="417">
                  <c:v>66</c:v>
                </c:pt>
                <c:pt idx="418">
                  <c:v>62</c:v>
                </c:pt>
                <c:pt idx="419">
                  <c:v>64</c:v>
                </c:pt>
                <c:pt idx="420">
                  <c:v>64</c:v>
                </c:pt>
                <c:pt idx="421">
                  <c:v>66</c:v>
                </c:pt>
                <c:pt idx="422">
                  <c:v>68</c:v>
                </c:pt>
                <c:pt idx="423">
                  <c:v>66</c:v>
                </c:pt>
                <c:pt idx="424">
                  <c:v>66</c:v>
                </c:pt>
                <c:pt idx="425">
                  <c:v>66</c:v>
                </c:pt>
                <c:pt idx="426">
                  <c:v>66</c:v>
                </c:pt>
                <c:pt idx="427">
                  <c:v>65</c:v>
                </c:pt>
                <c:pt idx="428">
                  <c:v>64</c:v>
                </c:pt>
                <c:pt idx="429">
                  <c:v>57</c:v>
                </c:pt>
                <c:pt idx="430">
                  <c:v>62</c:v>
                </c:pt>
                <c:pt idx="431">
                  <c:v>64</c:v>
                </c:pt>
                <c:pt idx="432">
                  <c:v>63</c:v>
                </c:pt>
                <c:pt idx="433">
                  <c:v>66</c:v>
                </c:pt>
                <c:pt idx="434">
                  <c:v>63</c:v>
                </c:pt>
                <c:pt idx="435">
                  <c:v>64</c:v>
                </c:pt>
                <c:pt idx="436">
                  <c:v>69</c:v>
                </c:pt>
                <c:pt idx="437">
                  <c:v>68</c:v>
                </c:pt>
                <c:pt idx="438">
                  <c:v>65</c:v>
                </c:pt>
                <c:pt idx="439">
                  <c:v>67</c:v>
                </c:pt>
                <c:pt idx="440">
                  <c:v>61</c:v>
                </c:pt>
                <c:pt idx="441">
                  <c:v>60</c:v>
                </c:pt>
                <c:pt idx="442">
                  <c:v>63</c:v>
                </c:pt>
                <c:pt idx="443">
                  <c:v>65</c:v>
                </c:pt>
                <c:pt idx="444">
                  <c:v>66</c:v>
                </c:pt>
                <c:pt idx="445">
                  <c:v>69</c:v>
                </c:pt>
                <c:pt idx="446">
                  <c:v>67</c:v>
                </c:pt>
                <c:pt idx="447">
                  <c:v>64</c:v>
                </c:pt>
                <c:pt idx="448">
                  <c:v>66</c:v>
                </c:pt>
                <c:pt idx="449">
                  <c:v>59</c:v>
                </c:pt>
                <c:pt idx="450">
                  <c:v>50.4</c:v>
                </c:pt>
                <c:pt idx="451">
                  <c:v>49</c:v>
                </c:pt>
                <c:pt idx="452">
                  <c:v>49.6</c:v>
                </c:pt>
                <c:pt idx="453">
                  <c:v>64</c:v>
                </c:pt>
                <c:pt idx="454">
                  <c:v>67</c:v>
                </c:pt>
                <c:pt idx="455">
                  <c:v>74</c:v>
                </c:pt>
                <c:pt idx="456">
                  <c:v>68</c:v>
                </c:pt>
                <c:pt idx="457">
                  <c:v>75</c:v>
                </c:pt>
                <c:pt idx="458">
                  <c:v>72</c:v>
                </c:pt>
                <c:pt idx="459">
                  <c:v>64</c:v>
                </c:pt>
                <c:pt idx="460">
                  <c:v>74</c:v>
                </c:pt>
                <c:pt idx="461">
                  <c:v>76</c:v>
                </c:pt>
                <c:pt idx="462">
                  <c:v>79</c:v>
                </c:pt>
                <c:pt idx="463">
                  <c:v>77</c:v>
                </c:pt>
                <c:pt idx="464">
                  <c:v>78</c:v>
                </c:pt>
                <c:pt idx="465">
                  <c:v>75</c:v>
                </c:pt>
                <c:pt idx="466">
                  <c:v>68</c:v>
                </c:pt>
                <c:pt idx="467">
                  <c:v>66</c:v>
                </c:pt>
                <c:pt idx="468">
                  <c:v>59</c:v>
                </c:pt>
                <c:pt idx="469">
                  <c:v>64</c:v>
                </c:pt>
                <c:pt idx="470">
                  <c:v>67</c:v>
                </c:pt>
                <c:pt idx="471">
                  <c:v>68</c:v>
                </c:pt>
                <c:pt idx="472">
                  <c:v>69</c:v>
                </c:pt>
                <c:pt idx="473">
                  <c:v>69</c:v>
                </c:pt>
                <c:pt idx="474">
                  <c:v>67</c:v>
                </c:pt>
                <c:pt idx="475">
                  <c:v>63</c:v>
                </c:pt>
                <c:pt idx="476">
                  <c:v>60</c:v>
                </c:pt>
                <c:pt idx="477">
                  <c:v>58</c:v>
                </c:pt>
                <c:pt idx="478">
                  <c:v>62</c:v>
                </c:pt>
                <c:pt idx="479">
                  <c:v>60</c:v>
                </c:pt>
                <c:pt idx="480">
                  <c:v>58</c:v>
                </c:pt>
                <c:pt idx="481">
                  <c:v>62</c:v>
                </c:pt>
                <c:pt idx="482">
                  <c:v>64</c:v>
                </c:pt>
                <c:pt idx="483">
                  <c:v>64</c:v>
                </c:pt>
                <c:pt idx="484">
                  <c:v>65</c:v>
                </c:pt>
                <c:pt idx="485">
                  <c:v>68</c:v>
                </c:pt>
                <c:pt idx="486">
                  <c:v>67</c:v>
                </c:pt>
                <c:pt idx="487">
                  <c:v>67</c:v>
                </c:pt>
                <c:pt idx="488">
                  <c:v>64</c:v>
                </c:pt>
                <c:pt idx="489">
                  <c:v>62</c:v>
                </c:pt>
                <c:pt idx="490">
                  <c:v>62</c:v>
                </c:pt>
                <c:pt idx="491">
                  <c:v>94</c:v>
                </c:pt>
                <c:pt idx="492">
                  <c:v>100</c:v>
                </c:pt>
                <c:pt idx="493">
                  <c:v>98</c:v>
                </c:pt>
                <c:pt idx="494">
                  <c:v>97</c:v>
                </c:pt>
                <c:pt idx="495">
                  <c:v>94</c:v>
                </c:pt>
                <c:pt idx="496">
                  <c:v>93</c:v>
                </c:pt>
                <c:pt idx="497">
                  <c:v>89</c:v>
                </c:pt>
                <c:pt idx="498">
                  <c:v>92</c:v>
                </c:pt>
                <c:pt idx="499">
                  <c:v>98</c:v>
                </c:pt>
                <c:pt idx="500">
                  <c:v>97</c:v>
                </c:pt>
                <c:pt idx="501">
                  <c:v>92</c:v>
                </c:pt>
                <c:pt idx="502">
                  <c:v>100</c:v>
                </c:pt>
                <c:pt idx="503">
                  <c:v>93</c:v>
                </c:pt>
                <c:pt idx="504">
                  <c:v>83</c:v>
                </c:pt>
                <c:pt idx="505">
                  <c:v>87</c:v>
                </c:pt>
                <c:pt idx="506">
                  <c:v>86</c:v>
                </c:pt>
                <c:pt idx="507">
                  <c:v>89</c:v>
                </c:pt>
                <c:pt idx="508">
                  <c:v>87</c:v>
                </c:pt>
                <c:pt idx="509">
                  <c:v>75</c:v>
                </c:pt>
                <c:pt idx="510">
                  <c:v>69</c:v>
                </c:pt>
                <c:pt idx="511">
                  <c:v>66</c:v>
                </c:pt>
                <c:pt idx="512">
                  <c:v>67</c:v>
                </c:pt>
                <c:pt idx="513">
                  <c:v>61</c:v>
                </c:pt>
                <c:pt idx="514">
                  <c:v>59</c:v>
                </c:pt>
                <c:pt idx="515">
                  <c:v>58</c:v>
                </c:pt>
                <c:pt idx="516">
                  <c:v>60</c:v>
                </c:pt>
                <c:pt idx="517">
                  <c:v>63</c:v>
                </c:pt>
                <c:pt idx="518">
                  <c:v>60</c:v>
                </c:pt>
                <c:pt idx="519">
                  <c:v>60</c:v>
                </c:pt>
                <c:pt idx="520">
                  <c:v>66</c:v>
                </c:pt>
                <c:pt idx="521">
                  <c:v>66</c:v>
                </c:pt>
                <c:pt idx="522">
                  <c:v>66</c:v>
                </c:pt>
                <c:pt idx="523">
                  <c:v>64</c:v>
                </c:pt>
                <c:pt idx="524">
                  <c:v>63</c:v>
                </c:pt>
                <c:pt idx="525">
                  <c:v>59</c:v>
                </c:pt>
                <c:pt idx="526">
                  <c:v>65</c:v>
                </c:pt>
                <c:pt idx="527">
                  <c:v>64</c:v>
                </c:pt>
                <c:pt idx="528">
                  <c:v>64</c:v>
                </c:pt>
                <c:pt idx="529">
                  <c:v>61</c:v>
                </c:pt>
                <c:pt idx="530">
                  <c:v>59</c:v>
                </c:pt>
                <c:pt idx="531">
                  <c:v>62</c:v>
                </c:pt>
                <c:pt idx="532">
                  <c:v>68</c:v>
                </c:pt>
                <c:pt idx="533">
                  <c:v>69</c:v>
                </c:pt>
                <c:pt idx="534">
                  <c:v>74</c:v>
                </c:pt>
                <c:pt idx="535">
                  <c:v>70</c:v>
                </c:pt>
                <c:pt idx="536">
                  <c:v>65</c:v>
                </c:pt>
                <c:pt idx="537">
                  <c:v>62</c:v>
                </c:pt>
                <c:pt idx="538">
                  <c:v>57</c:v>
                </c:pt>
                <c:pt idx="539">
                  <c:v>59</c:v>
                </c:pt>
                <c:pt idx="540">
                  <c:v>65</c:v>
                </c:pt>
                <c:pt idx="541">
                  <c:v>65</c:v>
                </c:pt>
                <c:pt idx="542">
                  <c:v>65</c:v>
                </c:pt>
                <c:pt idx="543">
                  <c:v>64</c:v>
                </c:pt>
                <c:pt idx="544">
                  <c:v>64</c:v>
                </c:pt>
                <c:pt idx="545">
                  <c:v>64</c:v>
                </c:pt>
                <c:pt idx="546">
                  <c:v>64</c:v>
                </c:pt>
                <c:pt idx="547">
                  <c:v>62</c:v>
                </c:pt>
                <c:pt idx="548">
                  <c:v>64</c:v>
                </c:pt>
                <c:pt idx="549">
                  <c:v>63</c:v>
                </c:pt>
                <c:pt idx="550">
                  <c:v>64</c:v>
                </c:pt>
                <c:pt idx="551">
                  <c:v>64</c:v>
                </c:pt>
                <c:pt idx="552">
                  <c:v>64</c:v>
                </c:pt>
                <c:pt idx="553">
                  <c:v>56</c:v>
                </c:pt>
                <c:pt idx="554">
                  <c:v>58</c:v>
                </c:pt>
                <c:pt idx="555">
                  <c:v>66</c:v>
                </c:pt>
                <c:pt idx="556">
                  <c:v>77</c:v>
                </c:pt>
                <c:pt idx="557">
                  <c:v>75</c:v>
                </c:pt>
                <c:pt idx="558">
                  <c:v>67</c:v>
                </c:pt>
                <c:pt idx="559">
                  <c:v>67</c:v>
                </c:pt>
                <c:pt idx="560">
                  <c:v>68</c:v>
                </c:pt>
                <c:pt idx="561">
                  <c:v>65</c:v>
                </c:pt>
                <c:pt idx="562">
                  <c:v>71</c:v>
                </c:pt>
                <c:pt idx="563">
                  <c:v>81</c:v>
                </c:pt>
                <c:pt idx="564">
                  <c:v>66</c:v>
                </c:pt>
                <c:pt idx="565">
                  <c:v>64</c:v>
                </c:pt>
                <c:pt idx="566">
                  <c:v>65</c:v>
                </c:pt>
                <c:pt idx="567">
                  <c:v>58</c:v>
                </c:pt>
                <c:pt idx="568">
                  <c:v>67</c:v>
                </c:pt>
                <c:pt idx="569">
                  <c:v>71</c:v>
                </c:pt>
                <c:pt idx="570">
                  <c:v>71</c:v>
                </c:pt>
                <c:pt idx="571">
                  <c:v>66</c:v>
                </c:pt>
                <c:pt idx="572">
                  <c:v>58</c:v>
                </c:pt>
                <c:pt idx="573">
                  <c:v>44</c:v>
                </c:pt>
                <c:pt idx="574">
                  <c:v>46</c:v>
                </c:pt>
                <c:pt idx="575">
                  <c:v>50</c:v>
                </c:pt>
                <c:pt idx="576">
                  <c:v>52</c:v>
                </c:pt>
                <c:pt idx="577">
                  <c:v>56</c:v>
                </c:pt>
                <c:pt idx="578">
                  <c:v>59</c:v>
                </c:pt>
                <c:pt idx="579">
                  <c:v>54</c:v>
                </c:pt>
                <c:pt idx="580">
                  <c:v>56</c:v>
                </c:pt>
                <c:pt idx="581">
                  <c:v>67</c:v>
                </c:pt>
                <c:pt idx="582">
                  <c:v>58</c:v>
                </c:pt>
                <c:pt idx="583">
                  <c:v>90</c:v>
                </c:pt>
                <c:pt idx="584">
                  <c:v>73</c:v>
                </c:pt>
                <c:pt idx="585">
                  <c:v>58</c:v>
                </c:pt>
                <c:pt idx="586">
                  <c:v>79</c:v>
                </c:pt>
                <c:pt idx="587">
                  <c:v>70</c:v>
                </c:pt>
                <c:pt idx="588">
                  <c:v>60</c:v>
                </c:pt>
                <c:pt idx="589">
                  <c:v>60</c:v>
                </c:pt>
                <c:pt idx="590">
                  <c:v>65</c:v>
                </c:pt>
                <c:pt idx="591">
                  <c:v>65</c:v>
                </c:pt>
                <c:pt idx="592">
                  <c:v>66</c:v>
                </c:pt>
                <c:pt idx="593">
                  <c:v>71</c:v>
                </c:pt>
                <c:pt idx="594">
                  <c:v>62</c:v>
                </c:pt>
                <c:pt idx="595">
                  <c:v>64</c:v>
                </c:pt>
                <c:pt idx="596">
                  <c:v>61</c:v>
                </c:pt>
                <c:pt idx="597">
                  <c:v>60</c:v>
                </c:pt>
                <c:pt idx="598">
                  <c:v>88</c:v>
                </c:pt>
                <c:pt idx="599">
                  <c:v>84</c:v>
                </c:pt>
                <c:pt idx="600">
                  <c:v>98</c:v>
                </c:pt>
                <c:pt idx="601">
                  <c:v>94</c:v>
                </c:pt>
                <c:pt idx="602">
                  <c:v>87</c:v>
                </c:pt>
                <c:pt idx="603">
                  <c:v>84</c:v>
                </c:pt>
                <c:pt idx="604">
                  <c:v>42</c:v>
                </c:pt>
                <c:pt idx="605">
                  <c:v>39</c:v>
                </c:pt>
                <c:pt idx="606">
                  <c:v>40</c:v>
                </c:pt>
                <c:pt idx="607">
                  <c:v>39</c:v>
                </c:pt>
                <c:pt idx="608">
                  <c:v>39</c:v>
                </c:pt>
                <c:pt idx="609">
                  <c:v>39</c:v>
                </c:pt>
                <c:pt idx="610">
                  <c:v>38</c:v>
                </c:pt>
                <c:pt idx="611">
                  <c:v>37</c:v>
                </c:pt>
                <c:pt idx="612">
                  <c:v>36</c:v>
                </c:pt>
                <c:pt idx="613">
                  <c:v>37</c:v>
                </c:pt>
                <c:pt idx="614">
                  <c:v>38</c:v>
                </c:pt>
                <c:pt idx="615">
                  <c:v>39</c:v>
                </c:pt>
                <c:pt idx="616">
                  <c:v>47</c:v>
                </c:pt>
                <c:pt idx="617">
                  <c:v>46</c:v>
                </c:pt>
                <c:pt idx="618">
                  <c:v>48</c:v>
                </c:pt>
                <c:pt idx="619">
                  <c:v>55</c:v>
                </c:pt>
                <c:pt idx="620">
                  <c:v>64</c:v>
                </c:pt>
                <c:pt idx="621">
                  <c:v>70</c:v>
                </c:pt>
                <c:pt idx="622">
                  <c:v>91</c:v>
                </c:pt>
                <c:pt idx="623">
                  <c:v>86</c:v>
                </c:pt>
                <c:pt idx="624">
                  <c:v>87</c:v>
                </c:pt>
                <c:pt idx="625">
                  <c:v>98</c:v>
                </c:pt>
                <c:pt idx="626">
                  <c:v>69</c:v>
                </c:pt>
                <c:pt idx="627">
                  <c:v>61</c:v>
                </c:pt>
                <c:pt idx="628">
                  <c:v>68</c:v>
                </c:pt>
                <c:pt idx="629">
                  <c:v>69</c:v>
                </c:pt>
                <c:pt idx="630">
                  <c:v>61</c:v>
                </c:pt>
                <c:pt idx="631">
                  <c:v>69</c:v>
                </c:pt>
                <c:pt idx="632">
                  <c:v>64</c:v>
                </c:pt>
                <c:pt idx="633">
                  <c:v>64</c:v>
                </c:pt>
                <c:pt idx="634">
                  <c:v>68</c:v>
                </c:pt>
                <c:pt idx="635">
                  <c:v>68</c:v>
                </c:pt>
                <c:pt idx="636">
                  <c:v>68</c:v>
                </c:pt>
                <c:pt idx="637">
                  <c:v>73</c:v>
                </c:pt>
                <c:pt idx="638">
                  <c:v>69</c:v>
                </c:pt>
                <c:pt idx="639">
                  <c:v>67</c:v>
                </c:pt>
                <c:pt idx="640">
                  <c:v>73</c:v>
                </c:pt>
                <c:pt idx="641">
                  <c:v>73</c:v>
                </c:pt>
                <c:pt idx="642">
                  <c:v>57</c:v>
                </c:pt>
                <c:pt idx="643">
                  <c:v>72</c:v>
                </c:pt>
                <c:pt idx="644">
                  <c:v>72</c:v>
                </c:pt>
                <c:pt idx="645">
                  <c:v>66</c:v>
                </c:pt>
                <c:pt idx="646">
                  <c:v>65</c:v>
                </c:pt>
                <c:pt idx="647">
                  <c:v>65</c:v>
                </c:pt>
                <c:pt idx="648">
                  <c:v>65</c:v>
                </c:pt>
                <c:pt idx="649">
                  <c:v>65</c:v>
                </c:pt>
                <c:pt idx="650">
                  <c:v>68</c:v>
                </c:pt>
                <c:pt idx="651">
                  <c:v>62</c:v>
                </c:pt>
                <c:pt idx="652">
                  <c:v>68</c:v>
                </c:pt>
                <c:pt idx="653">
                  <c:v>69</c:v>
                </c:pt>
                <c:pt idx="654">
                  <c:v>69</c:v>
                </c:pt>
                <c:pt idx="655">
                  <c:v>70</c:v>
                </c:pt>
                <c:pt idx="656">
                  <c:v>69</c:v>
                </c:pt>
                <c:pt idx="657">
                  <c:v>65</c:v>
                </c:pt>
                <c:pt idx="658">
                  <c:v>62</c:v>
                </c:pt>
                <c:pt idx="659">
                  <c:v>65</c:v>
                </c:pt>
                <c:pt idx="660">
                  <c:v>66</c:v>
                </c:pt>
                <c:pt idx="661">
                  <c:v>61</c:v>
                </c:pt>
                <c:pt idx="662">
                  <c:v>64</c:v>
                </c:pt>
                <c:pt idx="663">
                  <c:v>60</c:v>
                </c:pt>
                <c:pt idx="664">
                  <c:v>60</c:v>
                </c:pt>
                <c:pt idx="665">
                  <c:v>66</c:v>
                </c:pt>
                <c:pt idx="666">
                  <c:v>65</c:v>
                </c:pt>
                <c:pt idx="667">
                  <c:v>62</c:v>
                </c:pt>
                <c:pt idx="668">
                  <c:v>60</c:v>
                </c:pt>
                <c:pt idx="669">
                  <c:v>61</c:v>
                </c:pt>
                <c:pt idx="670">
                  <c:v>64</c:v>
                </c:pt>
                <c:pt idx="671">
                  <c:v>58</c:v>
                </c:pt>
                <c:pt idx="672">
                  <c:v>58</c:v>
                </c:pt>
                <c:pt idx="673">
                  <c:v>57</c:v>
                </c:pt>
                <c:pt idx="674">
                  <c:v>63</c:v>
                </c:pt>
                <c:pt idx="675">
                  <c:v>62</c:v>
                </c:pt>
                <c:pt idx="676">
                  <c:v>65</c:v>
                </c:pt>
                <c:pt idx="677">
                  <c:v>66</c:v>
                </c:pt>
                <c:pt idx="678">
                  <c:v>69</c:v>
                </c:pt>
                <c:pt idx="679">
                  <c:v>67</c:v>
                </c:pt>
                <c:pt idx="680">
                  <c:v>66</c:v>
                </c:pt>
                <c:pt idx="681">
                  <c:v>67</c:v>
                </c:pt>
                <c:pt idx="682">
                  <c:v>68</c:v>
                </c:pt>
                <c:pt idx="683">
                  <c:v>60</c:v>
                </c:pt>
                <c:pt idx="684">
                  <c:v>65</c:v>
                </c:pt>
                <c:pt idx="685">
                  <c:v>67</c:v>
                </c:pt>
                <c:pt idx="686">
                  <c:v>67</c:v>
                </c:pt>
                <c:pt idx="687">
                  <c:v>65</c:v>
                </c:pt>
                <c:pt idx="688">
                  <c:v>67</c:v>
                </c:pt>
                <c:pt idx="689">
                  <c:v>43</c:v>
                </c:pt>
                <c:pt idx="690">
                  <c:v>44</c:v>
                </c:pt>
                <c:pt idx="691">
                  <c:v>50</c:v>
                </c:pt>
                <c:pt idx="692">
                  <c:v>53</c:v>
                </c:pt>
                <c:pt idx="693">
                  <c:v>53</c:v>
                </c:pt>
                <c:pt idx="694">
                  <c:v>55</c:v>
                </c:pt>
                <c:pt idx="695">
                  <c:v>62</c:v>
                </c:pt>
                <c:pt idx="696">
                  <c:v>59</c:v>
                </c:pt>
                <c:pt idx="697">
                  <c:v>55</c:v>
                </c:pt>
                <c:pt idx="698">
                  <c:v>55</c:v>
                </c:pt>
                <c:pt idx="699">
                  <c:v>56</c:v>
                </c:pt>
                <c:pt idx="700">
                  <c:v>64</c:v>
                </c:pt>
                <c:pt idx="701">
                  <c:v>68</c:v>
                </c:pt>
                <c:pt idx="702">
                  <c:v>67</c:v>
                </c:pt>
                <c:pt idx="703">
                  <c:v>68</c:v>
                </c:pt>
                <c:pt idx="704">
                  <c:v>67</c:v>
                </c:pt>
                <c:pt idx="705">
                  <c:v>61</c:v>
                </c:pt>
                <c:pt idx="706">
                  <c:v>68</c:v>
                </c:pt>
                <c:pt idx="707">
                  <c:v>71</c:v>
                </c:pt>
                <c:pt idx="708">
                  <c:v>71</c:v>
                </c:pt>
                <c:pt idx="709">
                  <c:v>71</c:v>
                </c:pt>
                <c:pt idx="710">
                  <c:v>66</c:v>
                </c:pt>
                <c:pt idx="711">
                  <c:v>59</c:v>
                </c:pt>
                <c:pt idx="712">
                  <c:v>61</c:v>
                </c:pt>
                <c:pt idx="713">
                  <c:v>66</c:v>
                </c:pt>
                <c:pt idx="714">
                  <c:v>64</c:v>
                </c:pt>
                <c:pt idx="715">
                  <c:v>66</c:v>
                </c:pt>
                <c:pt idx="716">
                  <c:v>67</c:v>
                </c:pt>
                <c:pt idx="717">
                  <c:v>60</c:v>
                </c:pt>
                <c:pt idx="718">
                  <c:v>62</c:v>
                </c:pt>
                <c:pt idx="719">
                  <c:v>64</c:v>
                </c:pt>
                <c:pt idx="720">
                  <c:v>62</c:v>
                </c:pt>
                <c:pt idx="721">
                  <c:v>66</c:v>
                </c:pt>
                <c:pt idx="722">
                  <c:v>69</c:v>
                </c:pt>
                <c:pt idx="723">
                  <c:v>68</c:v>
                </c:pt>
                <c:pt idx="724">
                  <c:v>77</c:v>
                </c:pt>
                <c:pt idx="725">
                  <c:v>68</c:v>
                </c:pt>
                <c:pt idx="726">
                  <c:v>58</c:v>
                </c:pt>
                <c:pt idx="727">
                  <c:v>64</c:v>
                </c:pt>
                <c:pt idx="728">
                  <c:v>65</c:v>
                </c:pt>
                <c:pt idx="729">
                  <c:v>63</c:v>
                </c:pt>
                <c:pt idx="730">
                  <c:v>64</c:v>
                </c:pt>
                <c:pt idx="731">
                  <c:v>65</c:v>
                </c:pt>
                <c:pt idx="732">
                  <c:v>64</c:v>
                </c:pt>
                <c:pt idx="733">
                  <c:v>70</c:v>
                </c:pt>
                <c:pt idx="734">
                  <c:v>67</c:v>
                </c:pt>
                <c:pt idx="735">
                  <c:v>61</c:v>
                </c:pt>
                <c:pt idx="736">
                  <c:v>73</c:v>
                </c:pt>
                <c:pt idx="737">
                  <c:v>91</c:v>
                </c:pt>
                <c:pt idx="738">
                  <c:v>88</c:v>
                </c:pt>
                <c:pt idx="739">
                  <c:v>91</c:v>
                </c:pt>
                <c:pt idx="740">
                  <c:v>93</c:v>
                </c:pt>
                <c:pt idx="741">
                  <c:v>89</c:v>
                </c:pt>
                <c:pt idx="742">
                  <c:v>92</c:v>
                </c:pt>
                <c:pt idx="743">
                  <c:v>98</c:v>
                </c:pt>
                <c:pt idx="744">
                  <c:v>93</c:v>
                </c:pt>
                <c:pt idx="745">
                  <c:v>90</c:v>
                </c:pt>
                <c:pt idx="746">
                  <c:v>90</c:v>
                </c:pt>
                <c:pt idx="747">
                  <c:v>90</c:v>
                </c:pt>
                <c:pt idx="748">
                  <c:v>95</c:v>
                </c:pt>
                <c:pt idx="749">
                  <c:v>94</c:v>
                </c:pt>
                <c:pt idx="750">
                  <c:v>92</c:v>
                </c:pt>
                <c:pt idx="751">
                  <c:v>96</c:v>
                </c:pt>
                <c:pt idx="752">
                  <c:v>95</c:v>
                </c:pt>
                <c:pt idx="753">
                  <c:v>93</c:v>
                </c:pt>
                <c:pt idx="754">
                  <c:v>95</c:v>
                </c:pt>
                <c:pt idx="755">
                  <c:v>99</c:v>
                </c:pt>
                <c:pt idx="756">
                  <c:v>90</c:v>
                </c:pt>
                <c:pt idx="757">
                  <c:v>91</c:v>
                </c:pt>
                <c:pt idx="758">
                  <c:v>94</c:v>
                </c:pt>
                <c:pt idx="759">
                  <c:v>87</c:v>
                </c:pt>
                <c:pt idx="760">
                  <c:v>89</c:v>
                </c:pt>
                <c:pt idx="761">
                  <c:v>96</c:v>
                </c:pt>
                <c:pt idx="762">
                  <c:v>96</c:v>
                </c:pt>
                <c:pt idx="763">
                  <c:v>90</c:v>
                </c:pt>
                <c:pt idx="764">
                  <c:v>94</c:v>
                </c:pt>
                <c:pt idx="765">
                  <c:v>95</c:v>
                </c:pt>
                <c:pt idx="766">
                  <c:v>97</c:v>
                </c:pt>
                <c:pt idx="767">
                  <c:v>95</c:v>
                </c:pt>
                <c:pt idx="768">
                  <c:v>90</c:v>
                </c:pt>
                <c:pt idx="769">
                  <c:v>91</c:v>
                </c:pt>
                <c:pt idx="770">
                  <c:v>91</c:v>
                </c:pt>
                <c:pt idx="771">
                  <c:v>86</c:v>
                </c:pt>
                <c:pt idx="772">
                  <c:v>96</c:v>
                </c:pt>
                <c:pt idx="773">
                  <c:v>99</c:v>
                </c:pt>
                <c:pt idx="774">
                  <c:v>97</c:v>
                </c:pt>
                <c:pt idx="775">
                  <c:v>92</c:v>
                </c:pt>
                <c:pt idx="776">
                  <c:v>87</c:v>
                </c:pt>
                <c:pt idx="777">
                  <c:v>88</c:v>
                </c:pt>
                <c:pt idx="778">
                  <c:v>69</c:v>
                </c:pt>
                <c:pt idx="779">
                  <c:v>68</c:v>
                </c:pt>
                <c:pt idx="780">
                  <c:v>66</c:v>
                </c:pt>
                <c:pt idx="781">
                  <c:v>64</c:v>
                </c:pt>
                <c:pt idx="782">
                  <c:v>66</c:v>
                </c:pt>
                <c:pt idx="783">
                  <c:v>63</c:v>
                </c:pt>
                <c:pt idx="784">
                  <c:v>65</c:v>
                </c:pt>
                <c:pt idx="785">
                  <c:v>66</c:v>
                </c:pt>
                <c:pt idx="786">
                  <c:v>64</c:v>
                </c:pt>
                <c:pt idx="787">
                  <c:v>66</c:v>
                </c:pt>
                <c:pt idx="788">
                  <c:v>67</c:v>
                </c:pt>
                <c:pt idx="789">
                  <c:v>66</c:v>
                </c:pt>
                <c:pt idx="790">
                  <c:v>66</c:v>
                </c:pt>
                <c:pt idx="791">
                  <c:v>65</c:v>
                </c:pt>
                <c:pt idx="792">
                  <c:v>63</c:v>
                </c:pt>
                <c:pt idx="793">
                  <c:v>66</c:v>
                </c:pt>
                <c:pt idx="794">
                  <c:v>48</c:v>
                </c:pt>
                <c:pt idx="795">
                  <c:v>44</c:v>
                </c:pt>
                <c:pt idx="796">
                  <c:v>44</c:v>
                </c:pt>
                <c:pt idx="797">
                  <c:v>45</c:v>
                </c:pt>
                <c:pt idx="798">
                  <c:v>45</c:v>
                </c:pt>
                <c:pt idx="799">
                  <c:v>45</c:v>
                </c:pt>
                <c:pt idx="800">
                  <c:v>47</c:v>
                </c:pt>
                <c:pt idx="801">
                  <c:v>44</c:v>
                </c:pt>
                <c:pt idx="802">
                  <c:v>42</c:v>
                </c:pt>
                <c:pt idx="803">
                  <c:v>52</c:v>
                </c:pt>
                <c:pt idx="804">
                  <c:v>66</c:v>
                </c:pt>
                <c:pt idx="805">
                  <c:v>68</c:v>
                </c:pt>
                <c:pt idx="806">
                  <c:v>70</c:v>
                </c:pt>
                <c:pt idx="807">
                  <c:v>63</c:v>
                </c:pt>
                <c:pt idx="808">
                  <c:v>61</c:v>
                </c:pt>
                <c:pt idx="809">
                  <c:v>66</c:v>
                </c:pt>
                <c:pt idx="810">
                  <c:v>68</c:v>
                </c:pt>
                <c:pt idx="811">
                  <c:v>68</c:v>
                </c:pt>
                <c:pt idx="812">
                  <c:v>69</c:v>
                </c:pt>
                <c:pt idx="813">
                  <c:v>61</c:v>
                </c:pt>
                <c:pt idx="814">
                  <c:v>65</c:v>
                </c:pt>
                <c:pt idx="815">
                  <c:v>66</c:v>
                </c:pt>
                <c:pt idx="816">
                  <c:v>65</c:v>
                </c:pt>
                <c:pt idx="817">
                  <c:v>68</c:v>
                </c:pt>
                <c:pt idx="818">
                  <c:v>70</c:v>
                </c:pt>
                <c:pt idx="819">
                  <c:v>66</c:v>
                </c:pt>
                <c:pt idx="820">
                  <c:v>66</c:v>
                </c:pt>
                <c:pt idx="821">
                  <c:v>68</c:v>
                </c:pt>
                <c:pt idx="822">
                  <c:v>65</c:v>
                </c:pt>
                <c:pt idx="823">
                  <c:v>65</c:v>
                </c:pt>
                <c:pt idx="824">
                  <c:v>66</c:v>
                </c:pt>
                <c:pt idx="825">
                  <c:v>61</c:v>
                </c:pt>
                <c:pt idx="826">
                  <c:v>66</c:v>
                </c:pt>
                <c:pt idx="827">
                  <c:v>67</c:v>
                </c:pt>
                <c:pt idx="828">
                  <c:v>68</c:v>
                </c:pt>
                <c:pt idx="829">
                  <c:v>69</c:v>
                </c:pt>
                <c:pt idx="830">
                  <c:v>70</c:v>
                </c:pt>
                <c:pt idx="831">
                  <c:v>62</c:v>
                </c:pt>
                <c:pt idx="832">
                  <c:v>64</c:v>
                </c:pt>
                <c:pt idx="833">
                  <c:v>66</c:v>
                </c:pt>
                <c:pt idx="834">
                  <c:v>63</c:v>
                </c:pt>
                <c:pt idx="835">
                  <c:v>64</c:v>
                </c:pt>
                <c:pt idx="836">
                  <c:v>68</c:v>
                </c:pt>
                <c:pt idx="837">
                  <c:v>62</c:v>
                </c:pt>
                <c:pt idx="838">
                  <c:v>67</c:v>
                </c:pt>
                <c:pt idx="839">
                  <c:v>67</c:v>
                </c:pt>
                <c:pt idx="840">
                  <c:v>62</c:v>
                </c:pt>
                <c:pt idx="841">
                  <c:v>63</c:v>
                </c:pt>
                <c:pt idx="842">
                  <c:v>65</c:v>
                </c:pt>
                <c:pt idx="843">
                  <c:v>65</c:v>
                </c:pt>
                <c:pt idx="844">
                  <c:v>66</c:v>
                </c:pt>
                <c:pt idx="845">
                  <c:v>66</c:v>
                </c:pt>
                <c:pt idx="846">
                  <c:v>65</c:v>
                </c:pt>
                <c:pt idx="847">
                  <c:v>67</c:v>
                </c:pt>
                <c:pt idx="848">
                  <c:v>67</c:v>
                </c:pt>
                <c:pt idx="849">
                  <c:v>66</c:v>
                </c:pt>
                <c:pt idx="850">
                  <c:v>68</c:v>
                </c:pt>
                <c:pt idx="851">
                  <c:v>69</c:v>
                </c:pt>
                <c:pt idx="852">
                  <c:v>65</c:v>
                </c:pt>
                <c:pt idx="853">
                  <c:v>89</c:v>
                </c:pt>
                <c:pt idx="854">
                  <c:v>101</c:v>
                </c:pt>
                <c:pt idx="855">
                  <c:v>96</c:v>
                </c:pt>
                <c:pt idx="856">
                  <c:v>94</c:v>
                </c:pt>
                <c:pt idx="857">
                  <c:v>96</c:v>
                </c:pt>
                <c:pt idx="858">
                  <c:v>88</c:v>
                </c:pt>
                <c:pt idx="859">
                  <c:v>89</c:v>
                </c:pt>
                <c:pt idx="860">
                  <c:v>102</c:v>
                </c:pt>
                <c:pt idx="861">
                  <c:v>101</c:v>
                </c:pt>
                <c:pt idx="862">
                  <c:v>96</c:v>
                </c:pt>
                <c:pt idx="863">
                  <c:v>93</c:v>
                </c:pt>
                <c:pt idx="864">
                  <c:v>88</c:v>
                </c:pt>
                <c:pt idx="865">
                  <c:v>87</c:v>
                </c:pt>
                <c:pt idx="866">
                  <c:v>94</c:v>
                </c:pt>
                <c:pt idx="867">
                  <c:v>95</c:v>
                </c:pt>
                <c:pt idx="868">
                  <c:v>97</c:v>
                </c:pt>
                <c:pt idx="869">
                  <c:v>96</c:v>
                </c:pt>
                <c:pt idx="870">
                  <c:v>91</c:v>
                </c:pt>
                <c:pt idx="871">
                  <c:v>96</c:v>
                </c:pt>
                <c:pt idx="872">
                  <c:v>91</c:v>
                </c:pt>
                <c:pt idx="873">
                  <c:v>90</c:v>
                </c:pt>
                <c:pt idx="874">
                  <c:v>91</c:v>
                </c:pt>
                <c:pt idx="875">
                  <c:v>83</c:v>
                </c:pt>
                <c:pt idx="876">
                  <c:v>70</c:v>
                </c:pt>
                <c:pt idx="877">
                  <c:v>63</c:v>
                </c:pt>
                <c:pt idx="878">
                  <c:v>60</c:v>
                </c:pt>
                <c:pt idx="879">
                  <c:v>61</c:v>
                </c:pt>
                <c:pt idx="880">
                  <c:v>66</c:v>
                </c:pt>
                <c:pt idx="881">
                  <c:v>70</c:v>
                </c:pt>
                <c:pt idx="882">
                  <c:v>63</c:v>
                </c:pt>
                <c:pt idx="883">
                  <c:v>52</c:v>
                </c:pt>
                <c:pt idx="884">
                  <c:v>54</c:v>
                </c:pt>
                <c:pt idx="885">
                  <c:v>65</c:v>
                </c:pt>
                <c:pt idx="886">
                  <c:v>68</c:v>
                </c:pt>
                <c:pt idx="887">
                  <c:v>66</c:v>
                </c:pt>
                <c:pt idx="888">
                  <c:v>64</c:v>
                </c:pt>
                <c:pt idx="889">
                  <c:v>67</c:v>
                </c:pt>
                <c:pt idx="890">
                  <c:v>69</c:v>
                </c:pt>
                <c:pt idx="891">
                  <c:v>67</c:v>
                </c:pt>
                <c:pt idx="892">
                  <c:v>69</c:v>
                </c:pt>
                <c:pt idx="893">
                  <c:v>72</c:v>
                </c:pt>
                <c:pt idx="894">
                  <c:v>66</c:v>
                </c:pt>
                <c:pt idx="895">
                  <c:v>63</c:v>
                </c:pt>
                <c:pt idx="896">
                  <c:v>63</c:v>
                </c:pt>
                <c:pt idx="897">
                  <c:v>63</c:v>
                </c:pt>
                <c:pt idx="898">
                  <c:v>90</c:v>
                </c:pt>
                <c:pt idx="899">
                  <c:v>97</c:v>
                </c:pt>
                <c:pt idx="900">
                  <c:v>95</c:v>
                </c:pt>
                <c:pt idx="901">
                  <c:v>96</c:v>
                </c:pt>
                <c:pt idx="902">
                  <c:v>98</c:v>
                </c:pt>
                <c:pt idx="903">
                  <c:v>96</c:v>
                </c:pt>
                <c:pt idx="904">
                  <c:v>97</c:v>
                </c:pt>
                <c:pt idx="905">
                  <c:v>99</c:v>
                </c:pt>
                <c:pt idx="906">
                  <c:v>93</c:v>
                </c:pt>
                <c:pt idx="907">
                  <c:v>92</c:v>
                </c:pt>
                <c:pt idx="908">
                  <c:v>94</c:v>
                </c:pt>
                <c:pt idx="909">
                  <c:v>91</c:v>
                </c:pt>
                <c:pt idx="910">
                  <c:v>92</c:v>
                </c:pt>
                <c:pt idx="911">
                  <c:v>93</c:v>
                </c:pt>
                <c:pt idx="912">
                  <c:v>91</c:v>
                </c:pt>
                <c:pt idx="913">
                  <c:v>63</c:v>
                </c:pt>
                <c:pt idx="914">
                  <c:v>58</c:v>
                </c:pt>
                <c:pt idx="915">
                  <c:v>54</c:v>
                </c:pt>
                <c:pt idx="916">
                  <c:v>55</c:v>
                </c:pt>
                <c:pt idx="917">
                  <c:v>55</c:v>
                </c:pt>
                <c:pt idx="918">
                  <c:v>55</c:v>
                </c:pt>
                <c:pt idx="919">
                  <c:v>55</c:v>
                </c:pt>
                <c:pt idx="920">
                  <c:v>56</c:v>
                </c:pt>
                <c:pt idx="921">
                  <c:v>56</c:v>
                </c:pt>
                <c:pt idx="922">
                  <c:v>58</c:v>
                </c:pt>
                <c:pt idx="923">
                  <c:v>53</c:v>
                </c:pt>
                <c:pt idx="924">
                  <c:v>53</c:v>
                </c:pt>
                <c:pt idx="925">
                  <c:v>54</c:v>
                </c:pt>
                <c:pt idx="926">
                  <c:v>55</c:v>
                </c:pt>
                <c:pt idx="927">
                  <c:v>53</c:v>
                </c:pt>
                <c:pt idx="928">
                  <c:v>55</c:v>
                </c:pt>
                <c:pt idx="929">
                  <c:v>57</c:v>
                </c:pt>
                <c:pt idx="930">
                  <c:v>57</c:v>
                </c:pt>
                <c:pt idx="931">
                  <c:v>61</c:v>
                </c:pt>
                <c:pt idx="932">
                  <c:v>62</c:v>
                </c:pt>
                <c:pt idx="933">
                  <c:v>64</c:v>
                </c:pt>
                <c:pt idx="934">
                  <c:v>53</c:v>
                </c:pt>
                <c:pt idx="935">
                  <c:v>46</c:v>
                </c:pt>
                <c:pt idx="936">
                  <c:v>44</c:v>
                </c:pt>
                <c:pt idx="937">
                  <c:v>44</c:v>
                </c:pt>
                <c:pt idx="938">
                  <c:v>45</c:v>
                </c:pt>
                <c:pt idx="939">
                  <c:v>44</c:v>
                </c:pt>
                <c:pt idx="940">
                  <c:v>45</c:v>
                </c:pt>
                <c:pt idx="941">
                  <c:v>45</c:v>
                </c:pt>
                <c:pt idx="942">
                  <c:v>45</c:v>
                </c:pt>
                <c:pt idx="943">
                  <c:v>52</c:v>
                </c:pt>
                <c:pt idx="944">
                  <c:v>46</c:v>
                </c:pt>
                <c:pt idx="945">
                  <c:v>44</c:v>
                </c:pt>
                <c:pt idx="946">
                  <c:v>57</c:v>
                </c:pt>
                <c:pt idx="947">
                  <c:v>82</c:v>
                </c:pt>
                <c:pt idx="948">
                  <c:v>96</c:v>
                </c:pt>
                <c:pt idx="949">
                  <c:v>77</c:v>
                </c:pt>
                <c:pt idx="950">
                  <c:v>62</c:v>
                </c:pt>
                <c:pt idx="951">
                  <c:v>67</c:v>
                </c:pt>
                <c:pt idx="952">
                  <c:v>72</c:v>
                </c:pt>
                <c:pt idx="953">
                  <c:v>67</c:v>
                </c:pt>
                <c:pt idx="954">
                  <c:v>63</c:v>
                </c:pt>
                <c:pt idx="955">
                  <c:v>72</c:v>
                </c:pt>
                <c:pt idx="956">
                  <c:v>100</c:v>
                </c:pt>
                <c:pt idx="957">
                  <c:v>82</c:v>
                </c:pt>
                <c:pt idx="958">
                  <c:v>66</c:v>
                </c:pt>
                <c:pt idx="959">
                  <c:v>66</c:v>
                </c:pt>
                <c:pt idx="960">
                  <c:v>62</c:v>
                </c:pt>
                <c:pt idx="961">
                  <c:v>94</c:v>
                </c:pt>
                <c:pt idx="962">
                  <c:v>103</c:v>
                </c:pt>
                <c:pt idx="963">
                  <c:v>62</c:v>
                </c:pt>
                <c:pt idx="964">
                  <c:v>66</c:v>
                </c:pt>
                <c:pt idx="965">
                  <c:v>71</c:v>
                </c:pt>
                <c:pt idx="966">
                  <c:v>67</c:v>
                </c:pt>
                <c:pt idx="967">
                  <c:v>78</c:v>
                </c:pt>
                <c:pt idx="968">
                  <c:v>94</c:v>
                </c:pt>
                <c:pt idx="969">
                  <c:v>82</c:v>
                </c:pt>
                <c:pt idx="970">
                  <c:v>80</c:v>
                </c:pt>
                <c:pt idx="971">
                  <c:v>80</c:v>
                </c:pt>
                <c:pt idx="972">
                  <c:v>86</c:v>
                </c:pt>
                <c:pt idx="973">
                  <c:v>58</c:v>
                </c:pt>
                <c:pt idx="974">
                  <c:v>44</c:v>
                </c:pt>
                <c:pt idx="975">
                  <c:v>42</c:v>
                </c:pt>
                <c:pt idx="976">
                  <c:v>44</c:v>
                </c:pt>
                <c:pt idx="977">
                  <c:v>42</c:v>
                </c:pt>
                <c:pt idx="978">
                  <c:v>39</c:v>
                </c:pt>
                <c:pt idx="979">
                  <c:v>48</c:v>
                </c:pt>
                <c:pt idx="980">
                  <c:v>61</c:v>
                </c:pt>
                <c:pt idx="981">
                  <c:v>59</c:v>
                </c:pt>
                <c:pt idx="982">
                  <c:v>75</c:v>
                </c:pt>
                <c:pt idx="983">
                  <c:v>80</c:v>
                </c:pt>
                <c:pt idx="984">
                  <c:v>71</c:v>
                </c:pt>
                <c:pt idx="985">
                  <c:v>76</c:v>
                </c:pt>
                <c:pt idx="986">
                  <c:v>85</c:v>
                </c:pt>
                <c:pt idx="987">
                  <c:v>89</c:v>
                </c:pt>
                <c:pt idx="988">
                  <c:v>96</c:v>
                </c:pt>
                <c:pt idx="989">
                  <c:v>72</c:v>
                </c:pt>
                <c:pt idx="990">
                  <c:v>66</c:v>
                </c:pt>
                <c:pt idx="991">
                  <c:v>64</c:v>
                </c:pt>
                <c:pt idx="992">
                  <c:v>66</c:v>
                </c:pt>
                <c:pt idx="993">
                  <c:v>64</c:v>
                </c:pt>
                <c:pt idx="994">
                  <c:v>68</c:v>
                </c:pt>
                <c:pt idx="995">
                  <c:v>67</c:v>
                </c:pt>
                <c:pt idx="996">
                  <c:v>67</c:v>
                </c:pt>
                <c:pt idx="997">
                  <c:v>66</c:v>
                </c:pt>
                <c:pt idx="998">
                  <c:v>68</c:v>
                </c:pt>
                <c:pt idx="999">
                  <c:v>66</c:v>
                </c:pt>
                <c:pt idx="1000">
                  <c:v>89</c:v>
                </c:pt>
                <c:pt idx="1001">
                  <c:v>97</c:v>
                </c:pt>
                <c:pt idx="1002">
                  <c:v>96</c:v>
                </c:pt>
                <c:pt idx="1003">
                  <c:v>96</c:v>
                </c:pt>
                <c:pt idx="1004">
                  <c:v>95</c:v>
                </c:pt>
                <c:pt idx="1005">
                  <c:v>95</c:v>
                </c:pt>
                <c:pt idx="1006">
                  <c:v>95</c:v>
                </c:pt>
                <c:pt idx="1007">
                  <c:v>94</c:v>
                </c:pt>
                <c:pt idx="1008">
                  <c:v>90</c:v>
                </c:pt>
                <c:pt idx="1009">
                  <c:v>86</c:v>
                </c:pt>
                <c:pt idx="1010">
                  <c:v>69</c:v>
                </c:pt>
                <c:pt idx="1011">
                  <c:v>65</c:v>
                </c:pt>
                <c:pt idx="1012">
                  <c:v>65</c:v>
                </c:pt>
                <c:pt idx="1013">
                  <c:v>63</c:v>
                </c:pt>
                <c:pt idx="1014">
                  <c:v>62</c:v>
                </c:pt>
                <c:pt idx="1015">
                  <c:v>64</c:v>
                </c:pt>
                <c:pt idx="1016">
                  <c:v>62</c:v>
                </c:pt>
                <c:pt idx="1017">
                  <c:v>62</c:v>
                </c:pt>
                <c:pt idx="1018">
                  <c:v>65</c:v>
                </c:pt>
                <c:pt idx="1019">
                  <c:v>67</c:v>
                </c:pt>
                <c:pt idx="1020">
                  <c:v>65</c:v>
                </c:pt>
                <c:pt idx="1021">
                  <c:v>66</c:v>
                </c:pt>
                <c:pt idx="1022">
                  <c:v>66</c:v>
                </c:pt>
                <c:pt idx="1023">
                  <c:v>65</c:v>
                </c:pt>
                <c:pt idx="1024">
                  <c:v>66</c:v>
                </c:pt>
                <c:pt idx="1025">
                  <c:v>66</c:v>
                </c:pt>
                <c:pt idx="1026">
                  <c:v>67</c:v>
                </c:pt>
                <c:pt idx="1027">
                  <c:v>71</c:v>
                </c:pt>
                <c:pt idx="1028">
                  <c:v>71</c:v>
                </c:pt>
                <c:pt idx="1029">
                  <c:v>71</c:v>
                </c:pt>
                <c:pt idx="1030">
                  <c:v>70</c:v>
                </c:pt>
                <c:pt idx="1031">
                  <c:v>67</c:v>
                </c:pt>
                <c:pt idx="1032">
                  <c:v>61</c:v>
                </c:pt>
                <c:pt idx="1033">
                  <c:v>65</c:v>
                </c:pt>
                <c:pt idx="1034">
                  <c:v>66</c:v>
                </c:pt>
                <c:pt idx="1035">
                  <c:v>63</c:v>
                </c:pt>
                <c:pt idx="1036">
                  <c:v>68</c:v>
                </c:pt>
                <c:pt idx="1037">
                  <c:v>71</c:v>
                </c:pt>
                <c:pt idx="1038">
                  <c:v>68</c:v>
                </c:pt>
                <c:pt idx="1039">
                  <c:v>68</c:v>
                </c:pt>
                <c:pt idx="1040">
                  <c:v>64</c:v>
                </c:pt>
                <c:pt idx="1041">
                  <c:v>60</c:v>
                </c:pt>
                <c:pt idx="1042">
                  <c:v>64</c:v>
                </c:pt>
                <c:pt idx="1043">
                  <c:v>63</c:v>
                </c:pt>
                <c:pt idx="1044">
                  <c:v>63</c:v>
                </c:pt>
                <c:pt idx="1045">
                  <c:v>64</c:v>
                </c:pt>
                <c:pt idx="1046">
                  <c:v>64</c:v>
                </c:pt>
                <c:pt idx="1047">
                  <c:v>63</c:v>
                </c:pt>
                <c:pt idx="1048">
                  <c:v>64</c:v>
                </c:pt>
                <c:pt idx="1049">
                  <c:v>65</c:v>
                </c:pt>
                <c:pt idx="1050">
                  <c:v>61</c:v>
                </c:pt>
                <c:pt idx="1051">
                  <c:v>69</c:v>
                </c:pt>
                <c:pt idx="1052">
                  <c:v>71</c:v>
                </c:pt>
                <c:pt idx="1053">
                  <c:v>75</c:v>
                </c:pt>
                <c:pt idx="1054">
                  <c:v>78</c:v>
                </c:pt>
                <c:pt idx="1055">
                  <c:v>75</c:v>
                </c:pt>
                <c:pt idx="1056">
                  <c:v>66</c:v>
                </c:pt>
                <c:pt idx="1057">
                  <c:v>65</c:v>
                </c:pt>
                <c:pt idx="1058">
                  <c:v>64</c:v>
                </c:pt>
                <c:pt idx="1059">
                  <c:v>64</c:v>
                </c:pt>
                <c:pt idx="1060">
                  <c:v>43</c:v>
                </c:pt>
                <c:pt idx="1061">
                  <c:v>43</c:v>
                </c:pt>
                <c:pt idx="1062">
                  <c:v>41</c:v>
                </c:pt>
                <c:pt idx="1063">
                  <c:v>43</c:v>
                </c:pt>
                <c:pt idx="1064">
                  <c:v>44</c:v>
                </c:pt>
                <c:pt idx="1065">
                  <c:v>41</c:v>
                </c:pt>
                <c:pt idx="1066">
                  <c:v>45</c:v>
                </c:pt>
                <c:pt idx="1067">
                  <c:v>49</c:v>
                </c:pt>
                <c:pt idx="1068">
                  <c:v>46</c:v>
                </c:pt>
                <c:pt idx="1069">
                  <c:v>47</c:v>
                </c:pt>
                <c:pt idx="1070">
                  <c:v>48</c:v>
                </c:pt>
                <c:pt idx="1071">
                  <c:v>48</c:v>
                </c:pt>
                <c:pt idx="1072">
                  <c:v>68</c:v>
                </c:pt>
                <c:pt idx="1073">
                  <c:v>67</c:v>
                </c:pt>
                <c:pt idx="1074">
                  <c:v>66</c:v>
                </c:pt>
                <c:pt idx="1075">
                  <c:v>70</c:v>
                </c:pt>
                <c:pt idx="1076">
                  <c:v>77</c:v>
                </c:pt>
                <c:pt idx="1077">
                  <c:v>64</c:v>
                </c:pt>
                <c:pt idx="1078">
                  <c:v>67</c:v>
                </c:pt>
                <c:pt idx="1079">
                  <c:v>76</c:v>
                </c:pt>
                <c:pt idx="1080">
                  <c:v>68</c:v>
                </c:pt>
                <c:pt idx="1081">
                  <c:v>69</c:v>
                </c:pt>
                <c:pt idx="1082">
                  <c:v>68</c:v>
                </c:pt>
                <c:pt idx="1083">
                  <c:v>65</c:v>
                </c:pt>
                <c:pt idx="1084">
                  <c:v>65</c:v>
                </c:pt>
                <c:pt idx="1085">
                  <c:v>62</c:v>
                </c:pt>
                <c:pt idx="1086">
                  <c:v>59</c:v>
                </c:pt>
                <c:pt idx="1087">
                  <c:v>61</c:v>
                </c:pt>
                <c:pt idx="1088">
                  <c:v>65</c:v>
                </c:pt>
                <c:pt idx="1089">
                  <c:v>68</c:v>
                </c:pt>
                <c:pt idx="1090">
                  <c:v>68</c:v>
                </c:pt>
                <c:pt idx="1091">
                  <c:v>69</c:v>
                </c:pt>
                <c:pt idx="1092">
                  <c:v>64</c:v>
                </c:pt>
                <c:pt idx="1093">
                  <c:v>63</c:v>
                </c:pt>
                <c:pt idx="1094">
                  <c:v>64</c:v>
                </c:pt>
                <c:pt idx="1095">
                  <c:v>64</c:v>
                </c:pt>
                <c:pt idx="1096">
                  <c:v>64</c:v>
                </c:pt>
                <c:pt idx="1097">
                  <c:v>65</c:v>
                </c:pt>
              </c:numCache>
            </c:numRef>
          </c:val>
        </c:ser>
        <c:ser>
          <c:idx val="1"/>
          <c:order val="1"/>
          <c:tx>
            <c:strRef>
              <c:f>Sheet1!$K$1</c:f>
              <c:strCache>
                <c:ptCount val="1"/>
                <c:pt idx="0">
                  <c:v>Predicted Pen</c:v>
                </c:pt>
              </c:strCache>
            </c:strRef>
          </c:tx>
          <c:spPr>
            <a:ln w="19050">
              <a:solidFill>
                <a:srgbClr val="FF0000"/>
              </a:solidFill>
            </a:ln>
          </c:spPr>
          <c:marker>
            <c:symbol val="none"/>
          </c:marker>
          <c:val>
            <c:numRef>
              <c:f>Sheet1!$K$2:$K$1099</c:f>
              <c:numCache>
                <c:formatCode>General</c:formatCode>
                <c:ptCount val="1098"/>
                <c:pt idx="0">
                  <c:v>64.643000000000001</c:v>
                </c:pt>
                <c:pt idx="1">
                  <c:v>61.565000000000012</c:v>
                </c:pt>
                <c:pt idx="2">
                  <c:v>57.616</c:v>
                </c:pt>
                <c:pt idx="3">
                  <c:v>59.947000000000003</c:v>
                </c:pt>
                <c:pt idx="4">
                  <c:v>66.651999999999987</c:v>
                </c:pt>
                <c:pt idx="5">
                  <c:v>63.508000000000003</c:v>
                </c:pt>
                <c:pt idx="6">
                  <c:v>62.289000000000001</c:v>
                </c:pt>
                <c:pt idx="7">
                  <c:v>59.677</c:v>
                </c:pt>
                <c:pt idx="8">
                  <c:v>54.907000000000004</c:v>
                </c:pt>
                <c:pt idx="9">
                  <c:v>56.263000000000012</c:v>
                </c:pt>
                <c:pt idx="10">
                  <c:v>60.569000000000003</c:v>
                </c:pt>
                <c:pt idx="11">
                  <c:v>64.635999999999981</c:v>
                </c:pt>
                <c:pt idx="12">
                  <c:v>60.636000000000003</c:v>
                </c:pt>
                <c:pt idx="13">
                  <c:v>67.001999999999995</c:v>
                </c:pt>
                <c:pt idx="14">
                  <c:v>63.981999999999999</c:v>
                </c:pt>
                <c:pt idx="15">
                  <c:v>62.879000000000005</c:v>
                </c:pt>
                <c:pt idx="16">
                  <c:v>62.744</c:v>
                </c:pt>
                <c:pt idx="17">
                  <c:v>59.037000000000006</c:v>
                </c:pt>
                <c:pt idx="18">
                  <c:v>60.378</c:v>
                </c:pt>
                <c:pt idx="19">
                  <c:v>65.763999999999996</c:v>
                </c:pt>
                <c:pt idx="20">
                  <c:v>63.205000000000013</c:v>
                </c:pt>
                <c:pt idx="21">
                  <c:v>64.377999999999986</c:v>
                </c:pt>
                <c:pt idx="22">
                  <c:v>67.869</c:v>
                </c:pt>
                <c:pt idx="23">
                  <c:v>67.465000000000003</c:v>
                </c:pt>
                <c:pt idx="24">
                  <c:v>65.085999999999999</c:v>
                </c:pt>
                <c:pt idx="25">
                  <c:v>69.897000000000006</c:v>
                </c:pt>
                <c:pt idx="26">
                  <c:v>66.552999999999983</c:v>
                </c:pt>
                <c:pt idx="27">
                  <c:v>71.736999999999995</c:v>
                </c:pt>
                <c:pt idx="28">
                  <c:v>71.61999999999999</c:v>
                </c:pt>
                <c:pt idx="29">
                  <c:v>65.962999999999994</c:v>
                </c:pt>
                <c:pt idx="30">
                  <c:v>62.457999999999998</c:v>
                </c:pt>
                <c:pt idx="31">
                  <c:v>69.004999999999995</c:v>
                </c:pt>
                <c:pt idx="32">
                  <c:v>70.930999999999997</c:v>
                </c:pt>
                <c:pt idx="33">
                  <c:v>72.253</c:v>
                </c:pt>
                <c:pt idx="34">
                  <c:v>71.974000000000004</c:v>
                </c:pt>
                <c:pt idx="35">
                  <c:v>71.669999999999987</c:v>
                </c:pt>
                <c:pt idx="36">
                  <c:v>70.982000000000014</c:v>
                </c:pt>
                <c:pt idx="37">
                  <c:v>68.805999999999983</c:v>
                </c:pt>
                <c:pt idx="38">
                  <c:v>66.222999999999999</c:v>
                </c:pt>
                <c:pt idx="39">
                  <c:v>67.945000000000007</c:v>
                </c:pt>
                <c:pt idx="40">
                  <c:v>65.84</c:v>
                </c:pt>
                <c:pt idx="41">
                  <c:v>65.343999999999994</c:v>
                </c:pt>
                <c:pt idx="42">
                  <c:v>58.11</c:v>
                </c:pt>
                <c:pt idx="43">
                  <c:v>62.562000000000012</c:v>
                </c:pt>
                <c:pt idx="44">
                  <c:v>63.17</c:v>
                </c:pt>
                <c:pt idx="45">
                  <c:v>67.733000000000004</c:v>
                </c:pt>
                <c:pt idx="46">
                  <c:v>70.200999999999993</c:v>
                </c:pt>
                <c:pt idx="47">
                  <c:v>65.209999999999994</c:v>
                </c:pt>
                <c:pt idx="48">
                  <c:v>66.257999999999996</c:v>
                </c:pt>
                <c:pt idx="49">
                  <c:v>73.14</c:v>
                </c:pt>
                <c:pt idx="50">
                  <c:v>63.686</c:v>
                </c:pt>
                <c:pt idx="51">
                  <c:v>57.424000000000007</c:v>
                </c:pt>
                <c:pt idx="52">
                  <c:v>60.293000000000013</c:v>
                </c:pt>
                <c:pt idx="53">
                  <c:v>58.907000000000004</c:v>
                </c:pt>
                <c:pt idx="54">
                  <c:v>60.449000000000005</c:v>
                </c:pt>
                <c:pt idx="55">
                  <c:v>61.943000000000005</c:v>
                </c:pt>
                <c:pt idx="56">
                  <c:v>66.900999999999996</c:v>
                </c:pt>
                <c:pt idx="57">
                  <c:v>69.85199999999999</c:v>
                </c:pt>
                <c:pt idx="58">
                  <c:v>74.449000000000026</c:v>
                </c:pt>
                <c:pt idx="59">
                  <c:v>67.834999999999994</c:v>
                </c:pt>
                <c:pt idx="60">
                  <c:v>65.177999999999983</c:v>
                </c:pt>
                <c:pt idx="61">
                  <c:v>68.878999999999948</c:v>
                </c:pt>
                <c:pt idx="62">
                  <c:v>66.772999999999982</c:v>
                </c:pt>
                <c:pt idx="63">
                  <c:v>55.786000000000001</c:v>
                </c:pt>
                <c:pt idx="64">
                  <c:v>67.361999999999995</c:v>
                </c:pt>
                <c:pt idx="65">
                  <c:v>70.937000000000026</c:v>
                </c:pt>
                <c:pt idx="66">
                  <c:v>65.582999999999998</c:v>
                </c:pt>
                <c:pt idx="67">
                  <c:v>67.95</c:v>
                </c:pt>
                <c:pt idx="68">
                  <c:v>67.531999999999996</c:v>
                </c:pt>
                <c:pt idx="69">
                  <c:v>64.509</c:v>
                </c:pt>
                <c:pt idx="70">
                  <c:v>65.230999999999995</c:v>
                </c:pt>
                <c:pt idx="71">
                  <c:v>61.591000000000001</c:v>
                </c:pt>
                <c:pt idx="72">
                  <c:v>63.723000000000013</c:v>
                </c:pt>
                <c:pt idx="73">
                  <c:v>72.961000000000027</c:v>
                </c:pt>
                <c:pt idx="74">
                  <c:v>69.462000000000003</c:v>
                </c:pt>
                <c:pt idx="75">
                  <c:v>75.590999999999994</c:v>
                </c:pt>
                <c:pt idx="76">
                  <c:v>73.043999999999997</c:v>
                </c:pt>
                <c:pt idx="77">
                  <c:v>66.825000000000003</c:v>
                </c:pt>
                <c:pt idx="78">
                  <c:v>65.843999999999994</c:v>
                </c:pt>
                <c:pt idx="79">
                  <c:v>69.527999999999992</c:v>
                </c:pt>
                <c:pt idx="80">
                  <c:v>66.372999999999948</c:v>
                </c:pt>
                <c:pt idx="81">
                  <c:v>66.318000000000012</c:v>
                </c:pt>
                <c:pt idx="82">
                  <c:v>65.034000000000006</c:v>
                </c:pt>
                <c:pt idx="83">
                  <c:v>63.454000000000001</c:v>
                </c:pt>
                <c:pt idx="84">
                  <c:v>65.56</c:v>
                </c:pt>
                <c:pt idx="85">
                  <c:v>67.004000000000005</c:v>
                </c:pt>
                <c:pt idx="86">
                  <c:v>70.260999999999996</c:v>
                </c:pt>
                <c:pt idx="87">
                  <c:v>65.518000000000001</c:v>
                </c:pt>
                <c:pt idx="88">
                  <c:v>67.738</c:v>
                </c:pt>
                <c:pt idx="89">
                  <c:v>72.028999999999982</c:v>
                </c:pt>
                <c:pt idx="90">
                  <c:v>68.293999999999997</c:v>
                </c:pt>
                <c:pt idx="91">
                  <c:v>66.718000000000004</c:v>
                </c:pt>
                <c:pt idx="92">
                  <c:v>69.218000000000004</c:v>
                </c:pt>
                <c:pt idx="93">
                  <c:v>71.078999999999979</c:v>
                </c:pt>
                <c:pt idx="94">
                  <c:v>66.872999999999948</c:v>
                </c:pt>
                <c:pt idx="95">
                  <c:v>68.828000000000003</c:v>
                </c:pt>
                <c:pt idx="96">
                  <c:v>65.843000000000004</c:v>
                </c:pt>
                <c:pt idx="97">
                  <c:v>101.54600000000002</c:v>
                </c:pt>
                <c:pt idx="98">
                  <c:v>68.35599999999998</c:v>
                </c:pt>
                <c:pt idx="99">
                  <c:v>67.983000000000004</c:v>
                </c:pt>
                <c:pt idx="100">
                  <c:v>71.498000000000005</c:v>
                </c:pt>
                <c:pt idx="101">
                  <c:v>68.84</c:v>
                </c:pt>
                <c:pt idx="102">
                  <c:v>68.613</c:v>
                </c:pt>
                <c:pt idx="103">
                  <c:v>68.446000000000026</c:v>
                </c:pt>
                <c:pt idx="104">
                  <c:v>64.953999999999994</c:v>
                </c:pt>
                <c:pt idx="105">
                  <c:v>67.837999999999994</c:v>
                </c:pt>
                <c:pt idx="106">
                  <c:v>65.933999999999997</c:v>
                </c:pt>
                <c:pt idx="107">
                  <c:v>66.137999999999991</c:v>
                </c:pt>
                <c:pt idx="108">
                  <c:v>64.683999999999983</c:v>
                </c:pt>
                <c:pt idx="109">
                  <c:v>61.969000000000001</c:v>
                </c:pt>
                <c:pt idx="110">
                  <c:v>62.116</c:v>
                </c:pt>
                <c:pt idx="111">
                  <c:v>66.905000000000001</c:v>
                </c:pt>
                <c:pt idx="112">
                  <c:v>70.072000000000003</c:v>
                </c:pt>
                <c:pt idx="113">
                  <c:v>75.177999999999983</c:v>
                </c:pt>
                <c:pt idx="114">
                  <c:v>67.100999999999999</c:v>
                </c:pt>
                <c:pt idx="115">
                  <c:v>71.185999999999979</c:v>
                </c:pt>
                <c:pt idx="116">
                  <c:v>73.866</c:v>
                </c:pt>
                <c:pt idx="117">
                  <c:v>68.549000000000007</c:v>
                </c:pt>
                <c:pt idx="118">
                  <c:v>69.225999999999999</c:v>
                </c:pt>
                <c:pt idx="119">
                  <c:v>63.164000000000001</c:v>
                </c:pt>
                <c:pt idx="120">
                  <c:v>67.680999999999983</c:v>
                </c:pt>
                <c:pt idx="121">
                  <c:v>67.287000000000006</c:v>
                </c:pt>
                <c:pt idx="122">
                  <c:v>68.56</c:v>
                </c:pt>
                <c:pt idx="123">
                  <c:v>69.349000000000004</c:v>
                </c:pt>
                <c:pt idx="124">
                  <c:v>72.671999999999983</c:v>
                </c:pt>
                <c:pt idx="125">
                  <c:v>66.35899999999998</c:v>
                </c:pt>
                <c:pt idx="126">
                  <c:v>67.338999999999999</c:v>
                </c:pt>
                <c:pt idx="127">
                  <c:v>66.518000000000001</c:v>
                </c:pt>
                <c:pt idx="128">
                  <c:v>64.263999999999996</c:v>
                </c:pt>
                <c:pt idx="129">
                  <c:v>68.049000000000007</c:v>
                </c:pt>
                <c:pt idx="130">
                  <c:v>67.655999999999949</c:v>
                </c:pt>
                <c:pt idx="131">
                  <c:v>69.165999999999983</c:v>
                </c:pt>
                <c:pt idx="132">
                  <c:v>66.968999999999994</c:v>
                </c:pt>
                <c:pt idx="133">
                  <c:v>68.60199999999999</c:v>
                </c:pt>
                <c:pt idx="134">
                  <c:v>67.296000000000006</c:v>
                </c:pt>
                <c:pt idx="135">
                  <c:v>69.947000000000727</c:v>
                </c:pt>
                <c:pt idx="136">
                  <c:v>67.55</c:v>
                </c:pt>
                <c:pt idx="137">
                  <c:v>71.933999999999997</c:v>
                </c:pt>
                <c:pt idx="138">
                  <c:v>66.2</c:v>
                </c:pt>
                <c:pt idx="139">
                  <c:v>63.248000000000012</c:v>
                </c:pt>
                <c:pt idx="140">
                  <c:v>62.808</c:v>
                </c:pt>
                <c:pt idx="141">
                  <c:v>56.171000000000006</c:v>
                </c:pt>
                <c:pt idx="142">
                  <c:v>69.366</c:v>
                </c:pt>
                <c:pt idx="143">
                  <c:v>61.886999999999993</c:v>
                </c:pt>
                <c:pt idx="144">
                  <c:v>61.154000000000003</c:v>
                </c:pt>
                <c:pt idx="145">
                  <c:v>62.724000000000011</c:v>
                </c:pt>
                <c:pt idx="146">
                  <c:v>68.819000000000003</c:v>
                </c:pt>
                <c:pt idx="147">
                  <c:v>63.761000000000003</c:v>
                </c:pt>
                <c:pt idx="148">
                  <c:v>56.057000000000002</c:v>
                </c:pt>
                <c:pt idx="149">
                  <c:v>60.326000000000001</c:v>
                </c:pt>
                <c:pt idx="150">
                  <c:v>64.627999999999986</c:v>
                </c:pt>
                <c:pt idx="151">
                  <c:v>73.86</c:v>
                </c:pt>
                <c:pt idx="152">
                  <c:v>69.081999999999994</c:v>
                </c:pt>
                <c:pt idx="153">
                  <c:v>67.065000000000012</c:v>
                </c:pt>
                <c:pt idx="154">
                  <c:v>69.387</c:v>
                </c:pt>
                <c:pt idx="155">
                  <c:v>65.995999999999995</c:v>
                </c:pt>
                <c:pt idx="156">
                  <c:v>56.872</c:v>
                </c:pt>
                <c:pt idx="157">
                  <c:v>53.088000000000001</c:v>
                </c:pt>
                <c:pt idx="158">
                  <c:v>64.103999999999999</c:v>
                </c:pt>
                <c:pt idx="159">
                  <c:v>70.263999999999996</c:v>
                </c:pt>
                <c:pt idx="160">
                  <c:v>73.022999999999982</c:v>
                </c:pt>
                <c:pt idx="161">
                  <c:v>75.590999999999994</c:v>
                </c:pt>
                <c:pt idx="162">
                  <c:v>74.733999999999995</c:v>
                </c:pt>
                <c:pt idx="163">
                  <c:v>78.141999999999996</c:v>
                </c:pt>
                <c:pt idx="164">
                  <c:v>67.397000000000006</c:v>
                </c:pt>
                <c:pt idx="165">
                  <c:v>76.947000000000727</c:v>
                </c:pt>
                <c:pt idx="166">
                  <c:v>79.537000000000006</c:v>
                </c:pt>
                <c:pt idx="167">
                  <c:v>70.31</c:v>
                </c:pt>
                <c:pt idx="168">
                  <c:v>66.23</c:v>
                </c:pt>
                <c:pt idx="169">
                  <c:v>66.691999999999993</c:v>
                </c:pt>
                <c:pt idx="170">
                  <c:v>64.021000000000001</c:v>
                </c:pt>
                <c:pt idx="171">
                  <c:v>62.867000000000004</c:v>
                </c:pt>
                <c:pt idx="172">
                  <c:v>61.739000000000011</c:v>
                </c:pt>
                <c:pt idx="173">
                  <c:v>67.076999999999998</c:v>
                </c:pt>
                <c:pt idx="174">
                  <c:v>67.11</c:v>
                </c:pt>
                <c:pt idx="175">
                  <c:v>60.350999999999999</c:v>
                </c:pt>
                <c:pt idx="176">
                  <c:v>63.653000000000006</c:v>
                </c:pt>
                <c:pt idx="177">
                  <c:v>69.361999999999995</c:v>
                </c:pt>
                <c:pt idx="178">
                  <c:v>72.010999999999996</c:v>
                </c:pt>
                <c:pt idx="179">
                  <c:v>65.8</c:v>
                </c:pt>
                <c:pt idx="180">
                  <c:v>65.664000000000001</c:v>
                </c:pt>
                <c:pt idx="181">
                  <c:v>73.054999999999993</c:v>
                </c:pt>
                <c:pt idx="182">
                  <c:v>76.952000000000012</c:v>
                </c:pt>
                <c:pt idx="183">
                  <c:v>75.206999999999994</c:v>
                </c:pt>
                <c:pt idx="184">
                  <c:v>72.424000000000007</c:v>
                </c:pt>
                <c:pt idx="185">
                  <c:v>74.688999999999979</c:v>
                </c:pt>
                <c:pt idx="186">
                  <c:v>73.271000000000001</c:v>
                </c:pt>
                <c:pt idx="187">
                  <c:v>72.881</c:v>
                </c:pt>
                <c:pt idx="188">
                  <c:v>71.81</c:v>
                </c:pt>
                <c:pt idx="189">
                  <c:v>72.872999999999948</c:v>
                </c:pt>
                <c:pt idx="190">
                  <c:v>70.09</c:v>
                </c:pt>
                <c:pt idx="191">
                  <c:v>64.795000000000002</c:v>
                </c:pt>
                <c:pt idx="192">
                  <c:v>62.215000000000003</c:v>
                </c:pt>
                <c:pt idx="193">
                  <c:v>65.224999999999994</c:v>
                </c:pt>
                <c:pt idx="194">
                  <c:v>66.543000000000006</c:v>
                </c:pt>
                <c:pt idx="195">
                  <c:v>66.700999999999993</c:v>
                </c:pt>
                <c:pt idx="196">
                  <c:v>68.084999999999994</c:v>
                </c:pt>
                <c:pt idx="197">
                  <c:v>68.265000000000001</c:v>
                </c:pt>
                <c:pt idx="198">
                  <c:v>62.777000000000001</c:v>
                </c:pt>
                <c:pt idx="199">
                  <c:v>64.760000000000005</c:v>
                </c:pt>
                <c:pt idx="200">
                  <c:v>65.525999999999982</c:v>
                </c:pt>
                <c:pt idx="201">
                  <c:v>62.214000000000006</c:v>
                </c:pt>
                <c:pt idx="202">
                  <c:v>62.091000000000001</c:v>
                </c:pt>
                <c:pt idx="203">
                  <c:v>60.435000000000002</c:v>
                </c:pt>
                <c:pt idx="204">
                  <c:v>64.062000000000012</c:v>
                </c:pt>
                <c:pt idx="205">
                  <c:v>71.203999999999994</c:v>
                </c:pt>
                <c:pt idx="206">
                  <c:v>67.036000000000001</c:v>
                </c:pt>
                <c:pt idx="207">
                  <c:v>63.554000000000002</c:v>
                </c:pt>
                <c:pt idx="208">
                  <c:v>65.637999999999991</c:v>
                </c:pt>
                <c:pt idx="209">
                  <c:v>62.404000000000003</c:v>
                </c:pt>
                <c:pt idx="210">
                  <c:v>62.981000000000002</c:v>
                </c:pt>
                <c:pt idx="211">
                  <c:v>73.953000000000003</c:v>
                </c:pt>
                <c:pt idx="212">
                  <c:v>69.488</c:v>
                </c:pt>
                <c:pt idx="213">
                  <c:v>71.676999999999978</c:v>
                </c:pt>
                <c:pt idx="214">
                  <c:v>72.217000000000027</c:v>
                </c:pt>
                <c:pt idx="215">
                  <c:v>68.421999999999997</c:v>
                </c:pt>
                <c:pt idx="216">
                  <c:v>65.492000000000004</c:v>
                </c:pt>
                <c:pt idx="217">
                  <c:v>67.441000000000727</c:v>
                </c:pt>
                <c:pt idx="218">
                  <c:v>65.56</c:v>
                </c:pt>
                <c:pt idx="219">
                  <c:v>67.835999999999999</c:v>
                </c:pt>
                <c:pt idx="220">
                  <c:v>69.456000000000003</c:v>
                </c:pt>
                <c:pt idx="221">
                  <c:v>70.096000000000004</c:v>
                </c:pt>
                <c:pt idx="222">
                  <c:v>72.923000000000002</c:v>
                </c:pt>
                <c:pt idx="223">
                  <c:v>76.763999999999996</c:v>
                </c:pt>
                <c:pt idx="224">
                  <c:v>70.967000000000027</c:v>
                </c:pt>
                <c:pt idx="225">
                  <c:v>66.974000000000004</c:v>
                </c:pt>
                <c:pt idx="226">
                  <c:v>70.194000000000003</c:v>
                </c:pt>
                <c:pt idx="227">
                  <c:v>63.205000000000013</c:v>
                </c:pt>
                <c:pt idx="228">
                  <c:v>64.11999999999999</c:v>
                </c:pt>
                <c:pt idx="229">
                  <c:v>58.255000000000003</c:v>
                </c:pt>
                <c:pt idx="230">
                  <c:v>58.857999999999997</c:v>
                </c:pt>
                <c:pt idx="231">
                  <c:v>68.546999999999997</c:v>
                </c:pt>
                <c:pt idx="232">
                  <c:v>63.877000000000002</c:v>
                </c:pt>
                <c:pt idx="233">
                  <c:v>54.491</c:v>
                </c:pt>
                <c:pt idx="234">
                  <c:v>63.139000000000003</c:v>
                </c:pt>
                <c:pt idx="235">
                  <c:v>69.396000000000001</c:v>
                </c:pt>
                <c:pt idx="236">
                  <c:v>67.312000000000012</c:v>
                </c:pt>
                <c:pt idx="237">
                  <c:v>67.125999999999948</c:v>
                </c:pt>
                <c:pt idx="238">
                  <c:v>74.35599999999998</c:v>
                </c:pt>
                <c:pt idx="239">
                  <c:v>68.393000000000001</c:v>
                </c:pt>
                <c:pt idx="240">
                  <c:v>66.540000000000006</c:v>
                </c:pt>
                <c:pt idx="241">
                  <c:v>73.170999999999978</c:v>
                </c:pt>
                <c:pt idx="242">
                  <c:v>63.841000000000001</c:v>
                </c:pt>
                <c:pt idx="243">
                  <c:v>66.715000000000003</c:v>
                </c:pt>
                <c:pt idx="244">
                  <c:v>64.215999999999994</c:v>
                </c:pt>
                <c:pt idx="245">
                  <c:v>77.510999999999996</c:v>
                </c:pt>
                <c:pt idx="246">
                  <c:v>85.906000000000006</c:v>
                </c:pt>
                <c:pt idx="247">
                  <c:v>86.278999999999982</c:v>
                </c:pt>
                <c:pt idx="248">
                  <c:v>85.771000000000001</c:v>
                </c:pt>
                <c:pt idx="249">
                  <c:v>83.82</c:v>
                </c:pt>
                <c:pt idx="250">
                  <c:v>90.361000000000004</c:v>
                </c:pt>
                <c:pt idx="251">
                  <c:v>78.783000000000001</c:v>
                </c:pt>
                <c:pt idx="252">
                  <c:v>60.874000000000002</c:v>
                </c:pt>
                <c:pt idx="253">
                  <c:v>60.375</c:v>
                </c:pt>
                <c:pt idx="254">
                  <c:v>55.434000000000005</c:v>
                </c:pt>
                <c:pt idx="255">
                  <c:v>65.122999999999948</c:v>
                </c:pt>
                <c:pt idx="256">
                  <c:v>68.570999999999998</c:v>
                </c:pt>
                <c:pt idx="257">
                  <c:v>75.635999999999981</c:v>
                </c:pt>
                <c:pt idx="258">
                  <c:v>69.60599999999998</c:v>
                </c:pt>
                <c:pt idx="259">
                  <c:v>67.759</c:v>
                </c:pt>
                <c:pt idx="260">
                  <c:v>63.307000000000002</c:v>
                </c:pt>
                <c:pt idx="261">
                  <c:v>62.266000000000012</c:v>
                </c:pt>
                <c:pt idx="262">
                  <c:v>61.308</c:v>
                </c:pt>
                <c:pt idx="263">
                  <c:v>56.205000000000013</c:v>
                </c:pt>
                <c:pt idx="264">
                  <c:v>61.511000000000003</c:v>
                </c:pt>
                <c:pt idx="265">
                  <c:v>69.656999999999982</c:v>
                </c:pt>
                <c:pt idx="266">
                  <c:v>69.172999999999988</c:v>
                </c:pt>
                <c:pt idx="267">
                  <c:v>62.704000000000001</c:v>
                </c:pt>
                <c:pt idx="268">
                  <c:v>65.444000000000727</c:v>
                </c:pt>
                <c:pt idx="269">
                  <c:v>65.427999999999997</c:v>
                </c:pt>
                <c:pt idx="270">
                  <c:v>66.515000000000001</c:v>
                </c:pt>
                <c:pt idx="271">
                  <c:v>69.345000000000013</c:v>
                </c:pt>
                <c:pt idx="272">
                  <c:v>66.822000000000003</c:v>
                </c:pt>
                <c:pt idx="273">
                  <c:v>65.986999999999995</c:v>
                </c:pt>
                <c:pt idx="274">
                  <c:v>70.154999999999987</c:v>
                </c:pt>
                <c:pt idx="275">
                  <c:v>70.426000000000002</c:v>
                </c:pt>
                <c:pt idx="276">
                  <c:v>68.432000000000002</c:v>
                </c:pt>
                <c:pt idx="277">
                  <c:v>66.247000000000227</c:v>
                </c:pt>
                <c:pt idx="278">
                  <c:v>72.555999999999983</c:v>
                </c:pt>
                <c:pt idx="279">
                  <c:v>63.479000000000006</c:v>
                </c:pt>
                <c:pt idx="280">
                  <c:v>63.163000000000011</c:v>
                </c:pt>
                <c:pt idx="281">
                  <c:v>59.627000000000002</c:v>
                </c:pt>
                <c:pt idx="282">
                  <c:v>53.475000000000001</c:v>
                </c:pt>
                <c:pt idx="283">
                  <c:v>59.267000000000003</c:v>
                </c:pt>
                <c:pt idx="284">
                  <c:v>61.221000000000011</c:v>
                </c:pt>
                <c:pt idx="285">
                  <c:v>59.989000000000004</c:v>
                </c:pt>
                <c:pt idx="286">
                  <c:v>59.648000000000003</c:v>
                </c:pt>
                <c:pt idx="287">
                  <c:v>64.762</c:v>
                </c:pt>
                <c:pt idx="288">
                  <c:v>59.367000000000004</c:v>
                </c:pt>
                <c:pt idx="289">
                  <c:v>56.325000000000003</c:v>
                </c:pt>
                <c:pt idx="290">
                  <c:v>58.399000000000001</c:v>
                </c:pt>
                <c:pt idx="291">
                  <c:v>53.518000000000001</c:v>
                </c:pt>
                <c:pt idx="292">
                  <c:v>61.976000000000006</c:v>
                </c:pt>
                <c:pt idx="293">
                  <c:v>41.085000000000001</c:v>
                </c:pt>
                <c:pt idx="294">
                  <c:v>49.56</c:v>
                </c:pt>
                <c:pt idx="295">
                  <c:v>56.133000000000003</c:v>
                </c:pt>
                <c:pt idx="296">
                  <c:v>62.733000000000011</c:v>
                </c:pt>
                <c:pt idx="297">
                  <c:v>61.583000000000006</c:v>
                </c:pt>
                <c:pt idx="298">
                  <c:v>55.643000000000001</c:v>
                </c:pt>
                <c:pt idx="299">
                  <c:v>59.488</c:v>
                </c:pt>
                <c:pt idx="300">
                  <c:v>62.449000000000005</c:v>
                </c:pt>
                <c:pt idx="301">
                  <c:v>62.297000000000011</c:v>
                </c:pt>
                <c:pt idx="302">
                  <c:v>60.909000000000006</c:v>
                </c:pt>
                <c:pt idx="303">
                  <c:v>63.499000000000002</c:v>
                </c:pt>
                <c:pt idx="304">
                  <c:v>67.849000000000004</c:v>
                </c:pt>
                <c:pt idx="305">
                  <c:v>62.824000000000005</c:v>
                </c:pt>
                <c:pt idx="306">
                  <c:v>65.382999999999981</c:v>
                </c:pt>
                <c:pt idx="307">
                  <c:v>64.570999999999998</c:v>
                </c:pt>
                <c:pt idx="308">
                  <c:v>59.806000000000004</c:v>
                </c:pt>
                <c:pt idx="309">
                  <c:v>65.236000000000004</c:v>
                </c:pt>
                <c:pt idx="310">
                  <c:v>67.849999999999994</c:v>
                </c:pt>
                <c:pt idx="311">
                  <c:v>68.807000000000002</c:v>
                </c:pt>
                <c:pt idx="312">
                  <c:v>65.766000000000005</c:v>
                </c:pt>
                <c:pt idx="313">
                  <c:v>49.773000000000003</c:v>
                </c:pt>
                <c:pt idx="314">
                  <c:v>41.627000000000002</c:v>
                </c:pt>
                <c:pt idx="315">
                  <c:v>48.366</c:v>
                </c:pt>
                <c:pt idx="316">
                  <c:v>47.54</c:v>
                </c:pt>
                <c:pt idx="317">
                  <c:v>52.588000000000001</c:v>
                </c:pt>
                <c:pt idx="318">
                  <c:v>53.016000000000005</c:v>
                </c:pt>
                <c:pt idx="319">
                  <c:v>60.947000000000003</c:v>
                </c:pt>
                <c:pt idx="320">
                  <c:v>59.190000000000012</c:v>
                </c:pt>
                <c:pt idx="321">
                  <c:v>64.069000000000003</c:v>
                </c:pt>
                <c:pt idx="322">
                  <c:v>63.468000000000011</c:v>
                </c:pt>
                <c:pt idx="323">
                  <c:v>48.922000000000011</c:v>
                </c:pt>
                <c:pt idx="324">
                  <c:v>41.757000000000005</c:v>
                </c:pt>
                <c:pt idx="325">
                  <c:v>45.847999999999999</c:v>
                </c:pt>
                <c:pt idx="326">
                  <c:v>56.247</c:v>
                </c:pt>
                <c:pt idx="327">
                  <c:v>48.517000000000003</c:v>
                </c:pt>
                <c:pt idx="328">
                  <c:v>50.32</c:v>
                </c:pt>
                <c:pt idx="329">
                  <c:v>54.604000000000006</c:v>
                </c:pt>
                <c:pt idx="330">
                  <c:v>56.98</c:v>
                </c:pt>
                <c:pt idx="331">
                  <c:v>55.752000000000002</c:v>
                </c:pt>
                <c:pt idx="332">
                  <c:v>48.744</c:v>
                </c:pt>
                <c:pt idx="333">
                  <c:v>50.774000000000001</c:v>
                </c:pt>
                <c:pt idx="334">
                  <c:v>56.819000000000003</c:v>
                </c:pt>
                <c:pt idx="335">
                  <c:v>54.724000000000011</c:v>
                </c:pt>
                <c:pt idx="336">
                  <c:v>54.681000000000004</c:v>
                </c:pt>
                <c:pt idx="337">
                  <c:v>65.813999999999993</c:v>
                </c:pt>
                <c:pt idx="338">
                  <c:v>65.272999999999982</c:v>
                </c:pt>
                <c:pt idx="339">
                  <c:v>70.940000000000026</c:v>
                </c:pt>
                <c:pt idx="340">
                  <c:v>67.271999999999991</c:v>
                </c:pt>
                <c:pt idx="341">
                  <c:v>65.784000000000006</c:v>
                </c:pt>
                <c:pt idx="342">
                  <c:v>71.902000000000001</c:v>
                </c:pt>
                <c:pt idx="343">
                  <c:v>86.066000000000003</c:v>
                </c:pt>
                <c:pt idx="344">
                  <c:v>87.853999999999999</c:v>
                </c:pt>
                <c:pt idx="345">
                  <c:v>82.254999999999995</c:v>
                </c:pt>
                <c:pt idx="346">
                  <c:v>81.863</c:v>
                </c:pt>
                <c:pt idx="347">
                  <c:v>84.10499999999999</c:v>
                </c:pt>
                <c:pt idx="348">
                  <c:v>91.304999999999993</c:v>
                </c:pt>
                <c:pt idx="349">
                  <c:v>94.714000000000027</c:v>
                </c:pt>
                <c:pt idx="350">
                  <c:v>57.575000000000003</c:v>
                </c:pt>
                <c:pt idx="351">
                  <c:v>56.148000000000003</c:v>
                </c:pt>
                <c:pt idx="352">
                  <c:v>61.078000000000003</c:v>
                </c:pt>
                <c:pt idx="353">
                  <c:v>46.904000000000003</c:v>
                </c:pt>
                <c:pt idx="354">
                  <c:v>43.948</c:v>
                </c:pt>
                <c:pt idx="355">
                  <c:v>44.168000000000013</c:v>
                </c:pt>
                <c:pt idx="356">
                  <c:v>53.078000000000003</c:v>
                </c:pt>
                <c:pt idx="357">
                  <c:v>53.332000000000001</c:v>
                </c:pt>
                <c:pt idx="358">
                  <c:v>58.632000000000012</c:v>
                </c:pt>
                <c:pt idx="359">
                  <c:v>58.747</c:v>
                </c:pt>
                <c:pt idx="360">
                  <c:v>50.811999999999998</c:v>
                </c:pt>
                <c:pt idx="361">
                  <c:v>62.564</c:v>
                </c:pt>
                <c:pt idx="362">
                  <c:v>71.171999999999983</c:v>
                </c:pt>
                <c:pt idx="363">
                  <c:v>66.417000000000527</c:v>
                </c:pt>
                <c:pt idx="364">
                  <c:v>70.675999999999988</c:v>
                </c:pt>
                <c:pt idx="365">
                  <c:v>75.754999999999995</c:v>
                </c:pt>
                <c:pt idx="366">
                  <c:v>64.792000000000002</c:v>
                </c:pt>
                <c:pt idx="367">
                  <c:v>67.316000000000003</c:v>
                </c:pt>
                <c:pt idx="368">
                  <c:v>61.99</c:v>
                </c:pt>
                <c:pt idx="369">
                  <c:v>54.925000000000011</c:v>
                </c:pt>
                <c:pt idx="370">
                  <c:v>58.007000000000005</c:v>
                </c:pt>
                <c:pt idx="371">
                  <c:v>60.747</c:v>
                </c:pt>
                <c:pt idx="372">
                  <c:v>77.111000000000004</c:v>
                </c:pt>
                <c:pt idx="373">
                  <c:v>56.325000000000003</c:v>
                </c:pt>
                <c:pt idx="374">
                  <c:v>44.012</c:v>
                </c:pt>
                <c:pt idx="375">
                  <c:v>39.327000000000005</c:v>
                </c:pt>
                <c:pt idx="376">
                  <c:v>49.696000000000012</c:v>
                </c:pt>
                <c:pt idx="377">
                  <c:v>57.939</c:v>
                </c:pt>
                <c:pt idx="378">
                  <c:v>63.664000000000001</c:v>
                </c:pt>
                <c:pt idx="379">
                  <c:v>50.248000000000012</c:v>
                </c:pt>
                <c:pt idx="380">
                  <c:v>77.748999999999995</c:v>
                </c:pt>
                <c:pt idx="381">
                  <c:v>42.810999999999993</c:v>
                </c:pt>
                <c:pt idx="382">
                  <c:v>55.171000000000006</c:v>
                </c:pt>
                <c:pt idx="383">
                  <c:v>56.498000000000012</c:v>
                </c:pt>
                <c:pt idx="384">
                  <c:v>58.954999999999998</c:v>
                </c:pt>
                <c:pt idx="385">
                  <c:v>62.266000000000012</c:v>
                </c:pt>
                <c:pt idx="386">
                  <c:v>60.945</c:v>
                </c:pt>
                <c:pt idx="387">
                  <c:v>60.135000000000012</c:v>
                </c:pt>
                <c:pt idx="388">
                  <c:v>61.002000000000002</c:v>
                </c:pt>
                <c:pt idx="389">
                  <c:v>62.275000000000013</c:v>
                </c:pt>
                <c:pt idx="390">
                  <c:v>62.557000000000002</c:v>
                </c:pt>
                <c:pt idx="391">
                  <c:v>62.184000000000005</c:v>
                </c:pt>
                <c:pt idx="392">
                  <c:v>62.567</c:v>
                </c:pt>
                <c:pt idx="393">
                  <c:v>60.934000000000005</c:v>
                </c:pt>
                <c:pt idx="394">
                  <c:v>57.193000000000012</c:v>
                </c:pt>
                <c:pt idx="395">
                  <c:v>60.99</c:v>
                </c:pt>
                <c:pt idx="396">
                  <c:v>63.231000000000002</c:v>
                </c:pt>
                <c:pt idx="397">
                  <c:v>61.822000000000003</c:v>
                </c:pt>
                <c:pt idx="398">
                  <c:v>55.67</c:v>
                </c:pt>
                <c:pt idx="399">
                  <c:v>55.276000000000003</c:v>
                </c:pt>
                <c:pt idx="400">
                  <c:v>62.395000000000003</c:v>
                </c:pt>
                <c:pt idx="401">
                  <c:v>57.721000000000011</c:v>
                </c:pt>
                <c:pt idx="402">
                  <c:v>65.256</c:v>
                </c:pt>
                <c:pt idx="403">
                  <c:v>62.825000000000003</c:v>
                </c:pt>
                <c:pt idx="404">
                  <c:v>63.851999999999997</c:v>
                </c:pt>
                <c:pt idx="405">
                  <c:v>64.492999999999995</c:v>
                </c:pt>
                <c:pt idx="406">
                  <c:v>66.60299999999998</c:v>
                </c:pt>
                <c:pt idx="407">
                  <c:v>55.868000000000002</c:v>
                </c:pt>
                <c:pt idx="408">
                  <c:v>56.25</c:v>
                </c:pt>
                <c:pt idx="409">
                  <c:v>65.744000000000227</c:v>
                </c:pt>
                <c:pt idx="410">
                  <c:v>71.884999999999991</c:v>
                </c:pt>
                <c:pt idx="411">
                  <c:v>71.828000000000003</c:v>
                </c:pt>
                <c:pt idx="412">
                  <c:v>76.180999999999983</c:v>
                </c:pt>
                <c:pt idx="413">
                  <c:v>89.143000000000001</c:v>
                </c:pt>
                <c:pt idx="414">
                  <c:v>80.164999999999992</c:v>
                </c:pt>
                <c:pt idx="415">
                  <c:v>68.45</c:v>
                </c:pt>
                <c:pt idx="416">
                  <c:v>57.867000000000004</c:v>
                </c:pt>
                <c:pt idx="417">
                  <c:v>65.554000000000002</c:v>
                </c:pt>
                <c:pt idx="418">
                  <c:v>64.977000000000004</c:v>
                </c:pt>
                <c:pt idx="419">
                  <c:v>64.784999999999997</c:v>
                </c:pt>
                <c:pt idx="420">
                  <c:v>65.021999999999991</c:v>
                </c:pt>
                <c:pt idx="421">
                  <c:v>64.741000000000227</c:v>
                </c:pt>
                <c:pt idx="422">
                  <c:v>68.706000000000003</c:v>
                </c:pt>
                <c:pt idx="423">
                  <c:v>68.717000000000027</c:v>
                </c:pt>
                <c:pt idx="424">
                  <c:v>70.554999999999993</c:v>
                </c:pt>
                <c:pt idx="425">
                  <c:v>70.16</c:v>
                </c:pt>
                <c:pt idx="426">
                  <c:v>66.85799999999999</c:v>
                </c:pt>
                <c:pt idx="427">
                  <c:v>65.563000000000002</c:v>
                </c:pt>
                <c:pt idx="428">
                  <c:v>68.582999999999998</c:v>
                </c:pt>
                <c:pt idx="429">
                  <c:v>66.128999999999948</c:v>
                </c:pt>
                <c:pt idx="430">
                  <c:v>67.087999999999994</c:v>
                </c:pt>
                <c:pt idx="431">
                  <c:v>69.894000000000005</c:v>
                </c:pt>
                <c:pt idx="432">
                  <c:v>70.468000000000004</c:v>
                </c:pt>
                <c:pt idx="433">
                  <c:v>69.455000000000013</c:v>
                </c:pt>
                <c:pt idx="434">
                  <c:v>67.308999999999983</c:v>
                </c:pt>
                <c:pt idx="435">
                  <c:v>69.881</c:v>
                </c:pt>
                <c:pt idx="436">
                  <c:v>70.214000000000027</c:v>
                </c:pt>
                <c:pt idx="437">
                  <c:v>67.065000000000012</c:v>
                </c:pt>
                <c:pt idx="438">
                  <c:v>69.982000000000014</c:v>
                </c:pt>
                <c:pt idx="439">
                  <c:v>68.5</c:v>
                </c:pt>
                <c:pt idx="440">
                  <c:v>64.412999999999997</c:v>
                </c:pt>
                <c:pt idx="441">
                  <c:v>64.930999999999997</c:v>
                </c:pt>
                <c:pt idx="442">
                  <c:v>68.194000000000003</c:v>
                </c:pt>
                <c:pt idx="443">
                  <c:v>69.711000000000027</c:v>
                </c:pt>
                <c:pt idx="444">
                  <c:v>73.316999999999993</c:v>
                </c:pt>
                <c:pt idx="445">
                  <c:v>74.927000000000007</c:v>
                </c:pt>
                <c:pt idx="446">
                  <c:v>70.441000000000727</c:v>
                </c:pt>
                <c:pt idx="447">
                  <c:v>67.786000000000001</c:v>
                </c:pt>
                <c:pt idx="448">
                  <c:v>68.887999999999991</c:v>
                </c:pt>
                <c:pt idx="449">
                  <c:v>64.099999999999994</c:v>
                </c:pt>
                <c:pt idx="450">
                  <c:v>68.198999999999998</c:v>
                </c:pt>
                <c:pt idx="451">
                  <c:v>71.185000000000002</c:v>
                </c:pt>
                <c:pt idx="452">
                  <c:v>69.007999999999996</c:v>
                </c:pt>
                <c:pt idx="453">
                  <c:v>65.628999999999948</c:v>
                </c:pt>
                <c:pt idx="454">
                  <c:v>73.331000000000003</c:v>
                </c:pt>
                <c:pt idx="455">
                  <c:v>80.994000000000227</c:v>
                </c:pt>
                <c:pt idx="456">
                  <c:v>74.552999999999983</c:v>
                </c:pt>
                <c:pt idx="457">
                  <c:v>76.661000000000001</c:v>
                </c:pt>
                <c:pt idx="458">
                  <c:v>77.10299999999998</c:v>
                </c:pt>
                <c:pt idx="459">
                  <c:v>62.743000000000002</c:v>
                </c:pt>
                <c:pt idx="460">
                  <c:v>71.562000000000012</c:v>
                </c:pt>
                <c:pt idx="461">
                  <c:v>76.774000000000001</c:v>
                </c:pt>
                <c:pt idx="462">
                  <c:v>70.185000000000002</c:v>
                </c:pt>
                <c:pt idx="463">
                  <c:v>79.098000000000013</c:v>
                </c:pt>
                <c:pt idx="464">
                  <c:v>74.807999999999993</c:v>
                </c:pt>
                <c:pt idx="465">
                  <c:v>66.853999999999999</c:v>
                </c:pt>
                <c:pt idx="466">
                  <c:v>70.421000000000006</c:v>
                </c:pt>
                <c:pt idx="467">
                  <c:v>61.71</c:v>
                </c:pt>
                <c:pt idx="468">
                  <c:v>54.652000000000001</c:v>
                </c:pt>
                <c:pt idx="469">
                  <c:v>65.25</c:v>
                </c:pt>
                <c:pt idx="470">
                  <c:v>66.637</c:v>
                </c:pt>
                <c:pt idx="471">
                  <c:v>68.180999999999983</c:v>
                </c:pt>
                <c:pt idx="472">
                  <c:v>66.164999999999992</c:v>
                </c:pt>
                <c:pt idx="473">
                  <c:v>66.322000000000003</c:v>
                </c:pt>
                <c:pt idx="474">
                  <c:v>63.277000000000001</c:v>
                </c:pt>
                <c:pt idx="475">
                  <c:v>60.671000000000006</c:v>
                </c:pt>
                <c:pt idx="476">
                  <c:v>55.4</c:v>
                </c:pt>
                <c:pt idx="477">
                  <c:v>60.944000000000003</c:v>
                </c:pt>
                <c:pt idx="478">
                  <c:v>64.144999999999996</c:v>
                </c:pt>
                <c:pt idx="479">
                  <c:v>55.536000000000001</c:v>
                </c:pt>
                <c:pt idx="480">
                  <c:v>60.079000000000001</c:v>
                </c:pt>
                <c:pt idx="481">
                  <c:v>61.974000000000004</c:v>
                </c:pt>
                <c:pt idx="482">
                  <c:v>62.529000000000003</c:v>
                </c:pt>
                <c:pt idx="483">
                  <c:v>68.674999999999983</c:v>
                </c:pt>
                <c:pt idx="484">
                  <c:v>63.809000000000005</c:v>
                </c:pt>
                <c:pt idx="485">
                  <c:v>62.760000000000012</c:v>
                </c:pt>
                <c:pt idx="486">
                  <c:v>64.483999999999995</c:v>
                </c:pt>
                <c:pt idx="487">
                  <c:v>67.435000000000002</c:v>
                </c:pt>
                <c:pt idx="488">
                  <c:v>59.316000000000003</c:v>
                </c:pt>
                <c:pt idx="489">
                  <c:v>57.593000000000011</c:v>
                </c:pt>
                <c:pt idx="490">
                  <c:v>61.764000000000003</c:v>
                </c:pt>
                <c:pt idx="491">
                  <c:v>81.807999999999993</c:v>
                </c:pt>
                <c:pt idx="492">
                  <c:v>88.449000000000026</c:v>
                </c:pt>
                <c:pt idx="493">
                  <c:v>88.584000000000003</c:v>
                </c:pt>
                <c:pt idx="494">
                  <c:v>82.613</c:v>
                </c:pt>
                <c:pt idx="495">
                  <c:v>88.471000000000004</c:v>
                </c:pt>
                <c:pt idx="496">
                  <c:v>88.661000000000001</c:v>
                </c:pt>
                <c:pt idx="497">
                  <c:v>83.018000000000001</c:v>
                </c:pt>
                <c:pt idx="498">
                  <c:v>82.56</c:v>
                </c:pt>
                <c:pt idx="499">
                  <c:v>91.156999999999982</c:v>
                </c:pt>
                <c:pt idx="500">
                  <c:v>85.284000000000006</c:v>
                </c:pt>
                <c:pt idx="501">
                  <c:v>88.92</c:v>
                </c:pt>
                <c:pt idx="502">
                  <c:v>88.348000000000013</c:v>
                </c:pt>
                <c:pt idx="503">
                  <c:v>82.037999999999997</c:v>
                </c:pt>
                <c:pt idx="504">
                  <c:v>80.683999999999983</c:v>
                </c:pt>
                <c:pt idx="505">
                  <c:v>84.02</c:v>
                </c:pt>
                <c:pt idx="506">
                  <c:v>85.576999999999998</c:v>
                </c:pt>
                <c:pt idx="507">
                  <c:v>79.756</c:v>
                </c:pt>
                <c:pt idx="508">
                  <c:v>81.756</c:v>
                </c:pt>
                <c:pt idx="509">
                  <c:v>71.534999999999997</c:v>
                </c:pt>
                <c:pt idx="510">
                  <c:v>69.281000000000006</c:v>
                </c:pt>
                <c:pt idx="511">
                  <c:v>67.128999999999948</c:v>
                </c:pt>
                <c:pt idx="512">
                  <c:v>67.061000000000007</c:v>
                </c:pt>
                <c:pt idx="513">
                  <c:v>61.943000000000005</c:v>
                </c:pt>
                <c:pt idx="514">
                  <c:v>56.945</c:v>
                </c:pt>
                <c:pt idx="515">
                  <c:v>57.012</c:v>
                </c:pt>
                <c:pt idx="516">
                  <c:v>59.659000000000006</c:v>
                </c:pt>
                <c:pt idx="517">
                  <c:v>64.786000000000001</c:v>
                </c:pt>
                <c:pt idx="518">
                  <c:v>63.192000000000213</c:v>
                </c:pt>
                <c:pt idx="519">
                  <c:v>55.052</c:v>
                </c:pt>
                <c:pt idx="520">
                  <c:v>68.55</c:v>
                </c:pt>
                <c:pt idx="521">
                  <c:v>70.691000000000003</c:v>
                </c:pt>
                <c:pt idx="522">
                  <c:v>72.831000000000003</c:v>
                </c:pt>
                <c:pt idx="523">
                  <c:v>68.60499999999999</c:v>
                </c:pt>
                <c:pt idx="524">
                  <c:v>61.701000000000001</c:v>
                </c:pt>
                <c:pt idx="525">
                  <c:v>58.911999999999999</c:v>
                </c:pt>
                <c:pt idx="526">
                  <c:v>63.986000000000004</c:v>
                </c:pt>
                <c:pt idx="527">
                  <c:v>66.3</c:v>
                </c:pt>
                <c:pt idx="528">
                  <c:v>63.103000000000002</c:v>
                </c:pt>
                <c:pt idx="529">
                  <c:v>60.565000000000012</c:v>
                </c:pt>
                <c:pt idx="530">
                  <c:v>62.738000000000063</c:v>
                </c:pt>
                <c:pt idx="531">
                  <c:v>62.356999999999999</c:v>
                </c:pt>
                <c:pt idx="532">
                  <c:v>68.691999999999993</c:v>
                </c:pt>
                <c:pt idx="533">
                  <c:v>73.647999999999996</c:v>
                </c:pt>
                <c:pt idx="534">
                  <c:v>78.786000000000001</c:v>
                </c:pt>
                <c:pt idx="535">
                  <c:v>74.593000000000004</c:v>
                </c:pt>
                <c:pt idx="536">
                  <c:v>70.141000000000005</c:v>
                </c:pt>
                <c:pt idx="537">
                  <c:v>64.531000000000006</c:v>
                </c:pt>
                <c:pt idx="538">
                  <c:v>60.51</c:v>
                </c:pt>
                <c:pt idx="539">
                  <c:v>65.233999999999995</c:v>
                </c:pt>
                <c:pt idx="540">
                  <c:v>68.682999999999979</c:v>
                </c:pt>
                <c:pt idx="541">
                  <c:v>71.792000000000002</c:v>
                </c:pt>
                <c:pt idx="542">
                  <c:v>67.342000000000013</c:v>
                </c:pt>
                <c:pt idx="543">
                  <c:v>75.486999999999995</c:v>
                </c:pt>
                <c:pt idx="544">
                  <c:v>70.915000000000006</c:v>
                </c:pt>
                <c:pt idx="545">
                  <c:v>67.983999999999995</c:v>
                </c:pt>
                <c:pt idx="546">
                  <c:v>67.793000000000006</c:v>
                </c:pt>
                <c:pt idx="547">
                  <c:v>68.131999999999991</c:v>
                </c:pt>
                <c:pt idx="548">
                  <c:v>69.631999999999991</c:v>
                </c:pt>
                <c:pt idx="549">
                  <c:v>68.81</c:v>
                </c:pt>
                <c:pt idx="550">
                  <c:v>66.983999999999995</c:v>
                </c:pt>
                <c:pt idx="551">
                  <c:v>67.468999999999994</c:v>
                </c:pt>
                <c:pt idx="552">
                  <c:v>64.911000000000527</c:v>
                </c:pt>
                <c:pt idx="553">
                  <c:v>62.181000000000004</c:v>
                </c:pt>
                <c:pt idx="554">
                  <c:v>67.446000000000026</c:v>
                </c:pt>
                <c:pt idx="555">
                  <c:v>74.510999999999996</c:v>
                </c:pt>
                <c:pt idx="556">
                  <c:v>78.995000000000005</c:v>
                </c:pt>
                <c:pt idx="557">
                  <c:v>78.122999999999948</c:v>
                </c:pt>
                <c:pt idx="558">
                  <c:v>69.942000000000007</c:v>
                </c:pt>
                <c:pt idx="559">
                  <c:v>72.793999999999997</c:v>
                </c:pt>
                <c:pt idx="560">
                  <c:v>71.057000000000002</c:v>
                </c:pt>
                <c:pt idx="561">
                  <c:v>70.38</c:v>
                </c:pt>
                <c:pt idx="562">
                  <c:v>77.455000000000013</c:v>
                </c:pt>
                <c:pt idx="563">
                  <c:v>75.897000000000006</c:v>
                </c:pt>
                <c:pt idx="564">
                  <c:v>76.274000000000001</c:v>
                </c:pt>
                <c:pt idx="565">
                  <c:v>68.125999999999948</c:v>
                </c:pt>
                <c:pt idx="566">
                  <c:v>69.513999999999996</c:v>
                </c:pt>
                <c:pt idx="567">
                  <c:v>61.074000000000005</c:v>
                </c:pt>
                <c:pt idx="568">
                  <c:v>61.278000000000013</c:v>
                </c:pt>
                <c:pt idx="569">
                  <c:v>74.254999999999995</c:v>
                </c:pt>
                <c:pt idx="570">
                  <c:v>74.47</c:v>
                </c:pt>
                <c:pt idx="571">
                  <c:v>67.459999999999994</c:v>
                </c:pt>
                <c:pt idx="572">
                  <c:v>66.585999999999999</c:v>
                </c:pt>
                <c:pt idx="573">
                  <c:v>42.624000000000002</c:v>
                </c:pt>
                <c:pt idx="574">
                  <c:v>43.516000000000005</c:v>
                </c:pt>
                <c:pt idx="575">
                  <c:v>49.161000000000001</c:v>
                </c:pt>
                <c:pt idx="576">
                  <c:v>51.799000000000063</c:v>
                </c:pt>
                <c:pt idx="577">
                  <c:v>62.333000000000006</c:v>
                </c:pt>
                <c:pt idx="578">
                  <c:v>60.81</c:v>
                </c:pt>
                <c:pt idx="579">
                  <c:v>60.484000000000002</c:v>
                </c:pt>
                <c:pt idx="580">
                  <c:v>54.816999999999993</c:v>
                </c:pt>
                <c:pt idx="581">
                  <c:v>64.992999999999995</c:v>
                </c:pt>
                <c:pt idx="582">
                  <c:v>62.850999999999999</c:v>
                </c:pt>
                <c:pt idx="583">
                  <c:v>81.73</c:v>
                </c:pt>
                <c:pt idx="584">
                  <c:v>75.179999999999978</c:v>
                </c:pt>
                <c:pt idx="585">
                  <c:v>61.223000000000013</c:v>
                </c:pt>
                <c:pt idx="586">
                  <c:v>79.096000000000004</c:v>
                </c:pt>
                <c:pt idx="587">
                  <c:v>74.819000000000003</c:v>
                </c:pt>
                <c:pt idx="588">
                  <c:v>69.037999999999997</c:v>
                </c:pt>
                <c:pt idx="589">
                  <c:v>66.771000000000001</c:v>
                </c:pt>
                <c:pt idx="590">
                  <c:v>66.266000000000005</c:v>
                </c:pt>
                <c:pt idx="591">
                  <c:v>70.287999999999997</c:v>
                </c:pt>
                <c:pt idx="592">
                  <c:v>71.312000000000012</c:v>
                </c:pt>
                <c:pt idx="593">
                  <c:v>67.421999999999997</c:v>
                </c:pt>
                <c:pt idx="594">
                  <c:v>60.965000000000003</c:v>
                </c:pt>
                <c:pt idx="595">
                  <c:v>63.258000000000003</c:v>
                </c:pt>
                <c:pt idx="596">
                  <c:v>63.437000000000005</c:v>
                </c:pt>
                <c:pt idx="597">
                  <c:v>67.186999999999998</c:v>
                </c:pt>
                <c:pt idx="598">
                  <c:v>84.921999999999997</c:v>
                </c:pt>
                <c:pt idx="599">
                  <c:v>86.924999999999997</c:v>
                </c:pt>
                <c:pt idx="600">
                  <c:v>91.521000000000001</c:v>
                </c:pt>
                <c:pt idx="601">
                  <c:v>92.558999999999983</c:v>
                </c:pt>
                <c:pt idx="602">
                  <c:v>86.664999999999992</c:v>
                </c:pt>
                <c:pt idx="603">
                  <c:v>81.786000000000001</c:v>
                </c:pt>
                <c:pt idx="604">
                  <c:v>45.939</c:v>
                </c:pt>
                <c:pt idx="605">
                  <c:v>35.634</c:v>
                </c:pt>
                <c:pt idx="606">
                  <c:v>36.368000000000002</c:v>
                </c:pt>
                <c:pt idx="607">
                  <c:v>35.973000000000006</c:v>
                </c:pt>
                <c:pt idx="608">
                  <c:v>36.11</c:v>
                </c:pt>
                <c:pt idx="609">
                  <c:v>36.503</c:v>
                </c:pt>
                <c:pt idx="610">
                  <c:v>33.868000000000002</c:v>
                </c:pt>
                <c:pt idx="611">
                  <c:v>29.485999999999684</c:v>
                </c:pt>
                <c:pt idx="612">
                  <c:v>28.27</c:v>
                </c:pt>
                <c:pt idx="613">
                  <c:v>34.996000000000002</c:v>
                </c:pt>
                <c:pt idx="614">
                  <c:v>34.626000000000012</c:v>
                </c:pt>
                <c:pt idx="615">
                  <c:v>42.439</c:v>
                </c:pt>
                <c:pt idx="616">
                  <c:v>50.375</c:v>
                </c:pt>
                <c:pt idx="617">
                  <c:v>46.244</c:v>
                </c:pt>
                <c:pt idx="618">
                  <c:v>49.112000000000002</c:v>
                </c:pt>
                <c:pt idx="619">
                  <c:v>62.3</c:v>
                </c:pt>
                <c:pt idx="620">
                  <c:v>69.179999999999978</c:v>
                </c:pt>
                <c:pt idx="621">
                  <c:v>68.875999999999948</c:v>
                </c:pt>
                <c:pt idx="622">
                  <c:v>85.458000000000013</c:v>
                </c:pt>
                <c:pt idx="623">
                  <c:v>86.789000000000001</c:v>
                </c:pt>
                <c:pt idx="624">
                  <c:v>85.153999999999982</c:v>
                </c:pt>
                <c:pt idx="625">
                  <c:v>87.370999999999981</c:v>
                </c:pt>
                <c:pt idx="626">
                  <c:v>73.412999999999997</c:v>
                </c:pt>
                <c:pt idx="627">
                  <c:v>67.09</c:v>
                </c:pt>
                <c:pt idx="628">
                  <c:v>63.715000000000003</c:v>
                </c:pt>
                <c:pt idx="629">
                  <c:v>66.418999999999997</c:v>
                </c:pt>
                <c:pt idx="630">
                  <c:v>72.488</c:v>
                </c:pt>
                <c:pt idx="631">
                  <c:v>71.304000000000002</c:v>
                </c:pt>
                <c:pt idx="632">
                  <c:v>67.36</c:v>
                </c:pt>
                <c:pt idx="633">
                  <c:v>70.881999999999991</c:v>
                </c:pt>
                <c:pt idx="634">
                  <c:v>73.506</c:v>
                </c:pt>
                <c:pt idx="635">
                  <c:v>68.480999999999995</c:v>
                </c:pt>
                <c:pt idx="636">
                  <c:v>44.101000000000006</c:v>
                </c:pt>
                <c:pt idx="637">
                  <c:v>72.322000000000003</c:v>
                </c:pt>
                <c:pt idx="638">
                  <c:v>69.820999999999998</c:v>
                </c:pt>
                <c:pt idx="639">
                  <c:v>69.531000000000006</c:v>
                </c:pt>
                <c:pt idx="640">
                  <c:v>78.628999999999948</c:v>
                </c:pt>
                <c:pt idx="641">
                  <c:v>71.121999999999986</c:v>
                </c:pt>
                <c:pt idx="642">
                  <c:v>75.092000000000013</c:v>
                </c:pt>
                <c:pt idx="643">
                  <c:v>72.945000000000007</c:v>
                </c:pt>
                <c:pt idx="644">
                  <c:v>70.914000000000527</c:v>
                </c:pt>
                <c:pt idx="645">
                  <c:v>66.983000000000004</c:v>
                </c:pt>
                <c:pt idx="646">
                  <c:v>65.506</c:v>
                </c:pt>
                <c:pt idx="647">
                  <c:v>68.11999999999999</c:v>
                </c:pt>
                <c:pt idx="648">
                  <c:v>65.900000000000006</c:v>
                </c:pt>
                <c:pt idx="649">
                  <c:v>68.10799999999999</c:v>
                </c:pt>
                <c:pt idx="650">
                  <c:v>66.203999999999994</c:v>
                </c:pt>
                <c:pt idx="651">
                  <c:v>61.495000000000012</c:v>
                </c:pt>
                <c:pt idx="652">
                  <c:v>67.568000000000012</c:v>
                </c:pt>
                <c:pt idx="653">
                  <c:v>69.027000000000001</c:v>
                </c:pt>
                <c:pt idx="654">
                  <c:v>67.665999999999983</c:v>
                </c:pt>
                <c:pt idx="655">
                  <c:v>68.718999999999994</c:v>
                </c:pt>
                <c:pt idx="656">
                  <c:v>67.141000000000005</c:v>
                </c:pt>
                <c:pt idx="657">
                  <c:v>63.143000000000001</c:v>
                </c:pt>
                <c:pt idx="658">
                  <c:v>62.423000000000002</c:v>
                </c:pt>
                <c:pt idx="659">
                  <c:v>67.986999999999995</c:v>
                </c:pt>
                <c:pt idx="660">
                  <c:v>67.983000000000004</c:v>
                </c:pt>
                <c:pt idx="661">
                  <c:v>61.886999999999993</c:v>
                </c:pt>
                <c:pt idx="662">
                  <c:v>64.912000000000006</c:v>
                </c:pt>
                <c:pt idx="663">
                  <c:v>63.279000000000003</c:v>
                </c:pt>
                <c:pt idx="664">
                  <c:v>60.554000000000002</c:v>
                </c:pt>
                <c:pt idx="665">
                  <c:v>66.906000000000006</c:v>
                </c:pt>
                <c:pt idx="666">
                  <c:v>64.147000000000006</c:v>
                </c:pt>
                <c:pt idx="667">
                  <c:v>64.823999999999998</c:v>
                </c:pt>
                <c:pt idx="668">
                  <c:v>59.449000000000005</c:v>
                </c:pt>
                <c:pt idx="669">
                  <c:v>60.789000000000001</c:v>
                </c:pt>
                <c:pt idx="670">
                  <c:v>65.66</c:v>
                </c:pt>
                <c:pt idx="671">
                  <c:v>62.81</c:v>
                </c:pt>
                <c:pt idx="672">
                  <c:v>60.324000000000005</c:v>
                </c:pt>
                <c:pt idx="673">
                  <c:v>60.934000000000005</c:v>
                </c:pt>
                <c:pt idx="674">
                  <c:v>67.412000000000006</c:v>
                </c:pt>
                <c:pt idx="675">
                  <c:v>65.86999999999999</c:v>
                </c:pt>
                <c:pt idx="676">
                  <c:v>65.807999999999993</c:v>
                </c:pt>
                <c:pt idx="677">
                  <c:v>69.748000000000005</c:v>
                </c:pt>
                <c:pt idx="678">
                  <c:v>66.377999999999986</c:v>
                </c:pt>
                <c:pt idx="679">
                  <c:v>64.784999999999997</c:v>
                </c:pt>
                <c:pt idx="680">
                  <c:v>72.459000000000003</c:v>
                </c:pt>
                <c:pt idx="681">
                  <c:v>70.170999999999978</c:v>
                </c:pt>
                <c:pt idx="682">
                  <c:v>69.991000000000227</c:v>
                </c:pt>
                <c:pt idx="683">
                  <c:v>65.180999999999983</c:v>
                </c:pt>
                <c:pt idx="684">
                  <c:v>71.164000000000001</c:v>
                </c:pt>
                <c:pt idx="685">
                  <c:v>69.497000000000227</c:v>
                </c:pt>
                <c:pt idx="686">
                  <c:v>68.572999999999979</c:v>
                </c:pt>
                <c:pt idx="687">
                  <c:v>65.881</c:v>
                </c:pt>
                <c:pt idx="688">
                  <c:v>65.474000000000004</c:v>
                </c:pt>
                <c:pt idx="689">
                  <c:v>44.768000000000313</c:v>
                </c:pt>
                <c:pt idx="690">
                  <c:v>46.78</c:v>
                </c:pt>
                <c:pt idx="691">
                  <c:v>51.851999999999997</c:v>
                </c:pt>
                <c:pt idx="692">
                  <c:v>52.587000000000003</c:v>
                </c:pt>
                <c:pt idx="693">
                  <c:v>55.99</c:v>
                </c:pt>
                <c:pt idx="694">
                  <c:v>52.87</c:v>
                </c:pt>
                <c:pt idx="695">
                  <c:v>57.994</c:v>
                </c:pt>
                <c:pt idx="696">
                  <c:v>54.616</c:v>
                </c:pt>
                <c:pt idx="697">
                  <c:v>56.429000000000002</c:v>
                </c:pt>
                <c:pt idx="698">
                  <c:v>53.748000000000012</c:v>
                </c:pt>
                <c:pt idx="699">
                  <c:v>53.706000000000003</c:v>
                </c:pt>
                <c:pt idx="700">
                  <c:v>65.36</c:v>
                </c:pt>
                <c:pt idx="701">
                  <c:v>67.331000000000003</c:v>
                </c:pt>
                <c:pt idx="702">
                  <c:v>69.772999999999982</c:v>
                </c:pt>
                <c:pt idx="703">
                  <c:v>72.540999999999997</c:v>
                </c:pt>
                <c:pt idx="704">
                  <c:v>75.313999999999993</c:v>
                </c:pt>
                <c:pt idx="705">
                  <c:v>66.242999999999995</c:v>
                </c:pt>
                <c:pt idx="706">
                  <c:v>64.215000000000003</c:v>
                </c:pt>
                <c:pt idx="707">
                  <c:v>76.257000000000005</c:v>
                </c:pt>
                <c:pt idx="708">
                  <c:v>73.790000000000006</c:v>
                </c:pt>
                <c:pt idx="709">
                  <c:v>74.816000000000003</c:v>
                </c:pt>
                <c:pt idx="710">
                  <c:v>72.144999999999996</c:v>
                </c:pt>
                <c:pt idx="711">
                  <c:v>67.168999999999983</c:v>
                </c:pt>
                <c:pt idx="712">
                  <c:v>67.090999999999994</c:v>
                </c:pt>
                <c:pt idx="713">
                  <c:v>71.912999999999997</c:v>
                </c:pt>
                <c:pt idx="714">
                  <c:v>68.33</c:v>
                </c:pt>
                <c:pt idx="715">
                  <c:v>69.175999999999988</c:v>
                </c:pt>
                <c:pt idx="716">
                  <c:v>69.964000000000027</c:v>
                </c:pt>
                <c:pt idx="717">
                  <c:v>68.374999999999986</c:v>
                </c:pt>
                <c:pt idx="718">
                  <c:v>68.35299999999998</c:v>
                </c:pt>
                <c:pt idx="719">
                  <c:v>67.521999999999991</c:v>
                </c:pt>
                <c:pt idx="720">
                  <c:v>62.726000000000013</c:v>
                </c:pt>
                <c:pt idx="721">
                  <c:v>71.777999999999992</c:v>
                </c:pt>
                <c:pt idx="722">
                  <c:v>72.914000000000527</c:v>
                </c:pt>
                <c:pt idx="723">
                  <c:v>72.83</c:v>
                </c:pt>
                <c:pt idx="724">
                  <c:v>76.548000000000002</c:v>
                </c:pt>
                <c:pt idx="725">
                  <c:v>72.195999999999998</c:v>
                </c:pt>
                <c:pt idx="726">
                  <c:v>66.468999999999994</c:v>
                </c:pt>
                <c:pt idx="727">
                  <c:v>70.85499999999999</c:v>
                </c:pt>
                <c:pt idx="728">
                  <c:v>67.418000000000006</c:v>
                </c:pt>
                <c:pt idx="729">
                  <c:v>68.10499999999999</c:v>
                </c:pt>
                <c:pt idx="730">
                  <c:v>71.867999999999995</c:v>
                </c:pt>
                <c:pt idx="731">
                  <c:v>68.06</c:v>
                </c:pt>
                <c:pt idx="732">
                  <c:v>68.927999999999997</c:v>
                </c:pt>
                <c:pt idx="733">
                  <c:v>73.501000000000005</c:v>
                </c:pt>
                <c:pt idx="734">
                  <c:v>68.760000000000005</c:v>
                </c:pt>
                <c:pt idx="735">
                  <c:v>67.576999999999998</c:v>
                </c:pt>
                <c:pt idx="736">
                  <c:v>77.069999999999993</c:v>
                </c:pt>
                <c:pt idx="737">
                  <c:v>86.070999999999998</c:v>
                </c:pt>
                <c:pt idx="738">
                  <c:v>90.262</c:v>
                </c:pt>
                <c:pt idx="739">
                  <c:v>89.697999999999993</c:v>
                </c:pt>
                <c:pt idx="740">
                  <c:v>87.399000000000001</c:v>
                </c:pt>
                <c:pt idx="741">
                  <c:v>85.98</c:v>
                </c:pt>
                <c:pt idx="742">
                  <c:v>92.120999999999981</c:v>
                </c:pt>
                <c:pt idx="743">
                  <c:v>88.47</c:v>
                </c:pt>
                <c:pt idx="744">
                  <c:v>88.10899999999998</c:v>
                </c:pt>
                <c:pt idx="745">
                  <c:v>90.328000000000003</c:v>
                </c:pt>
                <c:pt idx="746">
                  <c:v>87.35299999999998</c:v>
                </c:pt>
                <c:pt idx="747">
                  <c:v>87.106999999999999</c:v>
                </c:pt>
                <c:pt idx="748">
                  <c:v>90.813000000000002</c:v>
                </c:pt>
                <c:pt idx="749">
                  <c:v>88.885999999999981</c:v>
                </c:pt>
                <c:pt idx="750">
                  <c:v>86.295000000000002</c:v>
                </c:pt>
                <c:pt idx="751">
                  <c:v>86.926000000000002</c:v>
                </c:pt>
                <c:pt idx="752">
                  <c:v>88.10899999999998</c:v>
                </c:pt>
                <c:pt idx="753">
                  <c:v>89.257000000000005</c:v>
                </c:pt>
                <c:pt idx="754">
                  <c:v>90.959000000000003</c:v>
                </c:pt>
                <c:pt idx="755">
                  <c:v>89.765000000000001</c:v>
                </c:pt>
                <c:pt idx="756">
                  <c:v>85.438999999999993</c:v>
                </c:pt>
                <c:pt idx="757">
                  <c:v>86.361999999999995</c:v>
                </c:pt>
                <c:pt idx="758">
                  <c:v>84.165999999999983</c:v>
                </c:pt>
                <c:pt idx="759">
                  <c:v>82.721999999999994</c:v>
                </c:pt>
                <c:pt idx="760">
                  <c:v>87.343999999999994</c:v>
                </c:pt>
                <c:pt idx="761">
                  <c:v>87.668999999999983</c:v>
                </c:pt>
                <c:pt idx="762">
                  <c:v>84.671999999999983</c:v>
                </c:pt>
                <c:pt idx="763">
                  <c:v>89.348000000000013</c:v>
                </c:pt>
                <c:pt idx="764">
                  <c:v>88.254000000000005</c:v>
                </c:pt>
                <c:pt idx="765">
                  <c:v>88.986999999999995</c:v>
                </c:pt>
                <c:pt idx="766">
                  <c:v>90.055999999999983</c:v>
                </c:pt>
                <c:pt idx="767">
                  <c:v>88.388999999999982</c:v>
                </c:pt>
                <c:pt idx="768">
                  <c:v>86.768000000000001</c:v>
                </c:pt>
                <c:pt idx="769">
                  <c:v>84.313000000000002</c:v>
                </c:pt>
                <c:pt idx="770">
                  <c:v>84.256</c:v>
                </c:pt>
                <c:pt idx="771">
                  <c:v>83.004000000000005</c:v>
                </c:pt>
                <c:pt idx="772">
                  <c:v>86.001999999999995</c:v>
                </c:pt>
                <c:pt idx="773">
                  <c:v>89.718999999999994</c:v>
                </c:pt>
                <c:pt idx="774">
                  <c:v>88.028999999999982</c:v>
                </c:pt>
                <c:pt idx="775">
                  <c:v>84.503</c:v>
                </c:pt>
                <c:pt idx="776">
                  <c:v>85.313999999999993</c:v>
                </c:pt>
                <c:pt idx="777">
                  <c:v>83.972999999999999</c:v>
                </c:pt>
                <c:pt idx="778">
                  <c:v>71.430000000000007</c:v>
                </c:pt>
                <c:pt idx="779">
                  <c:v>69.323999999999998</c:v>
                </c:pt>
                <c:pt idx="780">
                  <c:v>69.346000000000004</c:v>
                </c:pt>
                <c:pt idx="781">
                  <c:v>66.462999999999994</c:v>
                </c:pt>
                <c:pt idx="782">
                  <c:v>65.709000000000003</c:v>
                </c:pt>
                <c:pt idx="783">
                  <c:v>60.288000000000011</c:v>
                </c:pt>
                <c:pt idx="784">
                  <c:v>68.592000000000013</c:v>
                </c:pt>
                <c:pt idx="785">
                  <c:v>63.838000000000001</c:v>
                </c:pt>
                <c:pt idx="786">
                  <c:v>61.809000000000005</c:v>
                </c:pt>
                <c:pt idx="787">
                  <c:v>67.251999999999995</c:v>
                </c:pt>
                <c:pt idx="788">
                  <c:v>65.978999999999999</c:v>
                </c:pt>
                <c:pt idx="789">
                  <c:v>67.453999999999994</c:v>
                </c:pt>
                <c:pt idx="790">
                  <c:v>66.316000000000003</c:v>
                </c:pt>
                <c:pt idx="791">
                  <c:v>66.708000000000013</c:v>
                </c:pt>
                <c:pt idx="792">
                  <c:v>63.857999999999997</c:v>
                </c:pt>
                <c:pt idx="793">
                  <c:v>69.739000000000004</c:v>
                </c:pt>
                <c:pt idx="794">
                  <c:v>45.783000000000001</c:v>
                </c:pt>
                <c:pt idx="795">
                  <c:v>39.916000000000004</c:v>
                </c:pt>
                <c:pt idx="796">
                  <c:v>40.75</c:v>
                </c:pt>
                <c:pt idx="797">
                  <c:v>40.354999999999997</c:v>
                </c:pt>
                <c:pt idx="798">
                  <c:v>36.199000000000012</c:v>
                </c:pt>
                <c:pt idx="799">
                  <c:v>40.492000000000012</c:v>
                </c:pt>
                <c:pt idx="800">
                  <c:v>40.864000000000004</c:v>
                </c:pt>
                <c:pt idx="801">
                  <c:v>37.044000000000004</c:v>
                </c:pt>
                <c:pt idx="802">
                  <c:v>34.723000000000013</c:v>
                </c:pt>
                <c:pt idx="803">
                  <c:v>43.457000000000001</c:v>
                </c:pt>
                <c:pt idx="804">
                  <c:v>66.52</c:v>
                </c:pt>
                <c:pt idx="805">
                  <c:v>71.489000000000004</c:v>
                </c:pt>
                <c:pt idx="806">
                  <c:v>74.156999999999982</c:v>
                </c:pt>
                <c:pt idx="807">
                  <c:v>67.757999999999996</c:v>
                </c:pt>
                <c:pt idx="808">
                  <c:v>68.738</c:v>
                </c:pt>
                <c:pt idx="809">
                  <c:v>68.028999999999982</c:v>
                </c:pt>
                <c:pt idx="810">
                  <c:v>75.147999999999996</c:v>
                </c:pt>
                <c:pt idx="811">
                  <c:v>75.521999999999991</c:v>
                </c:pt>
                <c:pt idx="812">
                  <c:v>76.35599999999998</c:v>
                </c:pt>
                <c:pt idx="813">
                  <c:v>66.756</c:v>
                </c:pt>
                <c:pt idx="814">
                  <c:v>71.882999999999981</c:v>
                </c:pt>
                <c:pt idx="815">
                  <c:v>69.641000000000005</c:v>
                </c:pt>
                <c:pt idx="816">
                  <c:v>69.628999999999948</c:v>
                </c:pt>
                <c:pt idx="817">
                  <c:v>72.275999999999982</c:v>
                </c:pt>
                <c:pt idx="818">
                  <c:v>70.214000000000027</c:v>
                </c:pt>
                <c:pt idx="819">
                  <c:v>68.654999999999987</c:v>
                </c:pt>
                <c:pt idx="820">
                  <c:v>71.685999999999979</c:v>
                </c:pt>
                <c:pt idx="821">
                  <c:v>70.728999999999999</c:v>
                </c:pt>
                <c:pt idx="822">
                  <c:v>68.61</c:v>
                </c:pt>
                <c:pt idx="823">
                  <c:v>72.587000000000003</c:v>
                </c:pt>
                <c:pt idx="824">
                  <c:v>68.464000000000027</c:v>
                </c:pt>
                <c:pt idx="825">
                  <c:v>63.89</c:v>
                </c:pt>
                <c:pt idx="826">
                  <c:v>69.771000000000001</c:v>
                </c:pt>
                <c:pt idx="827">
                  <c:v>71.832999999999998</c:v>
                </c:pt>
                <c:pt idx="828">
                  <c:v>70.424000000000007</c:v>
                </c:pt>
                <c:pt idx="829">
                  <c:v>77.5</c:v>
                </c:pt>
                <c:pt idx="830">
                  <c:v>70.64</c:v>
                </c:pt>
                <c:pt idx="831">
                  <c:v>66.356999999999999</c:v>
                </c:pt>
                <c:pt idx="832">
                  <c:v>67.935000000000002</c:v>
                </c:pt>
                <c:pt idx="833">
                  <c:v>65.478999999999999</c:v>
                </c:pt>
                <c:pt idx="834">
                  <c:v>65.962000000000003</c:v>
                </c:pt>
                <c:pt idx="835">
                  <c:v>69.331000000000003</c:v>
                </c:pt>
                <c:pt idx="836">
                  <c:v>67.709999999999994</c:v>
                </c:pt>
                <c:pt idx="837">
                  <c:v>68.180999999999983</c:v>
                </c:pt>
                <c:pt idx="838">
                  <c:v>67.709999999999994</c:v>
                </c:pt>
                <c:pt idx="839">
                  <c:v>72.271999999999991</c:v>
                </c:pt>
                <c:pt idx="840">
                  <c:v>69.072000000000003</c:v>
                </c:pt>
                <c:pt idx="841">
                  <c:v>64.25</c:v>
                </c:pt>
                <c:pt idx="842">
                  <c:v>66.739999999999995</c:v>
                </c:pt>
                <c:pt idx="843">
                  <c:v>65.727000000000004</c:v>
                </c:pt>
                <c:pt idx="844">
                  <c:v>69.748000000000005</c:v>
                </c:pt>
                <c:pt idx="845">
                  <c:v>70.930999999999997</c:v>
                </c:pt>
                <c:pt idx="846">
                  <c:v>64.971000000000004</c:v>
                </c:pt>
                <c:pt idx="847">
                  <c:v>72.441000000000727</c:v>
                </c:pt>
                <c:pt idx="848">
                  <c:v>68.722999999999999</c:v>
                </c:pt>
                <c:pt idx="849">
                  <c:v>69.14</c:v>
                </c:pt>
                <c:pt idx="850">
                  <c:v>71.81</c:v>
                </c:pt>
                <c:pt idx="851">
                  <c:v>71.021000000000001</c:v>
                </c:pt>
                <c:pt idx="852">
                  <c:v>69.477999999999994</c:v>
                </c:pt>
                <c:pt idx="853">
                  <c:v>84.084000000000003</c:v>
                </c:pt>
                <c:pt idx="854">
                  <c:v>89.209000000000003</c:v>
                </c:pt>
                <c:pt idx="855">
                  <c:v>91.461000000000027</c:v>
                </c:pt>
                <c:pt idx="856">
                  <c:v>90.6</c:v>
                </c:pt>
                <c:pt idx="857">
                  <c:v>88.238</c:v>
                </c:pt>
                <c:pt idx="858">
                  <c:v>69.400000000000006</c:v>
                </c:pt>
                <c:pt idx="859">
                  <c:v>78.771999999999991</c:v>
                </c:pt>
                <c:pt idx="860">
                  <c:v>85.677999999999983</c:v>
                </c:pt>
                <c:pt idx="861">
                  <c:v>90.305999999999983</c:v>
                </c:pt>
                <c:pt idx="862">
                  <c:v>85.754000000000005</c:v>
                </c:pt>
                <c:pt idx="863">
                  <c:v>81</c:v>
                </c:pt>
                <c:pt idx="864">
                  <c:v>83.173999999999978</c:v>
                </c:pt>
                <c:pt idx="865">
                  <c:v>84.075000000000003</c:v>
                </c:pt>
                <c:pt idx="866">
                  <c:v>85.789000000000001</c:v>
                </c:pt>
                <c:pt idx="867">
                  <c:v>86.003</c:v>
                </c:pt>
                <c:pt idx="868">
                  <c:v>85.045000000000002</c:v>
                </c:pt>
                <c:pt idx="869">
                  <c:v>86.545000000000002</c:v>
                </c:pt>
                <c:pt idx="870">
                  <c:v>87.051000000000002</c:v>
                </c:pt>
                <c:pt idx="871">
                  <c:v>78.759</c:v>
                </c:pt>
                <c:pt idx="872">
                  <c:v>86.534999999999997</c:v>
                </c:pt>
                <c:pt idx="873">
                  <c:v>81.048000000000002</c:v>
                </c:pt>
                <c:pt idx="874">
                  <c:v>71.673999999999978</c:v>
                </c:pt>
                <c:pt idx="875">
                  <c:v>81.977999999999994</c:v>
                </c:pt>
                <c:pt idx="876">
                  <c:v>69.867000000000004</c:v>
                </c:pt>
                <c:pt idx="877">
                  <c:v>67.77</c:v>
                </c:pt>
                <c:pt idx="878">
                  <c:v>62.464000000000006</c:v>
                </c:pt>
                <c:pt idx="879">
                  <c:v>58.161000000000001</c:v>
                </c:pt>
                <c:pt idx="880">
                  <c:v>70.430000000000007</c:v>
                </c:pt>
                <c:pt idx="881">
                  <c:v>68.334000000000003</c:v>
                </c:pt>
                <c:pt idx="882">
                  <c:v>65.843000000000004</c:v>
                </c:pt>
                <c:pt idx="883">
                  <c:v>51.83</c:v>
                </c:pt>
                <c:pt idx="884">
                  <c:v>60</c:v>
                </c:pt>
                <c:pt idx="885">
                  <c:v>65.453000000000003</c:v>
                </c:pt>
                <c:pt idx="886">
                  <c:v>72.19</c:v>
                </c:pt>
                <c:pt idx="887">
                  <c:v>69.10199999999999</c:v>
                </c:pt>
                <c:pt idx="888">
                  <c:v>65.215000000000003</c:v>
                </c:pt>
                <c:pt idx="889">
                  <c:v>68.235000000000014</c:v>
                </c:pt>
                <c:pt idx="890">
                  <c:v>68.843000000000004</c:v>
                </c:pt>
                <c:pt idx="891">
                  <c:v>69.122999999999948</c:v>
                </c:pt>
                <c:pt idx="892">
                  <c:v>67.387999999999991</c:v>
                </c:pt>
                <c:pt idx="893">
                  <c:v>70.114000000000004</c:v>
                </c:pt>
                <c:pt idx="894">
                  <c:v>70.066999999999993</c:v>
                </c:pt>
                <c:pt idx="895">
                  <c:v>71.116</c:v>
                </c:pt>
                <c:pt idx="896">
                  <c:v>63.501000000000005</c:v>
                </c:pt>
                <c:pt idx="897">
                  <c:v>64.028999999999982</c:v>
                </c:pt>
                <c:pt idx="898">
                  <c:v>74.388999999999982</c:v>
                </c:pt>
                <c:pt idx="899">
                  <c:v>87.308999999999983</c:v>
                </c:pt>
                <c:pt idx="900">
                  <c:v>84.60499999999999</c:v>
                </c:pt>
                <c:pt idx="901">
                  <c:v>85.867000000000004</c:v>
                </c:pt>
                <c:pt idx="902">
                  <c:v>88.266999999999996</c:v>
                </c:pt>
                <c:pt idx="903">
                  <c:v>83.804999999999993</c:v>
                </c:pt>
                <c:pt idx="904">
                  <c:v>85.85499999999999</c:v>
                </c:pt>
                <c:pt idx="905">
                  <c:v>85.461000000000027</c:v>
                </c:pt>
                <c:pt idx="906">
                  <c:v>84.153999999999982</c:v>
                </c:pt>
                <c:pt idx="907">
                  <c:v>82.757999999999996</c:v>
                </c:pt>
                <c:pt idx="908">
                  <c:v>83.10599999999998</c:v>
                </c:pt>
                <c:pt idx="909">
                  <c:v>82.73</c:v>
                </c:pt>
                <c:pt idx="910">
                  <c:v>89.096000000000004</c:v>
                </c:pt>
                <c:pt idx="911">
                  <c:v>85.513000000000005</c:v>
                </c:pt>
                <c:pt idx="912">
                  <c:v>84.751999999999995</c:v>
                </c:pt>
                <c:pt idx="913">
                  <c:v>67.152999999999949</c:v>
                </c:pt>
                <c:pt idx="914">
                  <c:v>51.661000000000001</c:v>
                </c:pt>
                <c:pt idx="915">
                  <c:v>50.129000000000012</c:v>
                </c:pt>
                <c:pt idx="916">
                  <c:v>48.778000000000013</c:v>
                </c:pt>
                <c:pt idx="917">
                  <c:v>50.163000000000011</c:v>
                </c:pt>
                <c:pt idx="918">
                  <c:v>47.211000000000006</c:v>
                </c:pt>
                <c:pt idx="919">
                  <c:v>49.938000000000002</c:v>
                </c:pt>
                <c:pt idx="920">
                  <c:v>50.479000000000006</c:v>
                </c:pt>
                <c:pt idx="921">
                  <c:v>50.489000000000004</c:v>
                </c:pt>
                <c:pt idx="922">
                  <c:v>52.856000000000002</c:v>
                </c:pt>
                <c:pt idx="923">
                  <c:v>47.151000000000003</c:v>
                </c:pt>
                <c:pt idx="924">
                  <c:v>49.945</c:v>
                </c:pt>
                <c:pt idx="925">
                  <c:v>54.317999999999998</c:v>
                </c:pt>
                <c:pt idx="926">
                  <c:v>54.014000000000003</c:v>
                </c:pt>
                <c:pt idx="927">
                  <c:v>52.683</c:v>
                </c:pt>
                <c:pt idx="928">
                  <c:v>54.498000000000012</c:v>
                </c:pt>
                <c:pt idx="929">
                  <c:v>53.98</c:v>
                </c:pt>
                <c:pt idx="930">
                  <c:v>56.571000000000005</c:v>
                </c:pt>
                <c:pt idx="931">
                  <c:v>58.633000000000003</c:v>
                </c:pt>
                <c:pt idx="932">
                  <c:v>56.809000000000005</c:v>
                </c:pt>
                <c:pt idx="933">
                  <c:v>64.603999999999999</c:v>
                </c:pt>
                <c:pt idx="934">
                  <c:v>51.260000000000012</c:v>
                </c:pt>
                <c:pt idx="935">
                  <c:v>38.834000000000003</c:v>
                </c:pt>
                <c:pt idx="936">
                  <c:v>39.961000000000006</c:v>
                </c:pt>
                <c:pt idx="937">
                  <c:v>42.102000000000011</c:v>
                </c:pt>
                <c:pt idx="938">
                  <c:v>43.059000000000005</c:v>
                </c:pt>
                <c:pt idx="939">
                  <c:v>39.916000000000004</c:v>
                </c:pt>
                <c:pt idx="940">
                  <c:v>46.157000000000004</c:v>
                </c:pt>
                <c:pt idx="941">
                  <c:v>42.992000000000012</c:v>
                </c:pt>
                <c:pt idx="942">
                  <c:v>44.074000000000005</c:v>
                </c:pt>
                <c:pt idx="943">
                  <c:v>54.2</c:v>
                </c:pt>
                <c:pt idx="944">
                  <c:v>41.327000000000005</c:v>
                </c:pt>
                <c:pt idx="945">
                  <c:v>37.677</c:v>
                </c:pt>
                <c:pt idx="946">
                  <c:v>45.702000000000012</c:v>
                </c:pt>
                <c:pt idx="947">
                  <c:v>69.040999999999997</c:v>
                </c:pt>
                <c:pt idx="948">
                  <c:v>86.052999999999983</c:v>
                </c:pt>
                <c:pt idx="949">
                  <c:v>82.728999999999999</c:v>
                </c:pt>
                <c:pt idx="950">
                  <c:v>68.040000000000006</c:v>
                </c:pt>
                <c:pt idx="951">
                  <c:v>63.186</c:v>
                </c:pt>
                <c:pt idx="952">
                  <c:v>71.173999999999978</c:v>
                </c:pt>
                <c:pt idx="953">
                  <c:v>68.048000000000002</c:v>
                </c:pt>
                <c:pt idx="954">
                  <c:v>64.168999999999983</c:v>
                </c:pt>
                <c:pt idx="955">
                  <c:v>70.982000000000014</c:v>
                </c:pt>
                <c:pt idx="956">
                  <c:v>83.450999999999993</c:v>
                </c:pt>
                <c:pt idx="957">
                  <c:v>85.025999999999982</c:v>
                </c:pt>
                <c:pt idx="958">
                  <c:v>67.443000000000026</c:v>
                </c:pt>
                <c:pt idx="959">
                  <c:v>65.540000000000006</c:v>
                </c:pt>
                <c:pt idx="960">
                  <c:v>67.548000000000002</c:v>
                </c:pt>
                <c:pt idx="961">
                  <c:v>83.287000000000006</c:v>
                </c:pt>
                <c:pt idx="962">
                  <c:v>87.736000000000004</c:v>
                </c:pt>
                <c:pt idx="963">
                  <c:v>68.040999999999997</c:v>
                </c:pt>
                <c:pt idx="964">
                  <c:v>68.703000000000003</c:v>
                </c:pt>
                <c:pt idx="965">
                  <c:v>70.632999999999981</c:v>
                </c:pt>
                <c:pt idx="966">
                  <c:v>65.935000000000002</c:v>
                </c:pt>
                <c:pt idx="967">
                  <c:v>77.328999999999979</c:v>
                </c:pt>
                <c:pt idx="968">
                  <c:v>87.174999999999983</c:v>
                </c:pt>
                <c:pt idx="969">
                  <c:v>85.927999999999997</c:v>
                </c:pt>
                <c:pt idx="970">
                  <c:v>81.715999999999994</c:v>
                </c:pt>
                <c:pt idx="971">
                  <c:v>77.673999999999978</c:v>
                </c:pt>
                <c:pt idx="972">
                  <c:v>80.653999999999982</c:v>
                </c:pt>
                <c:pt idx="973">
                  <c:v>61.622000000000163</c:v>
                </c:pt>
                <c:pt idx="974">
                  <c:v>41.961000000000006</c:v>
                </c:pt>
                <c:pt idx="975">
                  <c:v>35.387999999999998</c:v>
                </c:pt>
                <c:pt idx="976">
                  <c:v>42.359000000000002</c:v>
                </c:pt>
                <c:pt idx="977">
                  <c:v>35.161000000000001</c:v>
                </c:pt>
                <c:pt idx="978">
                  <c:v>36.557000000000002</c:v>
                </c:pt>
                <c:pt idx="979">
                  <c:v>46.862000000000002</c:v>
                </c:pt>
                <c:pt idx="980">
                  <c:v>57.035000000000011</c:v>
                </c:pt>
                <c:pt idx="981">
                  <c:v>76.733999999999995</c:v>
                </c:pt>
                <c:pt idx="982">
                  <c:v>76.949000000000026</c:v>
                </c:pt>
                <c:pt idx="983">
                  <c:v>77.393000000000001</c:v>
                </c:pt>
                <c:pt idx="984">
                  <c:v>71.568000000000012</c:v>
                </c:pt>
                <c:pt idx="985">
                  <c:v>72.367000000000004</c:v>
                </c:pt>
                <c:pt idx="986">
                  <c:v>77.063000000000002</c:v>
                </c:pt>
                <c:pt idx="987">
                  <c:v>87.730999999999995</c:v>
                </c:pt>
                <c:pt idx="988">
                  <c:v>85.599000000000004</c:v>
                </c:pt>
                <c:pt idx="989">
                  <c:v>74.375999999999948</c:v>
                </c:pt>
                <c:pt idx="990">
                  <c:v>64.864999999999995</c:v>
                </c:pt>
                <c:pt idx="991">
                  <c:v>59.356000000000002</c:v>
                </c:pt>
                <c:pt idx="992">
                  <c:v>60.201000000000001</c:v>
                </c:pt>
                <c:pt idx="993">
                  <c:v>62.533000000000001</c:v>
                </c:pt>
                <c:pt idx="994">
                  <c:v>65.318000000000012</c:v>
                </c:pt>
                <c:pt idx="995">
                  <c:v>64.968000000000004</c:v>
                </c:pt>
                <c:pt idx="996">
                  <c:v>68.662999999999982</c:v>
                </c:pt>
                <c:pt idx="997">
                  <c:v>67.400999999999996</c:v>
                </c:pt>
                <c:pt idx="998">
                  <c:v>66.748000000000005</c:v>
                </c:pt>
                <c:pt idx="999">
                  <c:v>64.245999999999995</c:v>
                </c:pt>
                <c:pt idx="1000">
                  <c:v>84.438000000000002</c:v>
                </c:pt>
                <c:pt idx="1001">
                  <c:v>92.774999999999991</c:v>
                </c:pt>
                <c:pt idx="1002">
                  <c:v>86.63</c:v>
                </c:pt>
                <c:pt idx="1003">
                  <c:v>87.248999999999995</c:v>
                </c:pt>
                <c:pt idx="1004">
                  <c:v>89.221000000000004</c:v>
                </c:pt>
                <c:pt idx="1005">
                  <c:v>83.745000000000005</c:v>
                </c:pt>
                <c:pt idx="1006">
                  <c:v>87.959000000000003</c:v>
                </c:pt>
                <c:pt idx="1007">
                  <c:v>85.504999999999995</c:v>
                </c:pt>
                <c:pt idx="1008">
                  <c:v>83.881999999999991</c:v>
                </c:pt>
                <c:pt idx="1009">
                  <c:v>83.965000000000003</c:v>
                </c:pt>
                <c:pt idx="1010">
                  <c:v>69.714000000000027</c:v>
                </c:pt>
                <c:pt idx="1011">
                  <c:v>62.109000000000002</c:v>
                </c:pt>
                <c:pt idx="1012">
                  <c:v>62.244</c:v>
                </c:pt>
                <c:pt idx="1013">
                  <c:v>64.7</c:v>
                </c:pt>
                <c:pt idx="1014">
                  <c:v>62.233000000000011</c:v>
                </c:pt>
                <c:pt idx="1015">
                  <c:v>65.793000000000006</c:v>
                </c:pt>
                <c:pt idx="1016">
                  <c:v>65.997000000000227</c:v>
                </c:pt>
                <c:pt idx="1017">
                  <c:v>64.057999999999993</c:v>
                </c:pt>
                <c:pt idx="1018">
                  <c:v>65.661000000000001</c:v>
                </c:pt>
                <c:pt idx="1019">
                  <c:v>65.22</c:v>
                </c:pt>
                <c:pt idx="1020">
                  <c:v>64.769000000000005</c:v>
                </c:pt>
                <c:pt idx="1021">
                  <c:v>67.992000000000004</c:v>
                </c:pt>
                <c:pt idx="1022">
                  <c:v>68.251999999999995</c:v>
                </c:pt>
                <c:pt idx="1023">
                  <c:v>68.374999999999986</c:v>
                </c:pt>
                <c:pt idx="1024">
                  <c:v>68.972999999999999</c:v>
                </c:pt>
                <c:pt idx="1025">
                  <c:v>71.483999999999995</c:v>
                </c:pt>
                <c:pt idx="1026">
                  <c:v>65.062000000000012</c:v>
                </c:pt>
                <c:pt idx="1027">
                  <c:v>71.85599999999998</c:v>
                </c:pt>
                <c:pt idx="1028">
                  <c:v>69.35499999999999</c:v>
                </c:pt>
                <c:pt idx="1029">
                  <c:v>63.498000000000012</c:v>
                </c:pt>
                <c:pt idx="1030">
                  <c:v>64.968999999999994</c:v>
                </c:pt>
                <c:pt idx="1031">
                  <c:v>63.481999999999999</c:v>
                </c:pt>
                <c:pt idx="1032">
                  <c:v>59.055</c:v>
                </c:pt>
                <c:pt idx="1033">
                  <c:v>65.712999999999994</c:v>
                </c:pt>
                <c:pt idx="1034">
                  <c:v>67.075999999999979</c:v>
                </c:pt>
                <c:pt idx="1035">
                  <c:v>66.185999999999979</c:v>
                </c:pt>
                <c:pt idx="1036">
                  <c:v>70.35499999999999</c:v>
                </c:pt>
                <c:pt idx="1037">
                  <c:v>70.158999999999978</c:v>
                </c:pt>
                <c:pt idx="1038">
                  <c:v>65.549000000000007</c:v>
                </c:pt>
                <c:pt idx="1039">
                  <c:v>63.417999999999999</c:v>
                </c:pt>
                <c:pt idx="1040">
                  <c:v>60.027000000000001</c:v>
                </c:pt>
                <c:pt idx="1041">
                  <c:v>60.556000000000004</c:v>
                </c:pt>
                <c:pt idx="1042">
                  <c:v>59.61</c:v>
                </c:pt>
                <c:pt idx="1043">
                  <c:v>67.795000000000002</c:v>
                </c:pt>
                <c:pt idx="1044">
                  <c:v>65.031000000000006</c:v>
                </c:pt>
                <c:pt idx="1045">
                  <c:v>64.781000000000006</c:v>
                </c:pt>
                <c:pt idx="1046">
                  <c:v>66.887999999999991</c:v>
                </c:pt>
                <c:pt idx="1047">
                  <c:v>63.52</c:v>
                </c:pt>
                <c:pt idx="1048">
                  <c:v>62.211000000000006</c:v>
                </c:pt>
                <c:pt idx="1049">
                  <c:v>64.942000000000007</c:v>
                </c:pt>
                <c:pt idx="1050">
                  <c:v>62.476000000000006</c:v>
                </c:pt>
                <c:pt idx="1051">
                  <c:v>71.724999999999994</c:v>
                </c:pt>
                <c:pt idx="1052">
                  <c:v>81.085999999999999</c:v>
                </c:pt>
                <c:pt idx="1053">
                  <c:v>77.492000000000004</c:v>
                </c:pt>
                <c:pt idx="1054">
                  <c:v>76.533000000000001</c:v>
                </c:pt>
                <c:pt idx="1055">
                  <c:v>75.304000000000002</c:v>
                </c:pt>
                <c:pt idx="1056">
                  <c:v>69.230999999999995</c:v>
                </c:pt>
                <c:pt idx="1057">
                  <c:v>65.614000000000004</c:v>
                </c:pt>
                <c:pt idx="1058">
                  <c:v>62.956000000000003</c:v>
                </c:pt>
                <c:pt idx="1059">
                  <c:v>58.368000000000002</c:v>
                </c:pt>
                <c:pt idx="1060">
                  <c:v>34.717000000000006</c:v>
                </c:pt>
                <c:pt idx="1061">
                  <c:v>38.606000000000002</c:v>
                </c:pt>
                <c:pt idx="1062">
                  <c:v>37.67</c:v>
                </c:pt>
                <c:pt idx="1063">
                  <c:v>40.589000000000006</c:v>
                </c:pt>
                <c:pt idx="1064">
                  <c:v>40.161000000000001</c:v>
                </c:pt>
                <c:pt idx="1065">
                  <c:v>41.783000000000001</c:v>
                </c:pt>
                <c:pt idx="1066">
                  <c:v>42.089000000000006</c:v>
                </c:pt>
                <c:pt idx="1067">
                  <c:v>48.386000000000003</c:v>
                </c:pt>
                <c:pt idx="1068">
                  <c:v>43.469000000000001</c:v>
                </c:pt>
                <c:pt idx="1069">
                  <c:v>42.278000000000013</c:v>
                </c:pt>
                <c:pt idx="1070">
                  <c:v>42.118000000000002</c:v>
                </c:pt>
                <c:pt idx="1071">
                  <c:v>46.484000000000002</c:v>
                </c:pt>
                <c:pt idx="1072">
                  <c:v>71.471999999999994</c:v>
                </c:pt>
                <c:pt idx="1073">
                  <c:v>66.840999999999994</c:v>
                </c:pt>
                <c:pt idx="1074">
                  <c:v>64.78</c:v>
                </c:pt>
                <c:pt idx="1075">
                  <c:v>70.783000000000001</c:v>
                </c:pt>
                <c:pt idx="1076">
                  <c:v>72.024000000000001</c:v>
                </c:pt>
                <c:pt idx="1077">
                  <c:v>65.143000000000001</c:v>
                </c:pt>
                <c:pt idx="1078">
                  <c:v>68.769000000000005</c:v>
                </c:pt>
                <c:pt idx="1079">
                  <c:v>75.504999999999995</c:v>
                </c:pt>
                <c:pt idx="1080">
                  <c:v>71.486999999999995</c:v>
                </c:pt>
                <c:pt idx="1081">
                  <c:v>71.763999999999996</c:v>
                </c:pt>
                <c:pt idx="1082">
                  <c:v>68.135999999999981</c:v>
                </c:pt>
                <c:pt idx="1083">
                  <c:v>68.992000000000004</c:v>
                </c:pt>
                <c:pt idx="1084">
                  <c:v>67.708000000000013</c:v>
                </c:pt>
                <c:pt idx="1085">
                  <c:v>62.299000000000063</c:v>
                </c:pt>
                <c:pt idx="1086">
                  <c:v>62.864000000000004</c:v>
                </c:pt>
                <c:pt idx="1087">
                  <c:v>70.784000000000006</c:v>
                </c:pt>
                <c:pt idx="1088">
                  <c:v>68.61</c:v>
                </c:pt>
                <c:pt idx="1089">
                  <c:v>68.069999999999993</c:v>
                </c:pt>
                <c:pt idx="1090">
                  <c:v>72.373999999999981</c:v>
                </c:pt>
                <c:pt idx="1091">
                  <c:v>64.78</c:v>
                </c:pt>
                <c:pt idx="1092">
                  <c:v>63.179000000000002</c:v>
                </c:pt>
                <c:pt idx="1093">
                  <c:v>65.274000000000001</c:v>
                </c:pt>
                <c:pt idx="1094">
                  <c:v>64.509</c:v>
                </c:pt>
                <c:pt idx="1095">
                  <c:v>65.037000000000006</c:v>
                </c:pt>
                <c:pt idx="1096">
                  <c:v>62.222000000000413</c:v>
                </c:pt>
                <c:pt idx="1097">
                  <c:v>66.581999999999994</c:v>
                </c:pt>
              </c:numCache>
            </c:numRef>
          </c:val>
        </c:ser>
        <c:marker val="1"/>
        <c:axId val="96324224"/>
        <c:axId val="100385152"/>
      </c:lineChart>
      <c:catAx>
        <c:axId val="96324224"/>
        <c:scaling>
          <c:orientation val="minMax"/>
        </c:scaling>
        <c:axPos val="b"/>
        <c:tickLblPos val="nextTo"/>
        <c:crossAx val="100385152"/>
        <c:crosses val="autoZero"/>
        <c:auto val="1"/>
        <c:lblAlgn val="ctr"/>
        <c:lblOffset val="100"/>
      </c:catAx>
      <c:valAx>
        <c:axId val="100385152"/>
        <c:scaling>
          <c:orientation val="minMax"/>
          <c:min val="20"/>
        </c:scaling>
        <c:axPos val="l"/>
        <c:majorGridlines/>
        <c:numFmt formatCode="General" sourceLinked="1"/>
        <c:tickLblPos val="nextTo"/>
        <c:crossAx val="96324224"/>
        <c:crosses val="autoZero"/>
        <c:crossBetween val="between"/>
      </c:valAx>
    </c:plotArea>
    <c:legend>
      <c:legendPos val="r"/>
      <c:layout/>
    </c:legend>
    <c:plotVisOnly val="1"/>
    <c:dispBlanksAs val="gap"/>
  </c:chart>
  <c:spPr>
    <a:solidFill>
      <a:prstClr val="white"/>
    </a:solidFill>
    <a:ln>
      <a:solidFill>
        <a:schemeClr val="accent1">
          <a:lumMod val="50000"/>
        </a:schemeClr>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spPr>
            <a:ln w="28575">
              <a:noFill/>
            </a:ln>
          </c:spPr>
          <c:marker>
            <c:symbol val="diamond"/>
            <c:size val="3"/>
            <c:spPr>
              <a:solidFill>
                <a:schemeClr val="accent4">
                  <a:lumMod val="50000"/>
                </a:schemeClr>
              </a:solidFill>
              <a:ln>
                <a:solidFill>
                  <a:srgbClr val="003366"/>
                </a:solidFill>
              </a:ln>
            </c:spPr>
          </c:marker>
          <c:trendline>
            <c:trendlineType val="linear"/>
            <c:dispRSqr val="1"/>
            <c:dispEq val="1"/>
            <c:trendlineLbl>
              <c:layout>
                <c:manualLayout>
                  <c:x val="0.28576485631603743"/>
                  <c:y val="-3.1309598740602101E-2"/>
                </c:manualLayout>
              </c:layout>
              <c:numFmt formatCode="General" sourceLinked="0"/>
            </c:trendlineLbl>
          </c:trendline>
          <c:xVal>
            <c:numRef>
              <c:f>Sheet1!$I$2:$I$1099</c:f>
              <c:numCache>
                <c:formatCode>General</c:formatCode>
                <c:ptCount val="1098"/>
                <c:pt idx="0">
                  <c:v>66.599999999999994</c:v>
                </c:pt>
                <c:pt idx="1">
                  <c:v>64</c:v>
                </c:pt>
                <c:pt idx="2">
                  <c:v>63.6</c:v>
                </c:pt>
                <c:pt idx="3">
                  <c:v>64.099999999999994</c:v>
                </c:pt>
                <c:pt idx="4">
                  <c:v>66</c:v>
                </c:pt>
                <c:pt idx="5">
                  <c:v>69</c:v>
                </c:pt>
                <c:pt idx="6">
                  <c:v>61.3</c:v>
                </c:pt>
                <c:pt idx="7">
                  <c:v>63</c:v>
                </c:pt>
                <c:pt idx="8">
                  <c:v>65.3</c:v>
                </c:pt>
                <c:pt idx="9">
                  <c:v>54.7</c:v>
                </c:pt>
                <c:pt idx="10">
                  <c:v>58.8</c:v>
                </c:pt>
                <c:pt idx="11">
                  <c:v>67</c:v>
                </c:pt>
                <c:pt idx="12">
                  <c:v>64.400000000000006</c:v>
                </c:pt>
                <c:pt idx="13">
                  <c:v>64</c:v>
                </c:pt>
                <c:pt idx="14">
                  <c:v>64.5</c:v>
                </c:pt>
                <c:pt idx="15">
                  <c:v>61.5</c:v>
                </c:pt>
                <c:pt idx="16">
                  <c:v>64</c:v>
                </c:pt>
                <c:pt idx="17">
                  <c:v>59.2</c:v>
                </c:pt>
                <c:pt idx="18">
                  <c:v>61.4</c:v>
                </c:pt>
                <c:pt idx="19">
                  <c:v>67</c:v>
                </c:pt>
                <c:pt idx="20">
                  <c:v>66</c:v>
                </c:pt>
                <c:pt idx="21">
                  <c:v>61.6</c:v>
                </c:pt>
                <c:pt idx="22">
                  <c:v>63.5</c:v>
                </c:pt>
                <c:pt idx="23">
                  <c:v>65.8</c:v>
                </c:pt>
                <c:pt idx="24">
                  <c:v>60.5</c:v>
                </c:pt>
                <c:pt idx="25">
                  <c:v>63.5</c:v>
                </c:pt>
                <c:pt idx="26">
                  <c:v>62</c:v>
                </c:pt>
                <c:pt idx="27">
                  <c:v>67.3</c:v>
                </c:pt>
                <c:pt idx="28">
                  <c:v>64.5</c:v>
                </c:pt>
                <c:pt idx="29">
                  <c:v>63</c:v>
                </c:pt>
                <c:pt idx="30">
                  <c:v>58</c:v>
                </c:pt>
                <c:pt idx="31">
                  <c:v>61.8</c:v>
                </c:pt>
                <c:pt idx="32">
                  <c:v>67.2</c:v>
                </c:pt>
                <c:pt idx="33">
                  <c:v>64</c:v>
                </c:pt>
                <c:pt idx="34">
                  <c:v>67.7</c:v>
                </c:pt>
                <c:pt idx="35">
                  <c:v>70.7</c:v>
                </c:pt>
                <c:pt idx="36">
                  <c:v>75</c:v>
                </c:pt>
                <c:pt idx="37">
                  <c:v>68.400000000000006</c:v>
                </c:pt>
                <c:pt idx="38">
                  <c:v>69.5</c:v>
                </c:pt>
                <c:pt idx="39">
                  <c:v>67</c:v>
                </c:pt>
                <c:pt idx="40">
                  <c:v>66.5</c:v>
                </c:pt>
                <c:pt idx="41">
                  <c:v>68.2</c:v>
                </c:pt>
                <c:pt idx="42">
                  <c:v>62</c:v>
                </c:pt>
                <c:pt idx="43">
                  <c:v>62.5</c:v>
                </c:pt>
                <c:pt idx="44">
                  <c:v>65.2</c:v>
                </c:pt>
                <c:pt idx="45">
                  <c:v>66</c:v>
                </c:pt>
                <c:pt idx="46">
                  <c:v>68</c:v>
                </c:pt>
                <c:pt idx="47">
                  <c:v>69.5</c:v>
                </c:pt>
                <c:pt idx="48">
                  <c:v>64.8</c:v>
                </c:pt>
                <c:pt idx="49">
                  <c:v>65</c:v>
                </c:pt>
                <c:pt idx="50">
                  <c:v>64.5</c:v>
                </c:pt>
                <c:pt idx="51">
                  <c:v>57.2</c:v>
                </c:pt>
                <c:pt idx="52">
                  <c:v>62</c:v>
                </c:pt>
                <c:pt idx="53">
                  <c:v>60.5</c:v>
                </c:pt>
                <c:pt idx="54">
                  <c:v>57</c:v>
                </c:pt>
                <c:pt idx="55">
                  <c:v>56.5</c:v>
                </c:pt>
                <c:pt idx="56">
                  <c:v>66.8</c:v>
                </c:pt>
                <c:pt idx="57">
                  <c:v>69</c:v>
                </c:pt>
                <c:pt idx="58">
                  <c:v>70</c:v>
                </c:pt>
                <c:pt idx="59">
                  <c:v>65</c:v>
                </c:pt>
                <c:pt idx="60">
                  <c:v>66.599999999999994</c:v>
                </c:pt>
                <c:pt idx="61">
                  <c:v>65</c:v>
                </c:pt>
                <c:pt idx="62">
                  <c:v>67</c:v>
                </c:pt>
                <c:pt idx="63">
                  <c:v>65.7</c:v>
                </c:pt>
                <c:pt idx="64">
                  <c:v>66.5</c:v>
                </c:pt>
                <c:pt idx="65">
                  <c:v>70.5</c:v>
                </c:pt>
                <c:pt idx="66">
                  <c:v>66</c:v>
                </c:pt>
                <c:pt idx="67">
                  <c:v>70</c:v>
                </c:pt>
                <c:pt idx="68">
                  <c:v>69</c:v>
                </c:pt>
                <c:pt idx="69">
                  <c:v>66.5</c:v>
                </c:pt>
                <c:pt idx="70">
                  <c:v>65.400000000000006</c:v>
                </c:pt>
                <c:pt idx="71">
                  <c:v>65.7</c:v>
                </c:pt>
                <c:pt idx="72">
                  <c:v>64</c:v>
                </c:pt>
                <c:pt idx="73">
                  <c:v>65.5</c:v>
                </c:pt>
                <c:pt idx="74">
                  <c:v>66.5</c:v>
                </c:pt>
                <c:pt idx="75">
                  <c:v>73.2</c:v>
                </c:pt>
                <c:pt idx="76">
                  <c:v>71.8</c:v>
                </c:pt>
                <c:pt idx="77">
                  <c:v>68.5</c:v>
                </c:pt>
                <c:pt idx="78">
                  <c:v>66.5</c:v>
                </c:pt>
                <c:pt idx="79">
                  <c:v>67.400000000000006</c:v>
                </c:pt>
                <c:pt idx="80">
                  <c:v>68</c:v>
                </c:pt>
                <c:pt idx="81">
                  <c:v>64</c:v>
                </c:pt>
                <c:pt idx="82">
                  <c:v>63</c:v>
                </c:pt>
                <c:pt idx="83">
                  <c:v>64.400000000000006</c:v>
                </c:pt>
                <c:pt idx="84">
                  <c:v>64.5</c:v>
                </c:pt>
                <c:pt idx="85">
                  <c:v>66</c:v>
                </c:pt>
                <c:pt idx="86">
                  <c:v>66.400000000000006</c:v>
                </c:pt>
                <c:pt idx="87">
                  <c:v>67</c:v>
                </c:pt>
                <c:pt idx="88">
                  <c:v>67.5</c:v>
                </c:pt>
                <c:pt idx="89">
                  <c:v>67.3</c:v>
                </c:pt>
                <c:pt idx="90">
                  <c:v>66.8</c:v>
                </c:pt>
                <c:pt idx="91">
                  <c:v>64.5</c:v>
                </c:pt>
                <c:pt idx="92">
                  <c:v>67.2</c:v>
                </c:pt>
                <c:pt idx="93">
                  <c:v>65.900000000000006</c:v>
                </c:pt>
                <c:pt idx="94">
                  <c:v>66</c:v>
                </c:pt>
                <c:pt idx="95">
                  <c:v>64</c:v>
                </c:pt>
                <c:pt idx="96">
                  <c:v>64</c:v>
                </c:pt>
                <c:pt idx="97">
                  <c:v>65</c:v>
                </c:pt>
                <c:pt idx="98">
                  <c:v>65.5</c:v>
                </c:pt>
                <c:pt idx="99">
                  <c:v>64.5</c:v>
                </c:pt>
                <c:pt idx="100">
                  <c:v>67</c:v>
                </c:pt>
                <c:pt idx="101">
                  <c:v>66.5</c:v>
                </c:pt>
                <c:pt idx="102">
                  <c:v>65.7</c:v>
                </c:pt>
                <c:pt idx="103">
                  <c:v>67.5</c:v>
                </c:pt>
                <c:pt idx="104">
                  <c:v>65</c:v>
                </c:pt>
                <c:pt idx="105">
                  <c:v>65.2</c:v>
                </c:pt>
                <c:pt idx="106">
                  <c:v>65.3</c:v>
                </c:pt>
                <c:pt idx="107">
                  <c:v>68</c:v>
                </c:pt>
                <c:pt idx="108">
                  <c:v>65.3</c:v>
                </c:pt>
                <c:pt idx="109">
                  <c:v>63.3</c:v>
                </c:pt>
                <c:pt idx="110">
                  <c:v>60.5</c:v>
                </c:pt>
                <c:pt idx="111">
                  <c:v>61.5</c:v>
                </c:pt>
                <c:pt idx="112">
                  <c:v>65.3</c:v>
                </c:pt>
                <c:pt idx="113">
                  <c:v>72</c:v>
                </c:pt>
                <c:pt idx="114">
                  <c:v>67.900000000000006</c:v>
                </c:pt>
                <c:pt idx="115">
                  <c:v>67.3</c:v>
                </c:pt>
                <c:pt idx="116">
                  <c:v>72</c:v>
                </c:pt>
                <c:pt idx="117">
                  <c:v>69</c:v>
                </c:pt>
                <c:pt idx="118">
                  <c:v>67.3</c:v>
                </c:pt>
                <c:pt idx="119">
                  <c:v>63.5</c:v>
                </c:pt>
                <c:pt idx="120">
                  <c:v>64.5</c:v>
                </c:pt>
                <c:pt idx="121">
                  <c:v>65.099999999999994</c:v>
                </c:pt>
                <c:pt idx="122">
                  <c:v>67</c:v>
                </c:pt>
                <c:pt idx="123">
                  <c:v>67</c:v>
                </c:pt>
                <c:pt idx="124">
                  <c:v>69.400000000000006</c:v>
                </c:pt>
                <c:pt idx="125">
                  <c:v>68.3</c:v>
                </c:pt>
                <c:pt idx="126">
                  <c:v>67.599999999999994</c:v>
                </c:pt>
                <c:pt idx="127">
                  <c:v>69.3</c:v>
                </c:pt>
                <c:pt idx="128">
                  <c:v>62.5</c:v>
                </c:pt>
                <c:pt idx="129">
                  <c:v>62</c:v>
                </c:pt>
                <c:pt idx="130">
                  <c:v>62.5</c:v>
                </c:pt>
                <c:pt idx="131">
                  <c:v>63.1</c:v>
                </c:pt>
                <c:pt idx="132">
                  <c:v>64</c:v>
                </c:pt>
                <c:pt idx="133">
                  <c:v>64</c:v>
                </c:pt>
                <c:pt idx="134">
                  <c:v>82.4</c:v>
                </c:pt>
                <c:pt idx="135">
                  <c:v>72</c:v>
                </c:pt>
                <c:pt idx="136">
                  <c:v>66.8</c:v>
                </c:pt>
                <c:pt idx="137">
                  <c:v>72.2</c:v>
                </c:pt>
                <c:pt idx="138">
                  <c:v>65</c:v>
                </c:pt>
                <c:pt idx="139">
                  <c:v>62.3</c:v>
                </c:pt>
                <c:pt idx="140">
                  <c:v>59.4</c:v>
                </c:pt>
                <c:pt idx="141">
                  <c:v>56.8</c:v>
                </c:pt>
                <c:pt idx="142">
                  <c:v>74</c:v>
                </c:pt>
                <c:pt idx="143">
                  <c:v>66</c:v>
                </c:pt>
                <c:pt idx="144">
                  <c:v>55.5</c:v>
                </c:pt>
                <c:pt idx="145">
                  <c:v>64.2</c:v>
                </c:pt>
                <c:pt idx="146">
                  <c:v>66</c:v>
                </c:pt>
                <c:pt idx="147">
                  <c:v>58.8</c:v>
                </c:pt>
                <c:pt idx="148">
                  <c:v>62</c:v>
                </c:pt>
                <c:pt idx="149">
                  <c:v>65.2</c:v>
                </c:pt>
                <c:pt idx="150">
                  <c:v>70.3</c:v>
                </c:pt>
                <c:pt idx="151">
                  <c:v>72</c:v>
                </c:pt>
                <c:pt idx="152">
                  <c:v>68.5</c:v>
                </c:pt>
                <c:pt idx="153">
                  <c:v>65</c:v>
                </c:pt>
                <c:pt idx="154">
                  <c:v>68</c:v>
                </c:pt>
                <c:pt idx="155">
                  <c:v>65</c:v>
                </c:pt>
                <c:pt idx="156">
                  <c:v>54.5</c:v>
                </c:pt>
                <c:pt idx="157">
                  <c:v>61.6</c:v>
                </c:pt>
                <c:pt idx="158">
                  <c:v>61.5</c:v>
                </c:pt>
                <c:pt idx="159">
                  <c:v>65</c:v>
                </c:pt>
                <c:pt idx="160">
                  <c:v>74.3</c:v>
                </c:pt>
                <c:pt idx="161">
                  <c:v>73.5</c:v>
                </c:pt>
                <c:pt idx="162">
                  <c:v>73</c:v>
                </c:pt>
                <c:pt idx="163">
                  <c:v>65.3</c:v>
                </c:pt>
                <c:pt idx="164">
                  <c:v>64</c:v>
                </c:pt>
                <c:pt idx="165">
                  <c:v>75.8</c:v>
                </c:pt>
                <c:pt idx="166">
                  <c:v>70.400000000000006</c:v>
                </c:pt>
                <c:pt idx="167">
                  <c:v>68.3</c:v>
                </c:pt>
                <c:pt idx="168">
                  <c:v>64</c:v>
                </c:pt>
                <c:pt idx="169">
                  <c:v>64.5</c:v>
                </c:pt>
                <c:pt idx="170">
                  <c:v>60.7</c:v>
                </c:pt>
                <c:pt idx="171">
                  <c:v>61</c:v>
                </c:pt>
                <c:pt idx="172">
                  <c:v>56.8</c:v>
                </c:pt>
                <c:pt idx="173">
                  <c:v>66.5</c:v>
                </c:pt>
                <c:pt idx="174">
                  <c:v>67</c:v>
                </c:pt>
                <c:pt idx="175">
                  <c:v>56.3</c:v>
                </c:pt>
                <c:pt idx="176">
                  <c:v>62.5</c:v>
                </c:pt>
                <c:pt idx="177">
                  <c:v>64</c:v>
                </c:pt>
                <c:pt idx="178">
                  <c:v>57.5</c:v>
                </c:pt>
                <c:pt idx="179">
                  <c:v>55</c:v>
                </c:pt>
                <c:pt idx="180">
                  <c:v>60</c:v>
                </c:pt>
                <c:pt idx="181">
                  <c:v>66.5</c:v>
                </c:pt>
                <c:pt idx="182">
                  <c:v>70.5</c:v>
                </c:pt>
                <c:pt idx="183">
                  <c:v>71</c:v>
                </c:pt>
                <c:pt idx="184">
                  <c:v>68.8</c:v>
                </c:pt>
                <c:pt idx="185">
                  <c:v>64</c:v>
                </c:pt>
                <c:pt idx="186">
                  <c:v>60</c:v>
                </c:pt>
                <c:pt idx="187">
                  <c:v>66.599999999999994</c:v>
                </c:pt>
                <c:pt idx="188">
                  <c:v>80</c:v>
                </c:pt>
                <c:pt idx="189">
                  <c:v>54.3</c:v>
                </c:pt>
                <c:pt idx="190">
                  <c:v>74</c:v>
                </c:pt>
                <c:pt idx="191">
                  <c:v>67.2</c:v>
                </c:pt>
                <c:pt idx="192">
                  <c:v>64</c:v>
                </c:pt>
                <c:pt idx="193">
                  <c:v>70</c:v>
                </c:pt>
                <c:pt idx="194">
                  <c:v>70</c:v>
                </c:pt>
                <c:pt idx="195">
                  <c:v>69</c:v>
                </c:pt>
                <c:pt idx="196">
                  <c:v>71</c:v>
                </c:pt>
                <c:pt idx="197">
                  <c:v>70.7</c:v>
                </c:pt>
                <c:pt idx="198">
                  <c:v>66.400000000000006</c:v>
                </c:pt>
                <c:pt idx="199">
                  <c:v>67</c:v>
                </c:pt>
                <c:pt idx="200">
                  <c:v>66.5</c:v>
                </c:pt>
                <c:pt idx="201">
                  <c:v>68.3</c:v>
                </c:pt>
                <c:pt idx="202">
                  <c:v>67</c:v>
                </c:pt>
                <c:pt idx="203">
                  <c:v>68</c:v>
                </c:pt>
                <c:pt idx="204">
                  <c:v>68</c:v>
                </c:pt>
                <c:pt idx="205">
                  <c:v>69</c:v>
                </c:pt>
                <c:pt idx="206">
                  <c:v>68.5</c:v>
                </c:pt>
                <c:pt idx="207">
                  <c:v>68</c:v>
                </c:pt>
                <c:pt idx="208">
                  <c:v>63.3</c:v>
                </c:pt>
                <c:pt idx="209">
                  <c:v>63</c:v>
                </c:pt>
                <c:pt idx="210">
                  <c:v>63</c:v>
                </c:pt>
                <c:pt idx="211">
                  <c:v>73.3</c:v>
                </c:pt>
                <c:pt idx="212">
                  <c:v>73</c:v>
                </c:pt>
                <c:pt idx="213">
                  <c:v>73</c:v>
                </c:pt>
                <c:pt idx="214">
                  <c:v>66</c:v>
                </c:pt>
                <c:pt idx="215">
                  <c:v>64.3</c:v>
                </c:pt>
                <c:pt idx="216">
                  <c:v>66</c:v>
                </c:pt>
                <c:pt idx="217">
                  <c:v>64.599999999999994</c:v>
                </c:pt>
                <c:pt idx="218">
                  <c:v>66</c:v>
                </c:pt>
                <c:pt idx="219">
                  <c:v>66.7</c:v>
                </c:pt>
                <c:pt idx="220">
                  <c:v>66.3</c:v>
                </c:pt>
                <c:pt idx="221">
                  <c:v>70.7</c:v>
                </c:pt>
                <c:pt idx="222">
                  <c:v>72.3</c:v>
                </c:pt>
                <c:pt idx="223">
                  <c:v>73.400000000000006</c:v>
                </c:pt>
                <c:pt idx="224">
                  <c:v>68.8</c:v>
                </c:pt>
                <c:pt idx="225">
                  <c:v>70</c:v>
                </c:pt>
                <c:pt idx="226">
                  <c:v>68.5</c:v>
                </c:pt>
                <c:pt idx="227">
                  <c:v>65.7</c:v>
                </c:pt>
                <c:pt idx="228">
                  <c:v>64</c:v>
                </c:pt>
                <c:pt idx="229">
                  <c:v>61</c:v>
                </c:pt>
                <c:pt idx="230">
                  <c:v>63.8</c:v>
                </c:pt>
                <c:pt idx="231">
                  <c:v>64.8</c:v>
                </c:pt>
                <c:pt idx="232">
                  <c:v>65</c:v>
                </c:pt>
                <c:pt idx="233">
                  <c:v>58.7</c:v>
                </c:pt>
                <c:pt idx="234">
                  <c:v>59</c:v>
                </c:pt>
                <c:pt idx="235">
                  <c:v>62.3</c:v>
                </c:pt>
                <c:pt idx="236">
                  <c:v>64.400000000000006</c:v>
                </c:pt>
                <c:pt idx="237">
                  <c:v>62.1</c:v>
                </c:pt>
                <c:pt idx="238">
                  <c:v>68</c:v>
                </c:pt>
                <c:pt idx="239">
                  <c:v>69.2</c:v>
                </c:pt>
                <c:pt idx="240">
                  <c:v>69.400000000000006</c:v>
                </c:pt>
                <c:pt idx="241">
                  <c:v>72</c:v>
                </c:pt>
                <c:pt idx="242">
                  <c:v>67.5</c:v>
                </c:pt>
                <c:pt idx="243">
                  <c:v>63.6</c:v>
                </c:pt>
                <c:pt idx="244">
                  <c:v>65</c:v>
                </c:pt>
                <c:pt idx="245">
                  <c:v>76</c:v>
                </c:pt>
                <c:pt idx="246">
                  <c:v>86</c:v>
                </c:pt>
                <c:pt idx="247">
                  <c:v>91</c:v>
                </c:pt>
                <c:pt idx="248">
                  <c:v>95</c:v>
                </c:pt>
                <c:pt idx="249">
                  <c:v>91</c:v>
                </c:pt>
                <c:pt idx="250">
                  <c:v>96</c:v>
                </c:pt>
                <c:pt idx="251">
                  <c:v>89.2</c:v>
                </c:pt>
                <c:pt idx="252">
                  <c:v>83.7</c:v>
                </c:pt>
                <c:pt idx="253">
                  <c:v>56.6</c:v>
                </c:pt>
                <c:pt idx="254">
                  <c:v>55</c:v>
                </c:pt>
                <c:pt idx="255">
                  <c:v>62.7</c:v>
                </c:pt>
                <c:pt idx="256">
                  <c:v>66</c:v>
                </c:pt>
                <c:pt idx="257">
                  <c:v>73.5</c:v>
                </c:pt>
                <c:pt idx="258">
                  <c:v>74.8</c:v>
                </c:pt>
                <c:pt idx="259">
                  <c:v>71</c:v>
                </c:pt>
                <c:pt idx="260">
                  <c:v>65</c:v>
                </c:pt>
                <c:pt idx="261">
                  <c:v>56</c:v>
                </c:pt>
                <c:pt idx="262">
                  <c:v>59</c:v>
                </c:pt>
                <c:pt idx="263">
                  <c:v>63</c:v>
                </c:pt>
                <c:pt idx="264">
                  <c:v>63</c:v>
                </c:pt>
                <c:pt idx="265">
                  <c:v>67</c:v>
                </c:pt>
                <c:pt idx="266">
                  <c:v>69</c:v>
                </c:pt>
                <c:pt idx="267">
                  <c:v>64</c:v>
                </c:pt>
                <c:pt idx="268">
                  <c:v>65</c:v>
                </c:pt>
                <c:pt idx="269">
                  <c:v>63</c:v>
                </c:pt>
                <c:pt idx="270">
                  <c:v>63</c:v>
                </c:pt>
                <c:pt idx="271">
                  <c:v>67</c:v>
                </c:pt>
                <c:pt idx="272">
                  <c:v>63</c:v>
                </c:pt>
                <c:pt idx="273">
                  <c:v>66</c:v>
                </c:pt>
                <c:pt idx="274">
                  <c:v>67</c:v>
                </c:pt>
                <c:pt idx="275">
                  <c:v>69</c:v>
                </c:pt>
                <c:pt idx="276">
                  <c:v>68</c:v>
                </c:pt>
                <c:pt idx="277">
                  <c:v>67</c:v>
                </c:pt>
                <c:pt idx="278">
                  <c:v>68</c:v>
                </c:pt>
                <c:pt idx="279">
                  <c:v>67</c:v>
                </c:pt>
                <c:pt idx="280">
                  <c:v>66</c:v>
                </c:pt>
                <c:pt idx="281">
                  <c:v>65</c:v>
                </c:pt>
                <c:pt idx="282">
                  <c:v>62</c:v>
                </c:pt>
                <c:pt idx="283">
                  <c:v>63</c:v>
                </c:pt>
                <c:pt idx="284">
                  <c:v>62</c:v>
                </c:pt>
                <c:pt idx="285">
                  <c:v>62</c:v>
                </c:pt>
                <c:pt idx="286">
                  <c:v>64</c:v>
                </c:pt>
                <c:pt idx="287">
                  <c:v>65</c:v>
                </c:pt>
                <c:pt idx="288">
                  <c:v>62</c:v>
                </c:pt>
                <c:pt idx="289">
                  <c:v>63</c:v>
                </c:pt>
                <c:pt idx="290">
                  <c:v>63</c:v>
                </c:pt>
                <c:pt idx="291">
                  <c:v>64</c:v>
                </c:pt>
                <c:pt idx="292">
                  <c:v>58</c:v>
                </c:pt>
                <c:pt idx="293">
                  <c:v>48</c:v>
                </c:pt>
                <c:pt idx="294">
                  <c:v>52</c:v>
                </c:pt>
                <c:pt idx="295">
                  <c:v>60</c:v>
                </c:pt>
                <c:pt idx="296">
                  <c:v>64</c:v>
                </c:pt>
                <c:pt idx="297">
                  <c:v>63</c:v>
                </c:pt>
                <c:pt idx="298">
                  <c:v>58</c:v>
                </c:pt>
                <c:pt idx="299">
                  <c:v>60</c:v>
                </c:pt>
                <c:pt idx="300">
                  <c:v>65</c:v>
                </c:pt>
                <c:pt idx="301">
                  <c:v>64</c:v>
                </c:pt>
                <c:pt idx="302">
                  <c:v>60</c:v>
                </c:pt>
                <c:pt idx="303">
                  <c:v>62</c:v>
                </c:pt>
                <c:pt idx="304">
                  <c:v>63</c:v>
                </c:pt>
                <c:pt idx="305">
                  <c:v>60</c:v>
                </c:pt>
                <c:pt idx="306">
                  <c:v>60</c:v>
                </c:pt>
                <c:pt idx="307">
                  <c:v>63</c:v>
                </c:pt>
                <c:pt idx="308">
                  <c:v>61</c:v>
                </c:pt>
                <c:pt idx="309">
                  <c:v>63</c:v>
                </c:pt>
                <c:pt idx="310">
                  <c:v>65</c:v>
                </c:pt>
                <c:pt idx="311">
                  <c:v>67</c:v>
                </c:pt>
                <c:pt idx="312">
                  <c:v>64</c:v>
                </c:pt>
                <c:pt idx="313">
                  <c:v>48</c:v>
                </c:pt>
                <c:pt idx="314">
                  <c:v>43</c:v>
                </c:pt>
                <c:pt idx="315">
                  <c:v>43</c:v>
                </c:pt>
                <c:pt idx="316">
                  <c:v>48</c:v>
                </c:pt>
                <c:pt idx="317">
                  <c:v>53</c:v>
                </c:pt>
                <c:pt idx="318">
                  <c:v>55</c:v>
                </c:pt>
                <c:pt idx="319">
                  <c:v>60</c:v>
                </c:pt>
                <c:pt idx="320">
                  <c:v>58</c:v>
                </c:pt>
                <c:pt idx="321">
                  <c:v>61</c:v>
                </c:pt>
                <c:pt idx="322">
                  <c:v>57</c:v>
                </c:pt>
                <c:pt idx="323">
                  <c:v>51</c:v>
                </c:pt>
                <c:pt idx="324">
                  <c:v>46</c:v>
                </c:pt>
                <c:pt idx="325">
                  <c:v>47</c:v>
                </c:pt>
                <c:pt idx="326">
                  <c:v>54</c:v>
                </c:pt>
                <c:pt idx="327">
                  <c:v>48</c:v>
                </c:pt>
                <c:pt idx="328">
                  <c:v>50</c:v>
                </c:pt>
                <c:pt idx="329">
                  <c:v>56</c:v>
                </c:pt>
                <c:pt idx="330">
                  <c:v>55</c:v>
                </c:pt>
                <c:pt idx="331">
                  <c:v>55</c:v>
                </c:pt>
                <c:pt idx="332">
                  <c:v>50</c:v>
                </c:pt>
                <c:pt idx="333">
                  <c:v>53</c:v>
                </c:pt>
                <c:pt idx="334">
                  <c:v>55</c:v>
                </c:pt>
                <c:pt idx="335">
                  <c:v>53</c:v>
                </c:pt>
                <c:pt idx="336">
                  <c:v>56</c:v>
                </c:pt>
                <c:pt idx="337">
                  <c:v>63</c:v>
                </c:pt>
                <c:pt idx="338">
                  <c:v>63</c:v>
                </c:pt>
                <c:pt idx="339">
                  <c:v>73</c:v>
                </c:pt>
                <c:pt idx="340">
                  <c:v>68</c:v>
                </c:pt>
                <c:pt idx="341">
                  <c:v>66</c:v>
                </c:pt>
                <c:pt idx="342">
                  <c:v>68</c:v>
                </c:pt>
                <c:pt idx="343">
                  <c:v>99</c:v>
                </c:pt>
                <c:pt idx="344">
                  <c:v>94</c:v>
                </c:pt>
                <c:pt idx="345">
                  <c:v>83</c:v>
                </c:pt>
                <c:pt idx="346">
                  <c:v>88</c:v>
                </c:pt>
                <c:pt idx="347">
                  <c:v>93</c:v>
                </c:pt>
                <c:pt idx="348">
                  <c:v>103</c:v>
                </c:pt>
                <c:pt idx="349">
                  <c:v>64</c:v>
                </c:pt>
                <c:pt idx="350">
                  <c:v>52</c:v>
                </c:pt>
                <c:pt idx="351">
                  <c:v>58</c:v>
                </c:pt>
                <c:pt idx="352">
                  <c:v>59</c:v>
                </c:pt>
                <c:pt idx="353">
                  <c:v>49</c:v>
                </c:pt>
                <c:pt idx="354">
                  <c:v>48</c:v>
                </c:pt>
                <c:pt idx="355">
                  <c:v>50</c:v>
                </c:pt>
                <c:pt idx="356">
                  <c:v>58</c:v>
                </c:pt>
                <c:pt idx="357">
                  <c:v>57</c:v>
                </c:pt>
                <c:pt idx="358">
                  <c:v>60</c:v>
                </c:pt>
                <c:pt idx="359">
                  <c:v>58</c:v>
                </c:pt>
                <c:pt idx="360">
                  <c:v>54</c:v>
                </c:pt>
                <c:pt idx="361">
                  <c:v>59</c:v>
                </c:pt>
                <c:pt idx="362">
                  <c:v>73</c:v>
                </c:pt>
                <c:pt idx="363">
                  <c:v>66</c:v>
                </c:pt>
                <c:pt idx="364">
                  <c:v>69</c:v>
                </c:pt>
                <c:pt idx="365">
                  <c:v>71</c:v>
                </c:pt>
                <c:pt idx="366">
                  <c:v>72</c:v>
                </c:pt>
                <c:pt idx="367">
                  <c:v>69</c:v>
                </c:pt>
                <c:pt idx="368">
                  <c:v>63</c:v>
                </c:pt>
                <c:pt idx="369">
                  <c:v>58</c:v>
                </c:pt>
                <c:pt idx="370">
                  <c:v>57</c:v>
                </c:pt>
                <c:pt idx="371">
                  <c:v>61</c:v>
                </c:pt>
                <c:pt idx="372">
                  <c:v>70</c:v>
                </c:pt>
                <c:pt idx="373">
                  <c:v>51</c:v>
                </c:pt>
                <c:pt idx="374">
                  <c:v>44</c:v>
                </c:pt>
                <c:pt idx="375">
                  <c:v>40</c:v>
                </c:pt>
                <c:pt idx="376">
                  <c:v>46</c:v>
                </c:pt>
                <c:pt idx="377">
                  <c:v>55</c:v>
                </c:pt>
                <c:pt idx="378">
                  <c:v>58</c:v>
                </c:pt>
                <c:pt idx="379">
                  <c:v>76</c:v>
                </c:pt>
                <c:pt idx="380">
                  <c:v>74</c:v>
                </c:pt>
                <c:pt idx="381">
                  <c:v>44</c:v>
                </c:pt>
                <c:pt idx="382">
                  <c:v>53</c:v>
                </c:pt>
                <c:pt idx="383">
                  <c:v>52</c:v>
                </c:pt>
                <c:pt idx="384">
                  <c:v>59</c:v>
                </c:pt>
                <c:pt idx="385">
                  <c:v>66</c:v>
                </c:pt>
                <c:pt idx="386">
                  <c:v>57</c:v>
                </c:pt>
                <c:pt idx="387">
                  <c:v>56</c:v>
                </c:pt>
                <c:pt idx="388">
                  <c:v>57</c:v>
                </c:pt>
                <c:pt idx="389">
                  <c:v>57</c:v>
                </c:pt>
                <c:pt idx="390">
                  <c:v>58</c:v>
                </c:pt>
                <c:pt idx="391">
                  <c:v>57</c:v>
                </c:pt>
                <c:pt idx="392">
                  <c:v>56</c:v>
                </c:pt>
                <c:pt idx="393">
                  <c:v>56</c:v>
                </c:pt>
                <c:pt idx="394">
                  <c:v>56</c:v>
                </c:pt>
                <c:pt idx="395">
                  <c:v>58</c:v>
                </c:pt>
                <c:pt idx="396">
                  <c:v>58</c:v>
                </c:pt>
                <c:pt idx="397">
                  <c:v>59</c:v>
                </c:pt>
                <c:pt idx="398">
                  <c:v>57</c:v>
                </c:pt>
                <c:pt idx="399">
                  <c:v>54</c:v>
                </c:pt>
                <c:pt idx="400">
                  <c:v>54</c:v>
                </c:pt>
                <c:pt idx="401">
                  <c:v>57</c:v>
                </c:pt>
                <c:pt idx="402">
                  <c:v>64</c:v>
                </c:pt>
                <c:pt idx="403">
                  <c:v>56</c:v>
                </c:pt>
                <c:pt idx="404">
                  <c:v>62</c:v>
                </c:pt>
                <c:pt idx="405">
                  <c:v>63</c:v>
                </c:pt>
                <c:pt idx="406">
                  <c:v>65</c:v>
                </c:pt>
                <c:pt idx="407">
                  <c:v>64</c:v>
                </c:pt>
                <c:pt idx="408">
                  <c:v>62</c:v>
                </c:pt>
                <c:pt idx="409">
                  <c:v>64</c:v>
                </c:pt>
                <c:pt idx="410">
                  <c:v>69</c:v>
                </c:pt>
                <c:pt idx="411">
                  <c:v>70</c:v>
                </c:pt>
                <c:pt idx="412">
                  <c:v>69</c:v>
                </c:pt>
                <c:pt idx="413">
                  <c:v>113</c:v>
                </c:pt>
                <c:pt idx="414">
                  <c:v>96</c:v>
                </c:pt>
                <c:pt idx="415">
                  <c:v>74</c:v>
                </c:pt>
                <c:pt idx="416">
                  <c:v>64</c:v>
                </c:pt>
                <c:pt idx="417">
                  <c:v>66</c:v>
                </c:pt>
                <c:pt idx="418">
                  <c:v>62</c:v>
                </c:pt>
                <c:pt idx="419">
                  <c:v>64</c:v>
                </c:pt>
                <c:pt idx="420">
                  <c:v>64</c:v>
                </c:pt>
                <c:pt idx="421">
                  <c:v>66</c:v>
                </c:pt>
                <c:pt idx="422">
                  <c:v>68</c:v>
                </c:pt>
                <c:pt idx="423">
                  <c:v>66</c:v>
                </c:pt>
                <c:pt idx="424">
                  <c:v>66</c:v>
                </c:pt>
                <c:pt idx="425">
                  <c:v>66</c:v>
                </c:pt>
                <c:pt idx="426">
                  <c:v>66</c:v>
                </c:pt>
                <c:pt idx="427">
                  <c:v>65</c:v>
                </c:pt>
                <c:pt idx="428">
                  <c:v>64</c:v>
                </c:pt>
                <c:pt idx="429">
                  <c:v>57</c:v>
                </c:pt>
                <c:pt idx="430">
                  <c:v>62</c:v>
                </c:pt>
                <c:pt idx="431">
                  <c:v>64</c:v>
                </c:pt>
                <c:pt idx="432">
                  <c:v>63</c:v>
                </c:pt>
                <c:pt idx="433">
                  <c:v>66</c:v>
                </c:pt>
                <c:pt idx="434">
                  <c:v>63</c:v>
                </c:pt>
                <c:pt idx="435">
                  <c:v>64</c:v>
                </c:pt>
                <c:pt idx="436">
                  <c:v>69</c:v>
                </c:pt>
                <c:pt idx="437">
                  <c:v>68</c:v>
                </c:pt>
                <c:pt idx="438">
                  <c:v>65</c:v>
                </c:pt>
                <c:pt idx="439">
                  <c:v>67</c:v>
                </c:pt>
                <c:pt idx="440">
                  <c:v>61</c:v>
                </c:pt>
                <c:pt idx="441">
                  <c:v>60</c:v>
                </c:pt>
                <c:pt idx="442">
                  <c:v>63</c:v>
                </c:pt>
                <c:pt idx="443">
                  <c:v>65</c:v>
                </c:pt>
                <c:pt idx="444">
                  <c:v>66</c:v>
                </c:pt>
                <c:pt idx="445">
                  <c:v>69</c:v>
                </c:pt>
                <c:pt idx="446">
                  <c:v>67</c:v>
                </c:pt>
                <c:pt idx="447">
                  <c:v>64</c:v>
                </c:pt>
                <c:pt idx="448">
                  <c:v>66</c:v>
                </c:pt>
                <c:pt idx="449">
                  <c:v>59</c:v>
                </c:pt>
                <c:pt idx="450">
                  <c:v>50.4</c:v>
                </c:pt>
                <c:pt idx="451">
                  <c:v>49</c:v>
                </c:pt>
                <c:pt idx="452">
                  <c:v>49.6</c:v>
                </c:pt>
                <c:pt idx="453">
                  <c:v>64</c:v>
                </c:pt>
                <c:pt idx="454">
                  <c:v>67</c:v>
                </c:pt>
                <c:pt idx="455">
                  <c:v>74</c:v>
                </c:pt>
                <c:pt idx="456">
                  <c:v>68</c:v>
                </c:pt>
                <c:pt idx="457">
                  <c:v>75</c:v>
                </c:pt>
                <c:pt idx="458">
                  <c:v>72</c:v>
                </c:pt>
                <c:pt idx="459">
                  <c:v>64</c:v>
                </c:pt>
                <c:pt idx="460">
                  <c:v>74</c:v>
                </c:pt>
                <c:pt idx="461">
                  <c:v>76</c:v>
                </c:pt>
                <c:pt idx="462">
                  <c:v>79</c:v>
                </c:pt>
                <c:pt idx="463">
                  <c:v>77</c:v>
                </c:pt>
                <c:pt idx="464">
                  <c:v>78</c:v>
                </c:pt>
                <c:pt idx="465">
                  <c:v>75</c:v>
                </c:pt>
                <c:pt idx="466">
                  <c:v>68</c:v>
                </c:pt>
                <c:pt idx="467">
                  <c:v>66</c:v>
                </c:pt>
                <c:pt idx="468">
                  <c:v>59</c:v>
                </c:pt>
                <c:pt idx="469">
                  <c:v>64</c:v>
                </c:pt>
                <c:pt idx="470">
                  <c:v>67</c:v>
                </c:pt>
                <c:pt idx="471">
                  <c:v>68</c:v>
                </c:pt>
                <c:pt idx="472">
                  <c:v>69</c:v>
                </c:pt>
                <c:pt idx="473">
                  <c:v>69</c:v>
                </c:pt>
                <c:pt idx="474">
                  <c:v>67</c:v>
                </c:pt>
                <c:pt idx="475">
                  <c:v>63</c:v>
                </c:pt>
                <c:pt idx="476">
                  <c:v>60</c:v>
                </c:pt>
                <c:pt idx="477">
                  <c:v>58</c:v>
                </c:pt>
                <c:pt idx="478">
                  <c:v>62</c:v>
                </c:pt>
                <c:pt idx="479">
                  <c:v>60</c:v>
                </c:pt>
                <c:pt idx="480">
                  <c:v>58</c:v>
                </c:pt>
                <c:pt idx="481">
                  <c:v>62</c:v>
                </c:pt>
                <c:pt idx="482">
                  <c:v>64</c:v>
                </c:pt>
                <c:pt idx="483">
                  <c:v>64</c:v>
                </c:pt>
                <c:pt idx="484">
                  <c:v>65</c:v>
                </c:pt>
                <c:pt idx="485">
                  <c:v>68</c:v>
                </c:pt>
                <c:pt idx="486">
                  <c:v>67</c:v>
                </c:pt>
                <c:pt idx="487">
                  <c:v>67</c:v>
                </c:pt>
                <c:pt idx="488">
                  <c:v>64</c:v>
                </c:pt>
                <c:pt idx="489">
                  <c:v>62</c:v>
                </c:pt>
                <c:pt idx="490">
                  <c:v>62</c:v>
                </c:pt>
                <c:pt idx="491">
                  <c:v>94</c:v>
                </c:pt>
                <c:pt idx="492">
                  <c:v>100</c:v>
                </c:pt>
                <c:pt idx="493">
                  <c:v>98</c:v>
                </c:pt>
                <c:pt idx="494">
                  <c:v>97</c:v>
                </c:pt>
                <c:pt idx="495">
                  <c:v>94</c:v>
                </c:pt>
                <c:pt idx="496">
                  <c:v>93</c:v>
                </c:pt>
                <c:pt idx="497">
                  <c:v>89</c:v>
                </c:pt>
                <c:pt idx="498">
                  <c:v>92</c:v>
                </c:pt>
                <c:pt idx="499">
                  <c:v>98</c:v>
                </c:pt>
                <c:pt idx="500">
                  <c:v>97</c:v>
                </c:pt>
                <c:pt idx="501">
                  <c:v>92</c:v>
                </c:pt>
                <c:pt idx="502">
                  <c:v>100</c:v>
                </c:pt>
                <c:pt idx="503">
                  <c:v>93</c:v>
                </c:pt>
                <c:pt idx="504">
                  <c:v>83</c:v>
                </c:pt>
                <c:pt idx="505">
                  <c:v>87</c:v>
                </c:pt>
                <c:pt idx="506">
                  <c:v>86</c:v>
                </c:pt>
                <c:pt idx="507">
                  <c:v>89</c:v>
                </c:pt>
                <c:pt idx="508">
                  <c:v>87</c:v>
                </c:pt>
                <c:pt idx="509">
                  <c:v>75</c:v>
                </c:pt>
                <c:pt idx="510">
                  <c:v>69</c:v>
                </c:pt>
                <c:pt idx="511">
                  <c:v>66</c:v>
                </c:pt>
                <c:pt idx="512">
                  <c:v>67</c:v>
                </c:pt>
                <c:pt idx="513">
                  <c:v>61</c:v>
                </c:pt>
                <c:pt idx="514">
                  <c:v>59</c:v>
                </c:pt>
                <c:pt idx="515">
                  <c:v>58</c:v>
                </c:pt>
                <c:pt idx="516">
                  <c:v>60</c:v>
                </c:pt>
                <c:pt idx="517">
                  <c:v>63</c:v>
                </c:pt>
                <c:pt idx="518">
                  <c:v>60</c:v>
                </c:pt>
                <c:pt idx="519">
                  <c:v>60</c:v>
                </c:pt>
                <c:pt idx="520">
                  <c:v>66</c:v>
                </c:pt>
                <c:pt idx="521">
                  <c:v>66</c:v>
                </c:pt>
                <c:pt idx="522">
                  <c:v>66</c:v>
                </c:pt>
                <c:pt idx="523">
                  <c:v>64</c:v>
                </c:pt>
                <c:pt idx="524">
                  <c:v>63</c:v>
                </c:pt>
                <c:pt idx="525">
                  <c:v>59</c:v>
                </c:pt>
                <c:pt idx="526">
                  <c:v>65</c:v>
                </c:pt>
                <c:pt idx="527">
                  <c:v>64</c:v>
                </c:pt>
                <c:pt idx="528">
                  <c:v>64</c:v>
                </c:pt>
                <c:pt idx="529">
                  <c:v>61</c:v>
                </c:pt>
                <c:pt idx="530">
                  <c:v>59</c:v>
                </c:pt>
                <c:pt idx="531">
                  <c:v>62</c:v>
                </c:pt>
                <c:pt idx="532">
                  <c:v>68</c:v>
                </c:pt>
                <c:pt idx="533">
                  <c:v>69</c:v>
                </c:pt>
                <c:pt idx="534">
                  <c:v>74</c:v>
                </c:pt>
                <c:pt idx="535">
                  <c:v>70</c:v>
                </c:pt>
                <c:pt idx="536">
                  <c:v>65</c:v>
                </c:pt>
                <c:pt idx="537">
                  <c:v>62</c:v>
                </c:pt>
                <c:pt idx="538">
                  <c:v>57</c:v>
                </c:pt>
                <c:pt idx="539">
                  <c:v>59</c:v>
                </c:pt>
                <c:pt idx="540">
                  <c:v>65</c:v>
                </c:pt>
                <c:pt idx="541">
                  <c:v>65</c:v>
                </c:pt>
                <c:pt idx="542">
                  <c:v>65</c:v>
                </c:pt>
                <c:pt idx="543">
                  <c:v>64</c:v>
                </c:pt>
                <c:pt idx="544">
                  <c:v>64</c:v>
                </c:pt>
                <c:pt idx="545">
                  <c:v>64</c:v>
                </c:pt>
                <c:pt idx="546">
                  <c:v>64</c:v>
                </c:pt>
                <c:pt idx="547">
                  <c:v>62</c:v>
                </c:pt>
                <c:pt idx="548">
                  <c:v>64</c:v>
                </c:pt>
                <c:pt idx="549">
                  <c:v>63</c:v>
                </c:pt>
                <c:pt idx="550">
                  <c:v>64</c:v>
                </c:pt>
                <c:pt idx="551">
                  <c:v>64</c:v>
                </c:pt>
                <c:pt idx="552">
                  <c:v>64</c:v>
                </c:pt>
                <c:pt idx="553">
                  <c:v>56</c:v>
                </c:pt>
                <c:pt idx="554">
                  <c:v>58</c:v>
                </c:pt>
                <c:pt idx="555">
                  <c:v>66</c:v>
                </c:pt>
                <c:pt idx="556">
                  <c:v>77</c:v>
                </c:pt>
                <c:pt idx="557">
                  <c:v>75</c:v>
                </c:pt>
                <c:pt idx="558">
                  <c:v>67</c:v>
                </c:pt>
                <c:pt idx="559">
                  <c:v>67</c:v>
                </c:pt>
                <c:pt idx="560">
                  <c:v>68</c:v>
                </c:pt>
                <c:pt idx="561">
                  <c:v>65</c:v>
                </c:pt>
                <c:pt idx="562">
                  <c:v>71</c:v>
                </c:pt>
                <c:pt idx="563">
                  <c:v>81</c:v>
                </c:pt>
                <c:pt idx="564">
                  <c:v>66</c:v>
                </c:pt>
                <c:pt idx="565">
                  <c:v>64</c:v>
                </c:pt>
                <c:pt idx="566">
                  <c:v>65</c:v>
                </c:pt>
                <c:pt idx="567">
                  <c:v>58</c:v>
                </c:pt>
                <c:pt idx="568">
                  <c:v>67</c:v>
                </c:pt>
                <c:pt idx="569">
                  <c:v>71</c:v>
                </c:pt>
                <c:pt idx="570">
                  <c:v>71</c:v>
                </c:pt>
                <c:pt idx="571">
                  <c:v>66</c:v>
                </c:pt>
                <c:pt idx="572">
                  <c:v>58</c:v>
                </c:pt>
                <c:pt idx="573">
                  <c:v>44</c:v>
                </c:pt>
                <c:pt idx="574">
                  <c:v>46</c:v>
                </c:pt>
                <c:pt idx="575">
                  <c:v>50</c:v>
                </c:pt>
                <c:pt idx="576">
                  <c:v>52</c:v>
                </c:pt>
                <c:pt idx="577">
                  <c:v>56</c:v>
                </c:pt>
                <c:pt idx="578">
                  <c:v>59</c:v>
                </c:pt>
                <c:pt idx="579">
                  <c:v>54</c:v>
                </c:pt>
                <c:pt idx="580">
                  <c:v>56</c:v>
                </c:pt>
                <c:pt idx="581">
                  <c:v>67</c:v>
                </c:pt>
                <c:pt idx="582">
                  <c:v>58</c:v>
                </c:pt>
                <c:pt idx="583">
                  <c:v>90</c:v>
                </c:pt>
                <c:pt idx="584">
                  <c:v>73</c:v>
                </c:pt>
                <c:pt idx="585">
                  <c:v>58</c:v>
                </c:pt>
                <c:pt idx="586">
                  <c:v>79</c:v>
                </c:pt>
                <c:pt idx="587">
                  <c:v>70</c:v>
                </c:pt>
                <c:pt idx="588">
                  <c:v>60</c:v>
                </c:pt>
                <c:pt idx="589">
                  <c:v>60</c:v>
                </c:pt>
                <c:pt idx="590">
                  <c:v>65</c:v>
                </c:pt>
                <c:pt idx="591">
                  <c:v>65</c:v>
                </c:pt>
                <c:pt idx="592">
                  <c:v>66</c:v>
                </c:pt>
                <c:pt idx="593">
                  <c:v>71</c:v>
                </c:pt>
                <c:pt idx="594">
                  <c:v>62</c:v>
                </c:pt>
                <c:pt idx="595">
                  <c:v>64</c:v>
                </c:pt>
                <c:pt idx="596">
                  <c:v>61</c:v>
                </c:pt>
                <c:pt idx="597">
                  <c:v>60</c:v>
                </c:pt>
                <c:pt idx="598">
                  <c:v>88</c:v>
                </c:pt>
                <c:pt idx="599">
                  <c:v>84</c:v>
                </c:pt>
                <c:pt idx="600">
                  <c:v>98</c:v>
                </c:pt>
                <c:pt idx="601">
                  <c:v>94</c:v>
                </c:pt>
                <c:pt idx="602">
                  <c:v>87</c:v>
                </c:pt>
                <c:pt idx="603">
                  <c:v>84</c:v>
                </c:pt>
                <c:pt idx="604">
                  <c:v>42</c:v>
                </c:pt>
                <c:pt idx="605">
                  <c:v>39</c:v>
                </c:pt>
                <c:pt idx="606">
                  <c:v>40</c:v>
                </c:pt>
                <c:pt idx="607">
                  <c:v>39</c:v>
                </c:pt>
                <c:pt idx="608">
                  <c:v>39</c:v>
                </c:pt>
                <c:pt idx="609">
                  <c:v>39</c:v>
                </c:pt>
                <c:pt idx="610">
                  <c:v>38</c:v>
                </c:pt>
                <c:pt idx="611">
                  <c:v>37</c:v>
                </c:pt>
                <c:pt idx="612">
                  <c:v>36</c:v>
                </c:pt>
                <c:pt idx="613">
                  <c:v>37</c:v>
                </c:pt>
                <c:pt idx="614">
                  <c:v>38</c:v>
                </c:pt>
                <c:pt idx="615">
                  <c:v>39</c:v>
                </c:pt>
                <c:pt idx="616">
                  <c:v>47</c:v>
                </c:pt>
                <c:pt idx="617">
                  <c:v>46</c:v>
                </c:pt>
                <c:pt idx="618">
                  <c:v>48</c:v>
                </c:pt>
                <c:pt idx="619">
                  <c:v>55</c:v>
                </c:pt>
                <c:pt idx="620">
                  <c:v>64</c:v>
                </c:pt>
                <c:pt idx="621">
                  <c:v>70</c:v>
                </c:pt>
                <c:pt idx="622">
                  <c:v>91</c:v>
                </c:pt>
                <c:pt idx="623">
                  <c:v>86</c:v>
                </c:pt>
                <c:pt idx="624">
                  <c:v>87</c:v>
                </c:pt>
                <c:pt idx="625">
                  <c:v>98</c:v>
                </c:pt>
                <c:pt idx="626">
                  <c:v>69</c:v>
                </c:pt>
                <c:pt idx="627">
                  <c:v>61</c:v>
                </c:pt>
                <c:pt idx="628">
                  <c:v>68</c:v>
                </c:pt>
                <c:pt idx="629">
                  <c:v>69</c:v>
                </c:pt>
                <c:pt idx="630">
                  <c:v>61</c:v>
                </c:pt>
                <c:pt idx="631">
                  <c:v>69</c:v>
                </c:pt>
                <c:pt idx="632">
                  <c:v>64</c:v>
                </c:pt>
                <c:pt idx="633">
                  <c:v>64</c:v>
                </c:pt>
                <c:pt idx="634">
                  <c:v>68</c:v>
                </c:pt>
                <c:pt idx="635">
                  <c:v>68</c:v>
                </c:pt>
                <c:pt idx="636">
                  <c:v>68</c:v>
                </c:pt>
                <c:pt idx="637">
                  <c:v>73</c:v>
                </c:pt>
                <c:pt idx="638">
                  <c:v>69</c:v>
                </c:pt>
                <c:pt idx="639">
                  <c:v>67</c:v>
                </c:pt>
                <c:pt idx="640">
                  <c:v>73</c:v>
                </c:pt>
                <c:pt idx="641">
                  <c:v>73</c:v>
                </c:pt>
                <c:pt idx="642">
                  <c:v>57</c:v>
                </c:pt>
                <c:pt idx="643">
                  <c:v>72</c:v>
                </c:pt>
                <c:pt idx="644">
                  <c:v>72</c:v>
                </c:pt>
                <c:pt idx="645">
                  <c:v>66</c:v>
                </c:pt>
                <c:pt idx="646">
                  <c:v>65</c:v>
                </c:pt>
                <c:pt idx="647">
                  <c:v>65</c:v>
                </c:pt>
                <c:pt idx="648">
                  <c:v>65</c:v>
                </c:pt>
                <c:pt idx="649">
                  <c:v>65</c:v>
                </c:pt>
                <c:pt idx="650">
                  <c:v>68</c:v>
                </c:pt>
                <c:pt idx="651">
                  <c:v>62</c:v>
                </c:pt>
                <c:pt idx="652">
                  <c:v>68</c:v>
                </c:pt>
                <c:pt idx="653">
                  <c:v>69</c:v>
                </c:pt>
                <c:pt idx="654">
                  <c:v>69</c:v>
                </c:pt>
                <c:pt idx="655">
                  <c:v>70</c:v>
                </c:pt>
                <c:pt idx="656">
                  <c:v>69</c:v>
                </c:pt>
                <c:pt idx="657">
                  <c:v>65</c:v>
                </c:pt>
                <c:pt idx="658">
                  <c:v>62</c:v>
                </c:pt>
                <c:pt idx="659">
                  <c:v>65</c:v>
                </c:pt>
                <c:pt idx="660">
                  <c:v>66</c:v>
                </c:pt>
                <c:pt idx="661">
                  <c:v>61</c:v>
                </c:pt>
                <c:pt idx="662">
                  <c:v>64</c:v>
                </c:pt>
                <c:pt idx="663">
                  <c:v>60</c:v>
                </c:pt>
                <c:pt idx="664">
                  <c:v>60</c:v>
                </c:pt>
                <c:pt idx="665">
                  <c:v>66</c:v>
                </c:pt>
                <c:pt idx="666">
                  <c:v>65</c:v>
                </c:pt>
                <c:pt idx="667">
                  <c:v>62</c:v>
                </c:pt>
                <c:pt idx="668">
                  <c:v>60</c:v>
                </c:pt>
                <c:pt idx="669">
                  <c:v>61</c:v>
                </c:pt>
                <c:pt idx="670">
                  <c:v>64</c:v>
                </c:pt>
                <c:pt idx="671">
                  <c:v>58</c:v>
                </c:pt>
                <c:pt idx="672">
                  <c:v>58</c:v>
                </c:pt>
                <c:pt idx="673">
                  <c:v>57</c:v>
                </c:pt>
                <c:pt idx="674">
                  <c:v>63</c:v>
                </c:pt>
                <c:pt idx="675">
                  <c:v>62</c:v>
                </c:pt>
                <c:pt idx="676">
                  <c:v>65</c:v>
                </c:pt>
                <c:pt idx="677">
                  <c:v>66</c:v>
                </c:pt>
                <c:pt idx="678">
                  <c:v>69</c:v>
                </c:pt>
                <c:pt idx="679">
                  <c:v>67</c:v>
                </c:pt>
                <c:pt idx="680">
                  <c:v>66</c:v>
                </c:pt>
                <c:pt idx="681">
                  <c:v>67</c:v>
                </c:pt>
                <c:pt idx="682">
                  <c:v>68</c:v>
                </c:pt>
                <c:pt idx="683">
                  <c:v>60</c:v>
                </c:pt>
                <c:pt idx="684">
                  <c:v>65</c:v>
                </c:pt>
                <c:pt idx="685">
                  <c:v>67</c:v>
                </c:pt>
                <c:pt idx="686">
                  <c:v>67</c:v>
                </c:pt>
                <c:pt idx="687">
                  <c:v>65</c:v>
                </c:pt>
                <c:pt idx="688">
                  <c:v>67</c:v>
                </c:pt>
                <c:pt idx="689">
                  <c:v>43</c:v>
                </c:pt>
                <c:pt idx="690">
                  <c:v>44</c:v>
                </c:pt>
                <c:pt idx="691">
                  <c:v>50</c:v>
                </c:pt>
                <c:pt idx="692">
                  <c:v>53</c:v>
                </c:pt>
                <c:pt idx="693">
                  <c:v>53</c:v>
                </c:pt>
                <c:pt idx="694">
                  <c:v>55</c:v>
                </c:pt>
                <c:pt idx="695">
                  <c:v>62</c:v>
                </c:pt>
                <c:pt idx="696">
                  <c:v>59</c:v>
                </c:pt>
                <c:pt idx="697">
                  <c:v>55</c:v>
                </c:pt>
                <c:pt idx="698">
                  <c:v>55</c:v>
                </c:pt>
                <c:pt idx="699">
                  <c:v>56</c:v>
                </c:pt>
                <c:pt idx="700">
                  <c:v>64</c:v>
                </c:pt>
                <c:pt idx="701">
                  <c:v>68</c:v>
                </c:pt>
                <c:pt idx="702">
                  <c:v>67</c:v>
                </c:pt>
                <c:pt idx="703">
                  <c:v>68</c:v>
                </c:pt>
                <c:pt idx="704">
                  <c:v>67</c:v>
                </c:pt>
                <c:pt idx="705">
                  <c:v>61</c:v>
                </c:pt>
                <c:pt idx="706">
                  <c:v>68</c:v>
                </c:pt>
                <c:pt idx="707">
                  <c:v>71</c:v>
                </c:pt>
                <c:pt idx="708">
                  <c:v>71</c:v>
                </c:pt>
                <c:pt idx="709">
                  <c:v>71</c:v>
                </c:pt>
                <c:pt idx="710">
                  <c:v>66</c:v>
                </c:pt>
                <c:pt idx="711">
                  <c:v>59</c:v>
                </c:pt>
                <c:pt idx="712">
                  <c:v>61</c:v>
                </c:pt>
                <c:pt idx="713">
                  <c:v>66</c:v>
                </c:pt>
                <c:pt idx="714">
                  <c:v>64</c:v>
                </c:pt>
                <c:pt idx="715">
                  <c:v>66</c:v>
                </c:pt>
                <c:pt idx="716">
                  <c:v>67</c:v>
                </c:pt>
                <c:pt idx="717">
                  <c:v>60</c:v>
                </c:pt>
                <c:pt idx="718">
                  <c:v>62</c:v>
                </c:pt>
                <c:pt idx="719">
                  <c:v>64</c:v>
                </c:pt>
                <c:pt idx="720">
                  <c:v>62</c:v>
                </c:pt>
                <c:pt idx="721">
                  <c:v>66</c:v>
                </c:pt>
                <c:pt idx="722">
                  <c:v>69</c:v>
                </c:pt>
                <c:pt idx="723">
                  <c:v>68</c:v>
                </c:pt>
                <c:pt idx="724">
                  <c:v>77</c:v>
                </c:pt>
                <c:pt idx="725">
                  <c:v>68</c:v>
                </c:pt>
                <c:pt idx="726">
                  <c:v>58</c:v>
                </c:pt>
                <c:pt idx="727">
                  <c:v>64</c:v>
                </c:pt>
                <c:pt idx="728">
                  <c:v>65</c:v>
                </c:pt>
                <c:pt idx="729">
                  <c:v>63</c:v>
                </c:pt>
                <c:pt idx="730">
                  <c:v>64</c:v>
                </c:pt>
                <c:pt idx="731">
                  <c:v>65</c:v>
                </c:pt>
                <c:pt idx="732">
                  <c:v>64</c:v>
                </c:pt>
                <c:pt idx="733">
                  <c:v>70</c:v>
                </c:pt>
                <c:pt idx="734">
                  <c:v>67</c:v>
                </c:pt>
                <c:pt idx="735">
                  <c:v>61</c:v>
                </c:pt>
                <c:pt idx="736">
                  <c:v>73</c:v>
                </c:pt>
                <c:pt idx="737">
                  <c:v>91</c:v>
                </c:pt>
                <c:pt idx="738">
                  <c:v>88</c:v>
                </c:pt>
                <c:pt idx="739">
                  <c:v>91</c:v>
                </c:pt>
                <c:pt idx="740">
                  <c:v>93</c:v>
                </c:pt>
                <c:pt idx="741">
                  <c:v>89</c:v>
                </c:pt>
                <c:pt idx="742">
                  <c:v>92</c:v>
                </c:pt>
                <c:pt idx="743">
                  <c:v>98</c:v>
                </c:pt>
                <c:pt idx="744">
                  <c:v>93</c:v>
                </c:pt>
                <c:pt idx="745">
                  <c:v>90</c:v>
                </c:pt>
                <c:pt idx="746">
                  <c:v>90</c:v>
                </c:pt>
                <c:pt idx="747">
                  <c:v>90</c:v>
                </c:pt>
                <c:pt idx="748">
                  <c:v>95</c:v>
                </c:pt>
                <c:pt idx="749">
                  <c:v>94</c:v>
                </c:pt>
                <c:pt idx="750">
                  <c:v>92</c:v>
                </c:pt>
                <c:pt idx="751">
                  <c:v>96</c:v>
                </c:pt>
                <c:pt idx="752">
                  <c:v>95</c:v>
                </c:pt>
                <c:pt idx="753">
                  <c:v>93</c:v>
                </c:pt>
                <c:pt idx="754">
                  <c:v>95</c:v>
                </c:pt>
                <c:pt idx="755">
                  <c:v>99</c:v>
                </c:pt>
                <c:pt idx="756">
                  <c:v>90</c:v>
                </c:pt>
                <c:pt idx="757">
                  <c:v>91</c:v>
                </c:pt>
                <c:pt idx="758">
                  <c:v>94</c:v>
                </c:pt>
                <c:pt idx="759">
                  <c:v>87</c:v>
                </c:pt>
                <c:pt idx="760">
                  <c:v>89</c:v>
                </c:pt>
                <c:pt idx="761">
                  <c:v>96</c:v>
                </c:pt>
                <c:pt idx="762">
                  <c:v>96</c:v>
                </c:pt>
                <c:pt idx="763">
                  <c:v>90</c:v>
                </c:pt>
                <c:pt idx="764">
                  <c:v>94</c:v>
                </c:pt>
                <c:pt idx="765">
                  <c:v>95</c:v>
                </c:pt>
                <c:pt idx="766">
                  <c:v>97</c:v>
                </c:pt>
                <c:pt idx="767">
                  <c:v>95</c:v>
                </c:pt>
                <c:pt idx="768">
                  <c:v>90</c:v>
                </c:pt>
                <c:pt idx="769">
                  <c:v>91</c:v>
                </c:pt>
                <c:pt idx="770">
                  <c:v>91</c:v>
                </c:pt>
                <c:pt idx="771">
                  <c:v>86</c:v>
                </c:pt>
                <c:pt idx="772">
                  <c:v>96</c:v>
                </c:pt>
                <c:pt idx="773">
                  <c:v>99</c:v>
                </c:pt>
                <c:pt idx="774">
                  <c:v>97</c:v>
                </c:pt>
                <c:pt idx="775">
                  <c:v>92</c:v>
                </c:pt>
                <c:pt idx="776">
                  <c:v>87</c:v>
                </c:pt>
                <c:pt idx="777">
                  <c:v>88</c:v>
                </c:pt>
                <c:pt idx="778">
                  <c:v>69</c:v>
                </c:pt>
                <c:pt idx="779">
                  <c:v>68</c:v>
                </c:pt>
                <c:pt idx="780">
                  <c:v>66</c:v>
                </c:pt>
                <c:pt idx="781">
                  <c:v>64</c:v>
                </c:pt>
                <c:pt idx="782">
                  <c:v>66</c:v>
                </c:pt>
                <c:pt idx="783">
                  <c:v>63</c:v>
                </c:pt>
                <c:pt idx="784">
                  <c:v>65</c:v>
                </c:pt>
                <c:pt idx="785">
                  <c:v>66</c:v>
                </c:pt>
                <c:pt idx="786">
                  <c:v>64</c:v>
                </c:pt>
                <c:pt idx="787">
                  <c:v>66</c:v>
                </c:pt>
                <c:pt idx="788">
                  <c:v>67</c:v>
                </c:pt>
                <c:pt idx="789">
                  <c:v>66</c:v>
                </c:pt>
                <c:pt idx="790">
                  <c:v>66</c:v>
                </c:pt>
                <c:pt idx="791">
                  <c:v>65</c:v>
                </c:pt>
                <c:pt idx="792">
                  <c:v>63</c:v>
                </c:pt>
                <c:pt idx="793">
                  <c:v>66</c:v>
                </c:pt>
                <c:pt idx="794">
                  <c:v>48</c:v>
                </c:pt>
                <c:pt idx="795">
                  <c:v>44</c:v>
                </c:pt>
                <c:pt idx="796">
                  <c:v>44</c:v>
                </c:pt>
                <c:pt idx="797">
                  <c:v>45</c:v>
                </c:pt>
                <c:pt idx="798">
                  <c:v>45</c:v>
                </c:pt>
                <c:pt idx="799">
                  <c:v>45</c:v>
                </c:pt>
                <c:pt idx="800">
                  <c:v>47</c:v>
                </c:pt>
                <c:pt idx="801">
                  <c:v>44</c:v>
                </c:pt>
                <c:pt idx="802">
                  <c:v>42</c:v>
                </c:pt>
                <c:pt idx="803">
                  <c:v>52</c:v>
                </c:pt>
                <c:pt idx="804">
                  <c:v>66</c:v>
                </c:pt>
                <c:pt idx="805">
                  <c:v>68</c:v>
                </c:pt>
                <c:pt idx="806">
                  <c:v>70</c:v>
                </c:pt>
                <c:pt idx="807">
                  <c:v>63</c:v>
                </c:pt>
                <c:pt idx="808">
                  <c:v>61</c:v>
                </c:pt>
                <c:pt idx="809">
                  <c:v>66</c:v>
                </c:pt>
                <c:pt idx="810">
                  <c:v>68</c:v>
                </c:pt>
                <c:pt idx="811">
                  <c:v>68</c:v>
                </c:pt>
                <c:pt idx="812">
                  <c:v>69</c:v>
                </c:pt>
                <c:pt idx="813">
                  <c:v>61</c:v>
                </c:pt>
                <c:pt idx="814">
                  <c:v>65</c:v>
                </c:pt>
                <c:pt idx="815">
                  <c:v>66</c:v>
                </c:pt>
                <c:pt idx="816">
                  <c:v>65</c:v>
                </c:pt>
                <c:pt idx="817">
                  <c:v>68</c:v>
                </c:pt>
                <c:pt idx="818">
                  <c:v>70</c:v>
                </c:pt>
                <c:pt idx="819">
                  <c:v>66</c:v>
                </c:pt>
                <c:pt idx="820">
                  <c:v>66</c:v>
                </c:pt>
                <c:pt idx="821">
                  <c:v>68</c:v>
                </c:pt>
                <c:pt idx="822">
                  <c:v>65</c:v>
                </c:pt>
                <c:pt idx="823">
                  <c:v>65</c:v>
                </c:pt>
                <c:pt idx="824">
                  <c:v>66</c:v>
                </c:pt>
                <c:pt idx="825">
                  <c:v>61</c:v>
                </c:pt>
                <c:pt idx="826">
                  <c:v>66</c:v>
                </c:pt>
                <c:pt idx="827">
                  <c:v>67</c:v>
                </c:pt>
                <c:pt idx="828">
                  <c:v>68</c:v>
                </c:pt>
                <c:pt idx="829">
                  <c:v>69</c:v>
                </c:pt>
                <c:pt idx="830">
                  <c:v>70</c:v>
                </c:pt>
                <c:pt idx="831">
                  <c:v>62</c:v>
                </c:pt>
                <c:pt idx="832">
                  <c:v>64</c:v>
                </c:pt>
                <c:pt idx="833">
                  <c:v>66</c:v>
                </c:pt>
                <c:pt idx="834">
                  <c:v>63</c:v>
                </c:pt>
                <c:pt idx="835">
                  <c:v>64</c:v>
                </c:pt>
                <c:pt idx="836">
                  <c:v>68</c:v>
                </c:pt>
                <c:pt idx="837">
                  <c:v>62</c:v>
                </c:pt>
                <c:pt idx="838">
                  <c:v>67</c:v>
                </c:pt>
                <c:pt idx="839">
                  <c:v>67</c:v>
                </c:pt>
                <c:pt idx="840">
                  <c:v>62</c:v>
                </c:pt>
                <c:pt idx="841">
                  <c:v>63</c:v>
                </c:pt>
                <c:pt idx="842">
                  <c:v>65</c:v>
                </c:pt>
                <c:pt idx="843">
                  <c:v>65</c:v>
                </c:pt>
                <c:pt idx="844">
                  <c:v>66</c:v>
                </c:pt>
                <c:pt idx="845">
                  <c:v>66</c:v>
                </c:pt>
                <c:pt idx="846">
                  <c:v>65</c:v>
                </c:pt>
                <c:pt idx="847">
                  <c:v>67</c:v>
                </c:pt>
                <c:pt idx="848">
                  <c:v>67</c:v>
                </c:pt>
                <c:pt idx="849">
                  <c:v>66</c:v>
                </c:pt>
                <c:pt idx="850">
                  <c:v>68</c:v>
                </c:pt>
                <c:pt idx="851">
                  <c:v>69</c:v>
                </c:pt>
                <c:pt idx="852">
                  <c:v>65</c:v>
                </c:pt>
                <c:pt idx="853">
                  <c:v>89</c:v>
                </c:pt>
                <c:pt idx="854">
                  <c:v>101</c:v>
                </c:pt>
                <c:pt idx="855">
                  <c:v>96</c:v>
                </c:pt>
                <c:pt idx="856">
                  <c:v>94</c:v>
                </c:pt>
                <c:pt idx="857">
                  <c:v>96</c:v>
                </c:pt>
                <c:pt idx="858">
                  <c:v>88</c:v>
                </c:pt>
                <c:pt idx="859">
                  <c:v>89</c:v>
                </c:pt>
                <c:pt idx="860">
                  <c:v>102</c:v>
                </c:pt>
                <c:pt idx="861">
                  <c:v>101</c:v>
                </c:pt>
                <c:pt idx="862">
                  <c:v>96</c:v>
                </c:pt>
                <c:pt idx="863">
                  <c:v>93</c:v>
                </c:pt>
                <c:pt idx="864">
                  <c:v>88</c:v>
                </c:pt>
                <c:pt idx="865">
                  <c:v>87</c:v>
                </c:pt>
                <c:pt idx="866">
                  <c:v>94</c:v>
                </c:pt>
                <c:pt idx="867">
                  <c:v>95</c:v>
                </c:pt>
                <c:pt idx="868">
                  <c:v>97</c:v>
                </c:pt>
                <c:pt idx="869">
                  <c:v>96</c:v>
                </c:pt>
                <c:pt idx="870">
                  <c:v>91</c:v>
                </c:pt>
                <c:pt idx="871">
                  <c:v>96</c:v>
                </c:pt>
                <c:pt idx="872">
                  <c:v>91</c:v>
                </c:pt>
                <c:pt idx="873">
                  <c:v>90</c:v>
                </c:pt>
                <c:pt idx="874">
                  <c:v>91</c:v>
                </c:pt>
                <c:pt idx="875">
                  <c:v>83</c:v>
                </c:pt>
                <c:pt idx="876">
                  <c:v>70</c:v>
                </c:pt>
                <c:pt idx="877">
                  <c:v>63</c:v>
                </c:pt>
                <c:pt idx="878">
                  <c:v>60</c:v>
                </c:pt>
                <c:pt idx="879">
                  <c:v>61</c:v>
                </c:pt>
                <c:pt idx="880">
                  <c:v>66</c:v>
                </c:pt>
                <c:pt idx="881">
                  <c:v>70</c:v>
                </c:pt>
                <c:pt idx="882">
                  <c:v>63</c:v>
                </c:pt>
                <c:pt idx="883">
                  <c:v>52</c:v>
                </c:pt>
                <c:pt idx="884">
                  <c:v>54</c:v>
                </c:pt>
                <c:pt idx="885">
                  <c:v>65</c:v>
                </c:pt>
                <c:pt idx="886">
                  <c:v>68</c:v>
                </c:pt>
                <c:pt idx="887">
                  <c:v>66</c:v>
                </c:pt>
                <c:pt idx="888">
                  <c:v>64</c:v>
                </c:pt>
                <c:pt idx="889">
                  <c:v>67</c:v>
                </c:pt>
                <c:pt idx="890">
                  <c:v>69</c:v>
                </c:pt>
                <c:pt idx="891">
                  <c:v>67</c:v>
                </c:pt>
                <c:pt idx="892">
                  <c:v>69</c:v>
                </c:pt>
                <c:pt idx="893">
                  <c:v>72</c:v>
                </c:pt>
                <c:pt idx="894">
                  <c:v>66</c:v>
                </c:pt>
                <c:pt idx="895">
                  <c:v>63</c:v>
                </c:pt>
                <c:pt idx="896">
                  <c:v>63</c:v>
                </c:pt>
                <c:pt idx="897">
                  <c:v>63</c:v>
                </c:pt>
                <c:pt idx="898">
                  <c:v>90</c:v>
                </c:pt>
                <c:pt idx="899">
                  <c:v>97</c:v>
                </c:pt>
                <c:pt idx="900">
                  <c:v>95</c:v>
                </c:pt>
                <c:pt idx="901">
                  <c:v>96</c:v>
                </c:pt>
                <c:pt idx="902">
                  <c:v>98</c:v>
                </c:pt>
                <c:pt idx="903">
                  <c:v>96</c:v>
                </c:pt>
                <c:pt idx="904">
                  <c:v>97</c:v>
                </c:pt>
                <c:pt idx="905">
                  <c:v>99</c:v>
                </c:pt>
                <c:pt idx="906">
                  <c:v>93</c:v>
                </c:pt>
                <c:pt idx="907">
                  <c:v>92</c:v>
                </c:pt>
                <c:pt idx="908">
                  <c:v>94</c:v>
                </c:pt>
                <c:pt idx="909">
                  <c:v>91</c:v>
                </c:pt>
                <c:pt idx="910">
                  <c:v>92</c:v>
                </c:pt>
                <c:pt idx="911">
                  <c:v>93</c:v>
                </c:pt>
                <c:pt idx="912">
                  <c:v>91</c:v>
                </c:pt>
                <c:pt idx="913">
                  <c:v>63</c:v>
                </c:pt>
                <c:pt idx="914">
                  <c:v>58</c:v>
                </c:pt>
                <c:pt idx="915">
                  <c:v>54</c:v>
                </c:pt>
                <c:pt idx="916">
                  <c:v>55</c:v>
                </c:pt>
                <c:pt idx="917">
                  <c:v>55</c:v>
                </c:pt>
                <c:pt idx="918">
                  <c:v>55</c:v>
                </c:pt>
                <c:pt idx="919">
                  <c:v>55</c:v>
                </c:pt>
                <c:pt idx="920">
                  <c:v>56</c:v>
                </c:pt>
                <c:pt idx="921">
                  <c:v>56</c:v>
                </c:pt>
                <c:pt idx="922">
                  <c:v>58</c:v>
                </c:pt>
                <c:pt idx="923">
                  <c:v>53</c:v>
                </c:pt>
                <c:pt idx="924">
                  <c:v>53</c:v>
                </c:pt>
                <c:pt idx="925">
                  <c:v>54</c:v>
                </c:pt>
                <c:pt idx="926">
                  <c:v>55</c:v>
                </c:pt>
                <c:pt idx="927">
                  <c:v>53</c:v>
                </c:pt>
                <c:pt idx="928">
                  <c:v>55</c:v>
                </c:pt>
                <c:pt idx="929">
                  <c:v>57</c:v>
                </c:pt>
                <c:pt idx="930">
                  <c:v>57</c:v>
                </c:pt>
                <c:pt idx="931">
                  <c:v>61</c:v>
                </c:pt>
                <c:pt idx="932">
                  <c:v>62</c:v>
                </c:pt>
                <c:pt idx="933">
                  <c:v>64</c:v>
                </c:pt>
                <c:pt idx="934">
                  <c:v>53</c:v>
                </c:pt>
                <c:pt idx="935">
                  <c:v>46</c:v>
                </c:pt>
                <c:pt idx="936">
                  <c:v>44</c:v>
                </c:pt>
                <c:pt idx="937">
                  <c:v>44</c:v>
                </c:pt>
                <c:pt idx="938">
                  <c:v>45</c:v>
                </c:pt>
                <c:pt idx="939">
                  <c:v>44</c:v>
                </c:pt>
                <c:pt idx="940">
                  <c:v>45</c:v>
                </c:pt>
                <c:pt idx="941">
                  <c:v>45</c:v>
                </c:pt>
                <c:pt idx="942">
                  <c:v>45</c:v>
                </c:pt>
                <c:pt idx="943">
                  <c:v>52</c:v>
                </c:pt>
                <c:pt idx="944">
                  <c:v>46</c:v>
                </c:pt>
                <c:pt idx="945">
                  <c:v>44</c:v>
                </c:pt>
                <c:pt idx="946">
                  <c:v>57</c:v>
                </c:pt>
                <c:pt idx="947">
                  <c:v>82</c:v>
                </c:pt>
                <c:pt idx="948">
                  <c:v>96</c:v>
                </c:pt>
                <c:pt idx="949">
                  <c:v>77</c:v>
                </c:pt>
                <c:pt idx="950">
                  <c:v>62</c:v>
                </c:pt>
                <c:pt idx="951">
                  <c:v>67</c:v>
                </c:pt>
                <c:pt idx="952">
                  <c:v>72</c:v>
                </c:pt>
                <c:pt idx="953">
                  <c:v>67</c:v>
                </c:pt>
                <c:pt idx="954">
                  <c:v>63</c:v>
                </c:pt>
                <c:pt idx="955">
                  <c:v>72</c:v>
                </c:pt>
                <c:pt idx="956">
                  <c:v>100</c:v>
                </c:pt>
                <c:pt idx="957">
                  <c:v>82</c:v>
                </c:pt>
                <c:pt idx="958">
                  <c:v>66</c:v>
                </c:pt>
                <c:pt idx="959">
                  <c:v>66</c:v>
                </c:pt>
                <c:pt idx="960">
                  <c:v>62</c:v>
                </c:pt>
                <c:pt idx="961">
                  <c:v>94</c:v>
                </c:pt>
                <c:pt idx="962">
                  <c:v>103</c:v>
                </c:pt>
                <c:pt idx="963">
                  <c:v>62</c:v>
                </c:pt>
                <c:pt idx="964">
                  <c:v>66</c:v>
                </c:pt>
                <c:pt idx="965">
                  <c:v>71</c:v>
                </c:pt>
                <c:pt idx="966">
                  <c:v>67</c:v>
                </c:pt>
                <c:pt idx="967">
                  <c:v>78</c:v>
                </c:pt>
                <c:pt idx="968">
                  <c:v>94</c:v>
                </c:pt>
                <c:pt idx="969">
                  <c:v>82</c:v>
                </c:pt>
                <c:pt idx="970">
                  <c:v>80</c:v>
                </c:pt>
                <c:pt idx="971">
                  <c:v>80</c:v>
                </c:pt>
                <c:pt idx="972">
                  <c:v>86</c:v>
                </c:pt>
                <c:pt idx="973">
                  <c:v>58</c:v>
                </c:pt>
                <c:pt idx="974">
                  <c:v>44</c:v>
                </c:pt>
                <c:pt idx="975">
                  <c:v>42</c:v>
                </c:pt>
                <c:pt idx="976">
                  <c:v>44</c:v>
                </c:pt>
                <c:pt idx="977">
                  <c:v>42</c:v>
                </c:pt>
                <c:pt idx="978">
                  <c:v>39</c:v>
                </c:pt>
                <c:pt idx="979">
                  <c:v>48</c:v>
                </c:pt>
                <c:pt idx="980">
                  <c:v>61</c:v>
                </c:pt>
                <c:pt idx="981">
                  <c:v>59</c:v>
                </c:pt>
                <c:pt idx="982">
                  <c:v>75</c:v>
                </c:pt>
                <c:pt idx="983">
                  <c:v>80</c:v>
                </c:pt>
                <c:pt idx="984">
                  <c:v>71</c:v>
                </c:pt>
                <c:pt idx="985">
                  <c:v>76</c:v>
                </c:pt>
                <c:pt idx="986">
                  <c:v>85</c:v>
                </c:pt>
                <c:pt idx="987">
                  <c:v>89</c:v>
                </c:pt>
                <c:pt idx="988">
                  <c:v>96</c:v>
                </c:pt>
                <c:pt idx="989">
                  <c:v>72</c:v>
                </c:pt>
                <c:pt idx="990">
                  <c:v>66</c:v>
                </c:pt>
                <c:pt idx="991">
                  <c:v>64</c:v>
                </c:pt>
                <c:pt idx="992">
                  <c:v>66</c:v>
                </c:pt>
                <c:pt idx="993">
                  <c:v>64</c:v>
                </c:pt>
                <c:pt idx="994">
                  <c:v>68</c:v>
                </c:pt>
                <c:pt idx="995">
                  <c:v>67</c:v>
                </c:pt>
                <c:pt idx="996">
                  <c:v>67</c:v>
                </c:pt>
                <c:pt idx="997">
                  <c:v>66</c:v>
                </c:pt>
                <c:pt idx="998">
                  <c:v>68</c:v>
                </c:pt>
                <c:pt idx="999">
                  <c:v>66</c:v>
                </c:pt>
                <c:pt idx="1000">
                  <c:v>89</c:v>
                </c:pt>
                <c:pt idx="1001">
                  <c:v>97</c:v>
                </c:pt>
                <c:pt idx="1002">
                  <c:v>96</c:v>
                </c:pt>
                <c:pt idx="1003">
                  <c:v>96</c:v>
                </c:pt>
                <c:pt idx="1004">
                  <c:v>95</c:v>
                </c:pt>
                <c:pt idx="1005">
                  <c:v>95</c:v>
                </c:pt>
                <c:pt idx="1006">
                  <c:v>95</c:v>
                </c:pt>
                <c:pt idx="1007">
                  <c:v>94</c:v>
                </c:pt>
                <c:pt idx="1008">
                  <c:v>90</c:v>
                </c:pt>
                <c:pt idx="1009">
                  <c:v>86</c:v>
                </c:pt>
                <c:pt idx="1010">
                  <c:v>69</c:v>
                </c:pt>
                <c:pt idx="1011">
                  <c:v>65</c:v>
                </c:pt>
                <c:pt idx="1012">
                  <c:v>65</c:v>
                </c:pt>
                <c:pt idx="1013">
                  <c:v>63</c:v>
                </c:pt>
                <c:pt idx="1014">
                  <c:v>62</c:v>
                </c:pt>
                <c:pt idx="1015">
                  <c:v>64</c:v>
                </c:pt>
                <c:pt idx="1016">
                  <c:v>62</c:v>
                </c:pt>
                <c:pt idx="1017">
                  <c:v>62</c:v>
                </c:pt>
                <c:pt idx="1018">
                  <c:v>65</c:v>
                </c:pt>
                <c:pt idx="1019">
                  <c:v>67</c:v>
                </c:pt>
                <c:pt idx="1020">
                  <c:v>65</c:v>
                </c:pt>
                <c:pt idx="1021">
                  <c:v>66</c:v>
                </c:pt>
                <c:pt idx="1022">
                  <c:v>66</c:v>
                </c:pt>
                <c:pt idx="1023">
                  <c:v>65</c:v>
                </c:pt>
                <c:pt idx="1024">
                  <c:v>66</c:v>
                </c:pt>
                <c:pt idx="1025">
                  <c:v>66</c:v>
                </c:pt>
                <c:pt idx="1026">
                  <c:v>67</c:v>
                </c:pt>
                <c:pt idx="1027">
                  <c:v>71</c:v>
                </c:pt>
                <c:pt idx="1028">
                  <c:v>71</c:v>
                </c:pt>
                <c:pt idx="1029">
                  <c:v>71</c:v>
                </c:pt>
                <c:pt idx="1030">
                  <c:v>70</c:v>
                </c:pt>
                <c:pt idx="1031">
                  <c:v>67</c:v>
                </c:pt>
                <c:pt idx="1032">
                  <c:v>61</c:v>
                </c:pt>
                <c:pt idx="1033">
                  <c:v>65</c:v>
                </c:pt>
                <c:pt idx="1034">
                  <c:v>66</c:v>
                </c:pt>
                <c:pt idx="1035">
                  <c:v>63</c:v>
                </c:pt>
                <c:pt idx="1036">
                  <c:v>68</c:v>
                </c:pt>
                <c:pt idx="1037">
                  <c:v>71</c:v>
                </c:pt>
                <c:pt idx="1038">
                  <c:v>68</c:v>
                </c:pt>
                <c:pt idx="1039">
                  <c:v>68</c:v>
                </c:pt>
                <c:pt idx="1040">
                  <c:v>64</c:v>
                </c:pt>
                <c:pt idx="1041">
                  <c:v>60</c:v>
                </c:pt>
                <c:pt idx="1042">
                  <c:v>64</c:v>
                </c:pt>
                <c:pt idx="1043">
                  <c:v>63</c:v>
                </c:pt>
                <c:pt idx="1044">
                  <c:v>63</c:v>
                </c:pt>
                <c:pt idx="1045">
                  <c:v>64</c:v>
                </c:pt>
                <c:pt idx="1046">
                  <c:v>64</c:v>
                </c:pt>
                <c:pt idx="1047">
                  <c:v>63</c:v>
                </c:pt>
                <c:pt idx="1048">
                  <c:v>64</c:v>
                </c:pt>
                <c:pt idx="1049">
                  <c:v>65</c:v>
                </c:pt>
                <c:pt idx="1050">
                  <c:v>61</c:v>
                </c:pt>
                <c:pt idx="1051">
                  <c:v>69</c:v>
                </c:pt>
                <c:pt idx="1052">
                  <c:v>71</c:v>
                </c:pt>
                <c:pt idx="1053">
                  <c:v>75</c:v>
                </c:pt>
                <c:pt idx="1054">
                  <c:v>78</c:v>
                </c:pt>
                <c:pt idx="1055">
                  <c:v>75</c:v>
                </c:pt>
                <c:pt idx="1056">
                  <c:v>66</c:v>
                </c:pt>
                <c:pt idx="1057">
                  <c:v>65</c:v>
                </c:pt>
                <c:pt idx="1058">
                  <c:v>64</c:v>
                </c:pt>
                <c:pt idx="1059">
                  <c:v>64</c:v>
                </c:pt>
                <c:pt idx="1060">
                  <c:v>43</c:v>
                </c:pt>
                <c:pt idx="1061">
                  <c:v>43</c:v>
                </c:pt>
                <c:pt idx="1062">
                  <c:v>41</c:v>
                </c:pt>
                <c:pt idx="1063">
                  <c:v>43</c:v>
                </c:pt>
                <c:pt idx="1064">
                  <c:v>44</c:v>
                </c:pt>
                <c:pt idx="1065">
                  <c:v>41</c:v>
                </c:pt>
                <c:pt idx="1066">
                  <c:v>45</c:v>
                </c:pt>
                <c:pt idx="1067">
                  <c:v>49</c:v>
                </c:pt>
                <c:pt idx="1068">
                  <c:v>46</c:v>
                </c:pt>
                <c:pt idx="1069">
                  <c:v>47</c:v>
                </c:pt>
                <c:pt idx="1070">
                  <c:v>48</c:v>
                </c:pt>
                <c:pt idx="1071">
                  <c:v>48</c:v>
                </c:pt>
                <c:pt idx="1072">
                  <c:v>68</c:v>
                </c:pt>
                <c:pt idx="1073">
                  <c:v>67</c:v>
                </c:pt>
                <c:pt idx="1074">
                  <c:v>66</c:v>
                </c:pt>
                <c:pt idx="1075">
                  <c:v>70</c:v>
                </c:pt>
                <c:pt idx="1076">
                  <c:v>77</c:v>
                </c:pt>
                <c:pt idx="1077">
                  <c:v>64</c:v>
                </c:pt>
                <c:pt idx="1078">
                  <c:v>67</c:v>
                </c:pt>
                <c:pt idx="1079">
                  <c:v>76</c:v>
                </c:pt>
                <c:pt idx="1080">
                  <c:v>68</c:v>
                </c:pt>
                <c:pt idx="1081">
                  <c:v>69</c:v>
                </c:pt>
                <c:pt idx="1082">
                  <c:v>68</c:v>
                </c:pt>
                <c:pt idx="1083">
                  <c:v>65</c:v>
                </c:pt>
                <c:pt idx="1084">
                  <c:v>65</c:v>
                </c:pt>
                <c:pt idx="1085">
                  <c:v>62</c:v>
                </c:pt>
                <c:pt idx="1086">
                  <c:v>59</c:v>
                </c:pt>
                <c:pt idx="1087">
                  <c:v>61</c:v>
                </c:pt>
                <c:pt idx="1088">
                  <c:v>65</c:v>
                </c:pt>
                <c:pt idx="1089">
                  <c:v>68</c:v>
                </c:pt>
                <c:pt idx="1090">
                  <c:v>68</c:v>
                </c:pt>
                <c:pt idx="1091">
                  <c:v>69</c:v>
                </c:pt>
                <c:pt idx="1092">
                  <c:v>64</c:v>
                </c:pt>
                <c:pt idx="1093">
                  <c:v>63</c:v>
                </c:pt>
                <c:pt idx="1094">
                  <c:v>64</c:v>
                </c:pt>
                <c:pt idx="1095">
                  <c:v>64</c:v>
                </c:pt>
                <c:pt idx="1096">
                  <c:v>64</c:v>
                </c:pt>
                <c:pt idx="1097">
                  <c:v>65</c:v>
                </c:pt>
              </c:numCache>
            </c:numRef>
          </c:xVal>
          <c:yVal>
            <c:numRef>
              <c:f>Sheet1!$K$2:$K$1099</c:f>
              <c:numCache>
                <c:formatCode>General</c:formatCode>
                <c:ptCount val="1098"/>
                <c:pt idx="0">
                  <c:v>64.643000000000001</c:v>
                </c:pt>
                <c:pt idx="1">
                  <c:v>61.565000000000012</c:v>
                </c:pt>
                <c:pt idx="2">
                  <c:v>57.616</c:v>
                </c:pt>
                <c:pt idx="3">
                  <c:v>59.947000000000003</c:v>
                </c:pt>
                <c:pt idx="4">
                  <c:v>66.651999999999987</c:v>
                </c:pt>
                <c:pt idx="5">
                  <c:v>63.508000000000003</c:v>
                </c:pt>
                <c:pt idx="6">
                  <c:v>62.289000000000001</c:v>
                </c:pt>
                <c:pt idx="7">
                  <c:v>59.677</c:v>
                </c:pt>
                <c:pt idx="8">
                  <c:v>54.907000000000004</c:v>
                </c:pt>
                <c:pt idx="9">
                  <c:v>56.263000000000012</c:v>
                </c:pt>
                <c:pt idx="10">
                  <c:v>60.569000000000003</c:v>
                </c:pt>
                <c:pt idx="11">
                  <c:v>64.635999999999981</c:v>
                </c:pt>
                <c:pt idx="12">
                  <c:v>60.636000000000003</c:v>
                </c:pt>
                <c:pt idx="13">
                  <c:v>67.001999999999995</c:v>
                </c:pt>
                <c:pt idx="14">
                  <c:v>63.981999999999999</c:v>
                </c:pt>
                <c:pt idx="15">
                  <c:v>62.879000000000005</c:v>
                </c:pt>
                <c:pt idx="16">
                  <c:v>62.744</c:v>
                </c:pt>
                <c:pt idx="17">
                  <c:v>59.037000000000006</c:v>
                </c:pt>
                <c:pt idx="18">
                  <c:v>60.378</c:v>
                </c:pt>
                <c:pt idx="19">
                  <c:v>65.763999999999996</c:v>
                </c:pt>
                <c:pt idx="20">
                  <c:v>63.205000000000013</c:v>
                </c:pt>
                <c:pt idx="21">
                  <c:v>64.377999999999986</c:v>
                </c:pt>
                <c:pt idx="22">
                  <c:v>67.869</c:v>
                </c:pt>
                <c:pt idx="23">
                  <c:v>67.465000000000003</c:v>
                </c:pt>
                <c:pt idx="24">
                  <c:v>65.085999999999999</c:v>
                </c:pt>
                <c:pt idx="25">
                  <c:v>69.897000000000006</c:v>
                </c:pt>
                <c:pt idx="26">
                  <c:v>66.552999999999983</c:v>
                </c:pt>
                <c:pt idx="27">
                  <c:v>71.736999999999995</c:v>
                </c:pt>
                <c:pt idx="28">
                  <c:v>71.61999999999999</c:v>
                </c:pt>
                <c:pt idx="29">
                  <c:v>65.962999999999994</c:v>
                </c:pt>
                <c:pt idx="30">
                  <c:v>62.457999999999998</c:v>
                </c:pt>
                <c:pt idx="31">
                  <c:v>69.004999999999995</c:v>
                </c:pt>
                <c:pt idx="32">
                  <c:v>70.930999999999997</c:v>
                </c:pt>
                <c:pt idx="33">
                  <c:v>72.253</c:v>
                </c:pt>
                <c:pt idx="34">
                  <c:v>71.974000000000004</c:v>
                </c:pt>
                <c:pt idx="35">
                  <c:v>71.669999999999987</c:v>
                </c:pt>
                <c:pt idx="36">
                  <c:v>70.982000000000014</c:v>
                </c:pt>
                <c:pt idx="37">
                  <c:v>68.805999999999983</c:v>
                </c:pt>
                <c:pt idx="38">
                  <c:v>66.222999999999999</c:v>
                </c:pt>
                <c:pt idx="39">
                  <c:v>67.945000000000007</c:v>
                </c:pt>
                <c:pt idx="40">
                  <c:v>65.84</c:v>
                </c:pt>
                <c:pt idx="41">
                  <c:v>65.343999999999994</c:v>
                </c:pt>
                <c:pt idx="42">
                  <c:v>58.11</c:v>
                </c:pt>
                <c:pt idx="43">
                  <c:v>62.562000000000012</c:v>
                </c:pt>
                <c:pt idx="44">
                  <c:v>63.17</c:v>
                </c:pt>
                <c:pt idx="45">
                  <c:v>67.733000000000004</c:v>
                </c:pt>
                <c:pt idx="46">
                  <c:v>70.200999999999993</c:v>
                </c:pt>
                <c:pt idx="47">
                  <c:v>65.209999999999994</c:v>
                </c:pt>
                <c:pt idx="48">
                  <c:v>66.257999999999996</c:v>
                </c:pt>
                <c:pt idx="49">
                  <c:v>73.14</c:v>
                </c:pt>
                <c:pt idx="50">
                  <c:v>63.686</c:v>
                </c:pt>
                <c:pt idx="51">
                  <c:v>57.424000000000007</c:v>
                </c:pt>
                <c:pt idx="52">
                  <c:v>60.293000000000013</c:v>
                </c:pt>
                <c:pt idx="53">
                  <c:v>58.907000000000004</c:v>
                </c:pt>
                <c:pt idx="54">
                  <c:v>60.449000000000005</c:v>
                </c:pt>
                <c:pt idx="55">
                  <c:v>61.943000000000005</c:v>
                </c:pt>
                <c:pt idx="56">
                  <c:v>66.900999999999996</c:v>
                </c:pt>
                <c:pt idx="57">
                  <c:v>69.85199999999999</c:v>
                </c:pt>
                <c:pt idx="58">
                  <c:v>74.449000000000026</c:v>
                </c:pt>
                <c:pt idx="59">
                  <c:v>67.834999999999994</c:v>
                </c:pt>
                <c:pt idx="60">
                  <c:v>65.177999999999983</c:v>
                </c:pt>
                <c:pt idx="61">
                  <c:v>68.878999999999948</c:v>
                </c:pt>
                <c:pt idx="62">
                  <c:v>66.772999999999982</c:v>
                </c:pt>
                <c:pt idx="63">
                  <c:v>55.786000000000001</c:v>
                </c:pt>
                <c:pt idx="64">
                  <c:v>67.361999999999995</c:v>
                </c:pt>
                <c:pt idx="65">
                  <c:v>70.937000000000026</c:v>
                </c:pt>
                <c:pt idx="66">
                  <c:v>65.582999999999998</c:v>
                </c:pt>
                <c:pt idx="67">
                  <c:v>67.95</c:v>
                </c:pt>
                <c:pt idx="68">
                  <c:v>67.531999999999996</c:v>
                </c:pt>
                <c:pt idx="69">
                  <c:v>64.509</c:v>
                </c:pt>
                <c:pt idx="70">
                  <c:v>65.230999999999995</c:v>
                </c:pt>
                <c:pt idx="71">
                  <c:v>61.591000000000001</c:v>
                </c:pt>
                <c:pt idx="72">
                  <c:v>63.723000000000013</c:v>
                </c:pt>
                <c:pt idx="73">
                  <c:v>72.961000000000027</c:v>
                </c:pt>
                <c:pt idx="74">
                  <c:v>69.462000000000003</c:v>
                </c:pt>
                <c:pt idx="75">
                  <c:v>75.590999999999994</c:v>
                </c:pt>
                <c:pt idx="76">
                  <c:v>73.043999999999997</c:v>
                </c:pt>
                <c:pt idx="77">
                  <c:v>66.825000000000003</c:v>
                </c:pt>
                <c:pt idx="78">
                  <c:v>65.843999999999994</c:v>
                </c:pt>
                <c:pt idx="79">
                  <c:v>69.527999999999992</c:v>
                </c:pt>
                <c:pt idx="80">
                  <c:v>66.372999999999948</c:v>
                </c:pt>
                <c:pt idx="81">
                  <c:v>66.318000000000012</c:v>
                </c:pt>
                <c:pt idx="82">
                  <c:v>65.034000000000006</c:v>
                </c:pt>
                <c:pt idx="83">
                  <c:v>63.454000000000001</c:v>
                </c:pt>
                <c:pt idx="84">
                  <c:v>65.56</c:v>
                </c:pt>
                <c:pt idx="85">
                  <c:v>67.004000000000005</c:v>
                </c:pt>
                <c:pt idx="86">
                  <c:v>70.260999999999996</c:v>
                </c:pt>
                <c:pt idx="87">
                  <c:v>65.518000000000001</c:v>
                </c:pt>
                <c:pt idx="88">
                  <c:v>67.738</c:v>
                </c:pt>
                <c:pt idx="89">
                  <c:v>72.028999999999982</c:v>
                </c:pt>
                <c:pt idx="90">
                  <c:v>68.293999999999997</c:v>
                </c:pt>
                <c:pt idx="91">
                  <c:v>66.718000000000004</c:v>
                </c:pt>
                <c:pt idx="92">
                  <c:v>69.218000000000004</c:v>
                </c:pt>
                <c:pt idx="93">
                  <c:v>71.078999999999979</c:v>
                </c:pt>
                <c:pt idx="94">
                  <c:v>66.872999999999948</c:v>
                </c:pt>
                <c:pt idx="95">
                  <c:v>68.828000000000003</c:v>
                </c:pt>
                <c:pt idx="96">
                  <c:v>65.843000000000004</c:v>
                </c:pt>
                <c:pt idx="97">
                  <c:v>101.54600000000002</c:v>
                </c:pt>
                <c:pt idx="98">
                  <c:v>68.35599999999998</c:v>
                </c:pt>
                <c:pt idx="99">
                  <c:v>67.983000000000004</c:v>
                </c:pt>
                <c:pt idx="100">
                  <c:v>71.498000000000005</c:v>
                </c:pt>
                <c:pt idx="101">
                  <c:v>68.84</c:v>
                </c:pt>
                <c:pt idx="102">
                  <c:v>68.613</c:v>
                </c:pt>
                <c:pt idx="103">
                  <c:v>68.446000000000026</c:v>
                </c:pt>
                <c:pt idx="104">
                  <c:v>64.953999999999994</c:v>
                </c:pt>
                <c:pt idx="105">
                  <c:v>67.837999999999994</c:v>
                </c:pt>
                <c:pt idx="106">
                  <c:v>65.933999999999997</c:v>
                </c:pt>
                <c:pt idx="107">
                  <c:v>66.137999999999991</c:v>
                </c:pt>
                <c:pt idx="108">
                  <c:v>64.683999999999983</c:v>
                </c:pt>
                <c:pt idx="109">
                  <c:v>61.969000000000001</c:v>
                </c:pt>
                <c:pt idx="110">
                  <c:v>62.116</c:v>
                </c:pt>
                <c:pt idx="111">
                  <c:v>66.905000000000001</c:v>
                </c:pt>
                <c:pt idx="112">
                  <c:v>70.072000000000003</c:v>
                </c:pt>
                <c:pt idx="113">
                  <c:v>75.177999999999983</c:v>
                </c:pt>
                <c:pt idx="114">
                  <c:v>67.100999999999999</c:v>
                </c:pt>
                <c:pt idx="115">
                  <c:v>71.185999999999979</c:v>
                </c:pt>
                <c:pt idx="116">
                  <c:v>73.866</c:v>
                </c:pt>
                <c:pt idx="117">
                  <c:v>68.549000000000007</c:v>
                </c:pt>
                <c:pt idx="118">
                  <c:v>69.225999999999999</c:v>
                </c:pt>
                <c:pt idx="119">
                  <c:v>63.164000000000001</c:v>
                </c:pt>
                <c:pt idx="120">
                  <c:v>67.680999999999983</c:v>
                </c:pt>
                <c:pt idx="121">
                  <c:v>67.287000000000006</c:v>
                </c:pt>
                <c:pt idx="122">
                  <c:v>68.56</c:v>
                </c:pt>
                <c:pt idx="123">
                  <c:v>69.349000000000004</c:v>
                </c:pt>
                <c:pt idx="124">
                  <c:v>72.671999999999983</c:v>
                </c:pt>
                <c:pt idx="125">
                  <c:v>66.35899999999998</c:v>
                </c:pt>
                <c:pt idx="126">
                  <c:v>67.338999999999999</c:v>
                </c:pt>
                <c:pt idx="127">
                  <c:v>66.518000000000001</c:v>
                </c:pt>
                <c:pt idx="128">
                  <c:v>64.263999999999996</c:v>
                </c:pt>
                <c:pt idx="129">
                  <c:v>68.049000000000007</c:v>
                </c:pt>
                <c:pt idx="130">
                  <c:v>67.655999999999949</c:v>
                </c:pt>
                <c:pt idx="131">
                  <c:v>69.165999999999983</c:v>
                </c:pt>
                <c:pt idx="132">
                  <c:v>66.968999999999994</c:v>
                </c:pt>
                <c:pt idx="133">
                  <c:v>68.60199999999999</c:v>
                </c:pt>
                <c:pt idx="134">
                  <c:v>67.296000000000006</c:v>
                </c:pt>
                <c:pt idx="135">
                  <c:v>69.947000000000727</c:v>
                </c:pt>
                <c:pt idx="136">
                  <c:v>67.55</c:v>
                </c:pt>
                <c:pt idx="137">
                  <c:v>71.933999999999997</c:v>
                </c:pt>
                <c:pt idx="138">
                  <c:v>66.2</c:v>
                </c:pt>
                <c:pt idx="139">
                  <c:v>63.248000000000012</c:v>
                </c:pt>
                <c:pt idx="140">
                  <c:v>62.808</c:v>
                </c:pt>
                <c:pt idx="141">
                  <c:v>56.171000000000006</c:v>
                </c:pt>
                <c:pt idx="142">
                  <c:v>69.366</c:v>
                </c:pt>
                <c:pt idx="143">
                  <c:v>61.886999999999993</c:v>
                </c:pt>
                <c:pt idx="144">
                  <c:v>61.154000000000003</c:v>
                </c:pt>
                <c:pt idx="145">
                  <c:v>62.724000000000011</c:v>
                </c:pt>
                <c:pt idx="146">
                  <c:v>68.819000000000003</c:v>
                </c:pt>
                <c:pt idx="147">
                  <c:v>63.761000000000003</c:v>
                </c:pt>
                <c:pt idx="148">
                  <c:v>56.057000000000002</c:v>
                </c:pt>
                <c:pt idx="149">
                  <c:v>60.326000000000001</c:v>
                </c:pt>
                <c:pt idx="150">
                  <c:v>64.627999999999986</c:v>
                </c:pt>
                <c:pt idx="151">
                  <c:v>73.86</c:v>
                </c:pt>
                <c:pt idx="152">
                  <c:v>69.081999999999994</c:v>
                </c:pt>
                <c:pt idx="153">
                  <c:v>67.065000000000012</c:v>
                </c:pt>
                <c:pt idx="154">
                  <c:v>69.387</c:v>
                </c:pt>
                <c:pt idx="155">
                  <c:v>65.995999999999995</c:v>
                </c:pt>
                <c:pt idx="156">
                  <c:v>56.872</c:v>
                </c:pt>
                <c:pt idx="157">
                  <c:v>53.088000000000001</c:v>
                </c:pt>
                <c:pt idx="158">
                  <c:v>64.103999999999999</c:v>
                </c:pt>
                <c:pt idx="159">
                  <c:v>70.263999999999996</c:v>
                </c:pt>
                <c:pt idx="160">
                  <c:v>73.022999999999982</c:v>
                </c:pt>
                <c:pt idx="161">
                  <c:v>75.590999999999994</c:v>
                </c:pt>
                <c:pt idx="162">
                  <c:v>74.733999999999995</c:v>
                </c:pt>
                <c:pt idx="163">
                  <c:v>78.141999999999996</c:v>
                </c:pt>
                <c:pt idx="164">
                  <c:v>67.397000000000006</c:v>
                </c:pt>
                <c:pt idx="165">
                  <c:v>76.947000000000727</c:v>
                </c:pt>
                <c:pt idx="166">
                  <c:v>79.537000000000006</c:v>
                </c:pt>
                <c:pt idx="167">
                  <c:v>70.31</c:v>
                </c:pt>
                <c:pt idx="168">
                  <c:v>66.23</c:v>
                </c:pt>
                <c:pt idx="169">
                  <c:v>66.691999999999993</c:v>
                </c:pt>
                <c:pt idx="170">
                  <c:v>64.021000000000001</c:v>
                </c:pt>
                <c:pt idx="171">
                  <c:v>62.867000000000004</c:v>
                </c:pt>
                <c:pt idx="172">
                  <c:v>61.739000000000011</c:v>
                </c:pt>
                <c:pt idx="173">
                  <c:v>67.076999999999998</c:v>
                </c:pt>
                <c:pt idx="174">
                  <c:v>67.11</c:v>
                </c:pt>
                <c:pt idx="175">
                  <c:v>60.350999999999999</c:v>
                </c:pt>
                <c:pt idx="176">
                  <c:v>63.653000000000006</c:v>
                </c:pt>
                <c:pt idx="177">
                  <c:v>69.361999999999995</c:v>
                </c:pt>
                <c:pt idx="178">
                  <c:v>72.010999999999996</c:v>
                </c:pt>
                <c:pt idx="179">
                  <c:v>65.8</c:v>
                </c:pt>
                <c:pt idx="180">
                  <c:v>65.664000000000001</c:v>
                </c:pt>
                <c:pt idx="181">
                  <c:v>73.054999999999993</c:v>
                </c:pt>
                <c:pt idx="182">
                  <c:v>76.952000000000012</c:v>
                </c:pt>
                <c:pt idx="183">
                  <c:v>75.206999999999994</c:v>
                </c:pt>
                <c:pt idx="184">
                  <c:v>72.424000000000007</c:v>
                </c:pt>
                <c:pt idx="185">
                  <c:v>74.688999999999979</c:v>
                </c:pt>
                <c:pt idx="186">
                  <c:v>73.271000000000001</c:v>
                </c:pt>
                <c:pt idx="187">
                  <c:v>72.881</c:v>
                </c:pt>
                <c:pt idx="188">
                  <c:v>71.81</c:v>
                </c:pt>
                <c:pt idx="189">
                  <c:v>72.872999999999948</c:v>
                </c:pt>
                <c:pt idx="190">
                  <c:v>70.09</c:v>
                </c:pt>
                <c:pt idx="191">
                  <c:v>64.795000000000002</c:v>
                </c:pt>
                <c:pt idx="192">
                  <c:v>62.215000000000003</c:v>
                </c:pt>
                <c:pt idx="193">
                  <c:v>65.224999999999994</c:v>
                </c:pt>
                <c:pt idx="194">
                  <c:v>66.543000000000006</c:v>
                </c:pt>
                <c:pt idx="195">
                  <c:v>66.700999999999993</c:v>
                </c:pt>
                <c:pt idx="196">
                  <c:v>68.084999999999994</c:v>
                </c:pt>
                <c:pt idx="197">
                  <c:v>68.265000000000001</c:v>
                </c:pt>
                <c:pt idx="198">
                  <c:v>62.777000000000001</c:v>
                </c:pt>
                <c:pt idx="199">
                  <c:v>64.760000000000005</c:v>
                </c:pt>
                <c:pt idx="200">
                  <c:v>65.525999999999982</c:v>
                </c:pt>
                <c:pt idx="201">
                  <c:v>62.214000000000006</c:v>
                </c:pt>
                <c:pt idx="202">
                  <c:v>62.091000000000001</c:v>
                </c:pt>
                <c:pt idx="203">
                  <c:v>60.435000000000002</c:v>
                </c:pt>
                <c:pt idx="204">
                  <c:v>64.062000000000012</c:v>
                </c:pt>
                <c:pt idx="205">
                  <c:v>71.203999999999994</c:v>
                </c:pt>
                <c:pt idx="206">
                  <c:v>67.036000000000001</c:v>
                </c:pt>
                <c:pt idx="207">
                  <c:v>63.554000000000002</c:v>
                </c:pt>
                <c:pt idx="208">
                  <c:v>65.637999999999991</c:v>
                </c:pt>
                <c:pt idx="209">
                  <c:v>62.404000000000003</c:v>
                </c:pt>
                <c:pt idx="210">
                  <c:v>62.981000000000002</c:v>
                </c:pt>
                <c:pt idx="211">
                  <c:v>73.953000000000003</c:v>
                </c:pt>
                <c:pt idx="212">
                  <c:v>69.488</c:v>
                </c:pt>
                <c:pt idx="213">
                  <c:v>71.676999999999978</c:v>
                </c:pt>
                <c:pt idx="214">
                  <c:v>72.217000000000027</c:v>
                </c:pt>
                <c:pt idx="215">
                  <c:v>68.421999999999997</c:v>
                </c:pt>
                <c:pt idx="216">
                  <c:v>65.492000000000004</c:v>
                </c:pt>
                <c:pt idx="217">
                  <c:v>67.441000000000727</c:v>
                </c:pt>
                <c:pt idx="218">
                  <c:v>65.56</c:v>
                </c:pt>
                <c:pt idx="219">
                  <c:v>67.835999999999999</c:v>
                </c:pt>
                <c:pt idx="220">
                  <c:v>69.456000000000003</c:v>
                </c:pt>
                <c:pt idx="221">
                  <c:v>70.096000000000004</c:v>
                </c:pt>
                <c:pt idx="222">
                  <c:v>72.923000000000002</c:v>
                </c:pt>
                <c:pt idx="223">
                  <c:v>76.763999999999996</c:v>
                </c:pt>
                <c:pt idx="224">
                  <c:v>70.967000000000027</c:v>
                </c:pt>
                <c:pt idx="225">
                  <c:v>66.974000000000004</c:v>
                </c:pt>
                <c:pt idx="226">
                  <c:v>70.194000000000003</c:v>
                </c:pt>
                <c:pt idx="227">
                  <c:v>63.205000000000013</c:v>
                </c:pt>
                <c:pt idx="228">
                  <c:v>64.11999999999999</c:v>
                </c:pt>
                <c:pt idx="229">
                  <c:v>58.255000000000003</c:v>
                </c:pt>
                <c:pt idx="230">
                  <c:v>58.857999999999997</c:v>
                </c:pt>
                <c:pt idx="231">
                  <c:v>68.546999999999997</c:v>
                </c:pt>
                <c:pt idx="232">
                  <c:v>63.877000000000002</c:v>
                </c:pt>
                <c:pt idx="233">
                  <c:v>54.491</c:v>
                </c:pt>
                <c:pt idx="234">
                  <c:v>63.139000000000003</c:v>
                </c:pt>
                <c:pt idx="235">
                  <c:v>69.396000000000001</c:v>
                </c:pt>
                <c:pt idx="236">
                  <c:v>67.312000000000012</c:v>
                </c:pt>
                <c:pt idx="237">
                  <c:v>67.125999999999948</c:v>
                </c:pt>
                <c:pt idx="238">
                  <c:v>74.35599999999998</c:v>
                </c:pt>
                <c:pt idx="239">
                  <c:v>68.393000000000001</c:v>
                </c:pt>
                <c:pt idx="240">
                  <c:v>66.540000000000006</c:v>
                </c:pt>
                <c:pt idx="241">
                  <c:v>73.170999999999978</c:v>
                </c:pt>
                <c:pt idx="242">
                  <c:v>63.841000000000001</c:v>
                </c:pt>
                <c:pt idx="243">
                  <c:v>66.715000000000003</c:v>
                </c:pt>
                <c:pt idx="244">
                  <c:v>64.215999999999994</c:v>
                </c:pt>
                <c:pt idx="245">
                  <c:v>77.510999999999996</c:v>
                </c:pt>
                <c:pt idx="246">
                  <c:v>85.906000000000006</c:v>
                </c:pt>
                <c:pt idx="247">
                  <c:v>86.278999999999982</c:v>
                </c:pt>
                <c:pt idx="248">
                  <c:v>85.771000000000001</c:v>
                </c:pt>
                <c:pt idx="249">
                  <c:v>83.82</c:v>
                </c:pt>
                <c:pt idx="250">
                  <c:v>90.361000000000004</c:v>
                </c:pt>
                <c:pt idx="251">
                  <c:v>78.783000000000001</c:v>
                </c:pt>
                <c:pt idx="252">
                  <c:v>60.874000000000002</c:v>
                </c:pt>
                <c:pt idx="253">
                  <c:v>60.375</c:v>
                </c:pt>
                <c:pt idx="254">
                  <c:v>55.434000000000005</c:v>
                </c:pt>
                <c:pt idx="255">
                  <c:v>65.122999999999948</c:v>
                </c:pt>
                <c:pt idx="256">
                  <c:v>68.570999999999998</c:v>
                </c:pt>
                <c:pt idx="257">
                  <c:v>75.635999999999981</c:v>
                </c:pt>
                <c:pt idx="258">
                  <c:v>69.60599999999998</c:v>
                </c:pt>
                <c:pt idx="259">
                  <c:v>67.759</c:v>
                </c:pt>
                <c:pt idx="260">
                  <c:v>63.307000000000002</c:v>
                </c:pt>
                <c:pt idx="261">
                  <c:v>62.266000000000012</c:v>
                </c:pt>
                <c:pt idx="262">
                  <c:v>61.308</c:v>
                </c:pt>
                <c:pt idx="263">
                  <c:v>56.205000000000013</c:v>
                </c:pt>
                <c:pt idx="264">
                  <c:v>61.511000000000003</c:v>
                </c:pt>
                <c:pt idx="265">
                  <c:v>69.656999999999982</c:v>
                </c:pt>
                <c:pt idx="266">
                  <c:v>69.172999999999988</c:v>
                </c:pt>
                <c:pt idx="267">
                  <c:v>62.704000000000001</c:v>
                </c:pt>
                <c:pt idx="268">
                  <c:v>65.444000000000727</c:v>
                </c:pt>
                <c:pt idx="269">
                  <c:v>65.427999999999997</c:v>
                </c:pt>
                <c:pt idx="270">
                  <c:v>66.515000000000001</c:v>
                </c:pt>
                <c:pt idx="271">
                  <c:v>69.345000000000013</c:v>
                </c:pt>
                <c:pt idx="272">
                  <c:v>66.822000000000003</c:v>
                </c:pt>
                <c:pt idx="273">
                  <c:v>65.986999999999995</c:v>
                </c:pt>
                <c:pt idx="274">
                  <c:v>70.154999999999987</c:v>
                </c:pt>
                <c:pt idx="275">
                  <c:v>70.426000000000002</c:v>
                </c:pt>
                <c:pt idx="276">
                  <c:v>68.432000000000002</c:v>
                </c:pt>
                <c:pt idx="277">
                  <c:v>66.247000000000227</c:v>
                </c:pt>
                <c:pt idx="278">
                  <c:v>72.555999999999983</c:v>
                </c:pt>
                <c:pt idx="279">
                  <c:v>63.479000000000006</c:v>
                </c:pt>
                <c:pt idx="280">
                  <c:v>63.163000000000011</c:v>
                </c:pt>
                <c:pt idx="281">
                  <c:v>59.627000000000002</c:v>
                </c:pt>
                <c:pt idx="282">
                  <c:v>53.475000000000001</c:v>
                </c:pt>
                <c:pt idx="283">
                  <c:v>59.267000000000003</c:v>
                </c:pt>
                <c:pt idx="284">
                  <c:v>61.221000000000011</c:v>
                </c:pt>
                <c:pt idx="285">
                  <c:v>59.989000000000004</c:v>
                </c:pt>
                <c:pt idx="286">
                  <c:v>59.648000000000003</c:v>
                </c:pt>
                <c:pt idx="287">
                  <c:v>64.762</c:v>
                </c:pt>
                <c:pt idx="288">
                  <c:v>59.367000000000004</c:v>
                </c:pt>
                <c:pt idx="289">
                  <c:v>56.325000000000003</c:v>
                </c:pt>
                <c:pt idx="290">
                  <c:v>58.399000000000001</c:v>
                </c:pt>
                <c:pt idx="291">
                  <c:v>53.518000000000001</c:v>
                </c:pt>
                <c:pt idx="292">
                  <c:v>61.976000000000006</c:v>
                </c:pt>
                <c:pt idx="293">
                  <c:v>41.085000000000001</c:v>
                </c:pt>
                <c:pt idx="294">
                  <c:v>49.56</c:v>
                </c:pt>
                <c:pt idx="295">
                  <c:v>56.133000000000003</c:v>
                </c:pt>
                <c:pt idx="296">
                  <c:v>62.733000000000011</c:v>
                </c:pt>
                <c:pt idx="297">
                  <c:v>61.583000000000006</c:v>
                </c:pt>
                <c:pt idx="298">
                  <c:v>55.643000000000001</c:v>
                </c:pt>
                <c:pt idx="299">
                  <c:v>59.488</c:v>
                </c:pt>
                <c:pt idx="300">
                  <c:v>62.449000000000005</c:v>
                </c:pt>
                <c:pt idx="301">
                  <c:v>62.297000000000011</c:v>
                </c:pt>
                <c:pt idx="302">
                  <c:v>60.909000000000006</c:v>
                </c:pt>
                <c:pt idx="303">
                  <c:v>63.499000000000002</c:v>
                </c:pt>
                <c:pt idx="304">
                  <c:v>67.849000000000004</c:v>
                </c:pt>
                <c:pt idx="305">
                  <c:v>62.824000000000005</c:v>
                </c:pt>
                <c:pt idx="306">
                  <c:v>65.382999999999981</c:v>
                </c:pt>
                <c:pt idx="307">
                  <c:v>64.570999999999998</c:v>
                </c:pt>
                <c:pt idx="308">
                  <c:v>59.806000000000004</c:v>
                </c:pt>
                <c:pt idx="309">
                  <c:v>65.236000000000004</c:v>
                </c:pt>
                <c:pt idx="310">
                  <c:v>67.849999999999994</c:v>
                </c:pt>
                <c:pt idx="311">
                  <c:v>68.807000000000002</c:v>
                </c:pt>
                <c:pt idx="312">
                  <c:v>65.766000000000005</c:v>
                </c:pt>
                <c:pt idx="313">
                  <c:v>49.773000000000003</c:v>
                </c:pt>
                <c:pt idx="314">
                  <c:v>41.627000000000002</c:v>
                </c:pt>
                <c:pt idx="315">
                  <c:v>48.366</c:v>
                </c:pt>
                <c:pt idx="316">
                  <c:v>47.54</c:v>
                </c:pt>
                <c:pt idx="317">
                  <c:v>52.588000000000001</c:v>
                </c:pt>
                <c:pt idx="318">
                  <c:v>53.016000000000005</c:v>
                </c:pt>
                <c:pt idx="319">
                  <c:v>60.947000000000003</c:v>
                </c:pt>
                <c:pt idx="320">
                  <c:v>59.190000000000012</c:v>
                </c:pt>
                <c:pt idx="321">
                  <c:v>64.069000000000003</c:v>
                </c:pt>
                <c:pt idx="322">
                  <c:v>63.468000000000011</c:v>
                </c:pt>
                <c:pt idx="323">
                  <c:v>48.922000000000011</c:v>
                </c:pt>
                <c:pt idx="324">
                  <c:v>41.757000000000005</c:v>
                </c:pt>
                <c:pt idx="325">
                  <c:v>45.847999999999999</c:v>
                </c:pt>
                <c:pt idx="326">
                  <c:v>56.247</c:v>
                </c:pt>
                <c:pt idx="327">
                  <c:v>48.517000000000003</c:v>
                </c:pt>
                <c:pt idx="328">
                  <c:v>50.32</c:v>
                </c:pt>
                <c:pt idx="329">
                  <c:v>54.604000000000006</c:v>
                </c:pt>
                <c:pt idx="330">
                  <c:v>56.98</c:v>
                </c:pt>
                <c:pt idx="331">
                  <c:v>55.752000000000002</c:v>
                </c:pt>
                <c:pt idx="332">
                  <c:v>48.744</c:v>
                </c:pt>
                <c:pt idx="333">
                  <c:v>50.774000000000001</c:v>
                </c:pt>
                <c:pt idx="334">
                  <c:v>56.819000000000003</c:v>
                </c:pt>
                <c:pt idx="335">
                  <c:v>54.724000000000011</c:v>
                </c:pt>
                <c:pt idx="336">
                  <c:v>54.681000000000004</c:v>
                </c:pt>
                <c:pt idx="337">
                  <c:v>65.813999999999993</c:v>
                </c:pt>
                <c:pt idx="338">
                  <c:v>65.272999999999982</c:v>
                </c:pt>
                <c:pt idx="339">
                  <c:v>70.940000000000026</c:v>
                </c:pt>
                <c:pt idx="340">
                  <c:v>67.271999999999991</c:v>
                </c:pt>
                <c:pt idx="341">
                  <c:v>65.784000000000006</c:v>
                </c:pt>
                <c:pt idx="342">
                  <c:v>71.902000000000001</c:v>
                </c:pt>
                <c:pt idx="343">
                  <c:v>86.066000000000003</c:v>
                </c:pt>
                <c:pt idx="344">
                  <c:v>87.853999999999999</c:v>
                </c:pt>
                <c:pt idx="345">
                  <c:v>82.254999999999995</c:v>
                </c:pt>
                <c:pt idx="346">
                  <c:v>81.863</c:v>
                </c:pt>
                <c:pt idx="347">
                  <c:v>84.10499999999999</c:v>
                </c:pt>
                <c:pt idx="348">
                  <c:v>91.304999999999993</c:v>
                </c:pt>
                <c:pt idx="349">
                  <c:v>94.714000000000027</c:v>
                </c:pt>
                <c:pt idx="350">
                  <c:v>57.575000000000003</c:v>
                </c:pt>
                <c:pt idx="351">
                  <c:v>56.148000000000003</c:v>
                </c:pt>
                <c:pt idx="352">
                  <c:v>61.078000000000003</c:v>
                </c:pt>
                <c:pt idx="353">
                  <c:v>46.904000000000003</c:v>
                </c:pt>
                <c:pt idx="354">
                  <c:v>43.948</c:v>
                </c:pt>
                <c:pt idx="355">
                  <c:v>44.168000000000013</c:v>
                </c:pt>
                <c:pt idx="356">
                  <c:v>53.078000000000003</c:v>
                </c:pt>
                <c:pt idx="357">
                  <c:v>53.332000000000001</c:v>
                </c:pt>
                <c:pt idx="358">
                  <c:v>58.632000000000012</c:v>
                </c:pt>
                <c:pt idx="359">
                  <c:v>58.747</c:v>
                </c:pt>
                <c:pt idx="360">
                  <c:v>50.811999999999998</c:v>
                </c:pt>
                <c:pt idx="361">
                  <c:v>62.564</c:v>
                </c:pt>
                <c:pt idx="362">
                  <c:v>71.171999999999983</c:v>
                </c:pt>
                <c:pt idx="363">
                  <c:v>66.417000000000527</c:v>
                </c:pt>
                <c:pt idx="364">
                  <c:v>70.675999999999988</c:v>
                </c:pt>
                <c:pt idx="365">
                  <c:v>75.754999999999995</c:v>
                </c:pt>
                <c:pt idx="366">
                  <c:v>64.792000000000002</c:v>
                </c:pt>
                <c:pt idx="367">
                  <c:v>67.316000000000003</c:v>
                </c:pt>
                <c:pt idx="368">
                  <c:v>61.99</c:v>
                </c:pt>
                <c:pt idx="369">
                  <c:v>54.925000000000011</c:v>
                </c:pt>
                <c:pt idx="370">
                  <c:v>58.007000000000005</c:v>
                </c:pt>
                <c:pt idx="371">
                  <c:v>60.747</c:v>
                </c:pt>
                <c:pt idx="372">
                  <c:v>77.111000000000004</c:v>
                </c:pt>
                <c:pt idx="373">
                  <c:v>56.325000000000003</c:v>
                </c:pt>
                <c:pt idx="374">
                  <c:v>44.012</c:v>
                </c:pt>
                <c:pt idx="375">
                  <c:v>39.327000000000005</c:v>
                </c:pt>
                <c:pt idx="376">
                  <c:v>49.696000000000012</c:v>
                </c:pt>
                <c:pt idx="377">
                  <c:v>57.939</c:v>
                </c:pt>
                <c:pt idx="378">
                  <c:v>63.664000000000001</c:v>
                </c:pt>
                <c:pt idx="379">
                  <c:v>50.248000000000012</c:v>
                </c:pt>
                <c:pt idx="380">
                  <c:v>77.748999999999995</c:v>
                </c:pt>
                <c:pt idx="381">
                  <c:v>42.810999999999993</c:v>
                </c:pt>
                <c:pt idx="382">
                  <c:v>55.171000000000006</c:v>
                </c:pt>
                <c:pt idx="383">
                  <c:v>56.498000000000012</c:v>
                </c:pt>
                <c:pt idx="384">
                  <c:v>58.954999999999998</c:v>
                </c:pt>
                <c:pt idx="385">
                  <c:v>62.266000000000012</c:v>
                </c:pt>
                <c:pt idx="386">
                  <c:v>60.945</c:v>
                </c:pt>
                <c:pt idx="387">
                  <c:v>60.135000000000012</c:v>
                </c:pt>
                <c:pt idx="388">
                  <c:v>61.002000000000002</c:v>
                </c:pt>
                <c:pt idx="389">
                  <c:v>62.275000000000013</c:v>
                </c:pt>
                <c:pt idx="390">
                  <c:v>62.557000000000002</c:v>
                </c:pt>
                <c:pt idx="391">
                  <c:v>62.184000000000005</c:v>
                </c:pt>
                <c:pt idx="392">
                  <c:v>62.567</c:v>
                </c:pt>
                <c:pt idx="393">
                  <c:v>60.934000000000005</c:v>
                </c:pt>
                <c:pt idx="394">
                  <c:v>57.193000000000012</c:v>
                </c:pt>
                <c:pt idx="395">
                  <c:v>60.99</c:v>
                </c:pt>
                <c:pt idx="396">
                  <c:v>63.231000000000002</c:v>
                </c:pt>
                <c:pt idx="397">
                  <c:v>61.822000000000003</c:v>
                </c:pt>
                <c:pt idx="398">
                  <c:v>55.67</c:v>
                </c:pt>
                <c:pt idx="399">
                  <c:v>55.276000000000003</c:v>
                </c:pt>
                <c:pt idx="400">
                  <c:v>62.395000000000003</c:v>
                </c:pt>
                <c:pt idx="401">
                  <c:v>57.721000000000011</c:v>
                </c:pt>
                <c:pt idx="402">
                  <c:v>65.256</c:v>
                </c:pt>
                <c:pt idx="403">
                  <c:v>62.825000000000003</c:v>
                </c:pt>
                <c:pt idx="404">
                  <c:v>63.851999999999997</c:v>
                </c:pt>
                <c:pt idx="405">
                  <c:v>64.492999999999995</c:v>
                </c:pt>
                <c:pt idx="406">
                  <c:v>66.60299999999998</c:v>
                </c:pt>
                <c:pt idx="407">
                  <c:v>55.868000000000002</c:v>
                </c:pt>
                <c:pt idx="408">
                  <c:v>56.25</c:v>
                </c:pt>
                <c:pt idx="409">
                  <c:v>65.744000000000227</c:v>
                </c:pt>
                <c:pt idx="410">
                  <c:v>71.884999999999991</c:v>
                </c:pt>
                <c:pt idx="411">
                  <c:v>71.828000000000003</c:v>
                </c:pt>
                <c:pt idx="412">
                  <c:v>76.180999999999983</c:v>
                </c:pt>
                <c:pt idx="413">
                  <c:v>89.143000000000001</c:v>
                </c:pt>
                <c:pt idx="414">
                  <c:v>80.164999999999992</c:v>
                </c:pt>
                <c:pt idx="415">
                  <c:v>68.45</c:v>
                </c:pt>
                <c:pt idx="416">
                  <c:v>57.867000000000004</c:v>
                </c:pt>
                <c:pt idx="417">
                  <c:v>65.554000000000002</c:v>
                </c:pt>
                <c:pt idx="418">
                  <c:v>64.977000000000004</c:v>
                </c:pt>
                <c:pt idx="419">
                  <c:v>64.784999999999997</c:v>
                </c:pt>
                <c:pt idx="420">
                  <c:v>65.021999999999991</c:v>
                </c:pt>
                <c:pt idx="421">
                  <c:v>64.741000000000227</c:v>
                </c:pt>
                <c:pt idx="422">
                  <c:v>68.706000000000003</c:v>
                </c:pt>
                <c:pt idx="423">
                  <c:v>68.717000000000027</c:v>
                </c:pt>
                <c:pt idx="424">
                  <c:v>70.554999999999993</c:v>
                </c:pt>
                <c:pt idx="425">
                  <c:v>70.16</c:v>
                </c:pt>
                <c:pt idx="426">
                  <c:v>66.85799999999999</c:v>
                </c:pt>
                <c:pt idx="427">
                  <c:v>65.563000000000002</c:v>
                </c:pt>
                <c:pt idx="428">
                  <c:v>68.582999999999998</c:v>
                </c:pt>
                <c:pt idx="429">
                  <c:v>66.128999999999948</c:v>
                </c:pt>
                <c:pt idx="430">
                  <c:v>67.087999999999994</c:v>
                </c:pt>
                <c:pt idx="431">
                  <c:v>69.894000000000005</c:v>
                </c:pt>
                <c:pt idx="432">
                  <c:v>70.468000000000004</c:v>
                </c:pt>
                <c:pt idx="433">
                  <c:v>69.455000000000013</c:v>
                </c:pt>
                <c:pt idx="434">
                  <c:v>67.308999999999983</c:v>
                </c:pt>
                <c:pt idx="435">
                  <c:v>69.881</c:v>
                </c:pt>
                <c:pt idx="436">
                  <c:v>70.214000000000027</c:v>
                </c:pt>
                <c:pt idx="437">
                  <c:v>67.065000000000012</c:v>
                </c:pt>
                <c:pt idx="438">
                  <c:v>69.982000000000014</c:v>
                </c:pt>
                <c:pt idx="439">
                  <c:v>68.5</c:v>
                </c:pt>
                <c:pt idx="440">
                  <c:v>64.412999999999997</c:v>
                </c:pt>
                <c:pt idx="441">
                  <c:v>64.930999999999997</c:v>
                </c:pt>
                <c:pt idx="442">
                  <c:v>68.194000000000003</c:v>
                </c:pt>
                <c:pt idx="443">
                  <c:v>69.711000000000027</c:v>
                </c:pt>
                <c:pt idx="444">
                  <c:v>73.316999999999993</c:v>
                </c:pt>
                <c:pt idx="445">
                  <c:v>74.927000000000007</c:v>
                </c:pt>
                <c:pt idx="446">
                  <c:v>70.441000000000727</c:v>
                </c:pt>
                <c:pt idx="447">
                  <c:v>67.786000000000001</c:v>
                </c:pt>
                <c:pt idx="448">
                  <c:v>68.887999999999991</c:v>
                </c:pt>
                <c:pt idx="449">
                  <c:v>64.099999999999994</c:v>
                </c:pt>
                <c:pt idx="450">
                  <c:v>68.198999999999998</c:v>
                </c:pt>
                <c:pt idx="451">
                  <c:v>71.185000000000002</c:v>
                </c:pt>
                <c:pt idx="452">
                  <c:v>69.007999999999996</c:v>
                </c:pt>
                <c:pt idx="453">
                  <c:v>65.628999999999948</c:v>
                </c:pt>
                <c:pt idx="454">
                  <c:v>73.331000000000003</c:v>
                </c:pt>
                <c:pt idx="455">
                  <c:v>80.994000000000227</c:v>
                </c:pt>
                <c:pt idx="456">
                  <c:v>74.552999999999983</c:v>
                </c:pt>
                <c:pt idx="457">
                  <c:v>76.661000000000001</c:v>
                </c:pt>
                <c:pt idx="458">
                  <c:v>77.10299999999998</c:v>
                </c:pt>
                <c:pt idx="459">
                  <c:v>62.743000000000002</c:v>
                </c:pt>
                <c:pt idx="460">
                  <c:v>71.562000000000012</c:v>
                </c:pt>
                <c:pt idx="461">
                  <c:v>76.774000000000001</c:v>
                </c:pt>
                <c:pt idx="462">
                  <c:v>70.185000000000002</c:v>
                </c:pt>
                <c:pt idx="463">
                  <c:v>79.098000000000013</c:v>
                </c:pt>
                <c:pt idx="464">
                  <c:v>74.807999999999993</c:v>
                </c:pt>
                <c:pt idx="465">
                  <c:v>66.853999999999999</c:v>
                </c:pt>
                <c:pt idx="466">
                  <c:v>70.421000000000006</c:v>
                </c:pt>
                <c:pt idx="467">
                  <c:v>61.71</c:v>
                </c:pt>
                <c:pt idx="468">
                  <c:v>54.652000000000001</c:v>
                </c:pt>
                <c:pt idx="469">
                  <c:v>65.25</c:v>
                </c:pt>
                <c:pt idx="470">
                  <c:v>66.637</c:v>
                </c:pt>
                <c:pt idx="471">
                  <c:v>68.180999999999983</c:v>
                </c:pt>
                <c:pt idx="472">
                  <c:v>66.164999999999992</c:v>
                </c:pt>
                <c:pt idx="473">
                  <c:v>66.322000000000003</c:v>
                </c:pt>
                <c:pt idx="474">
                  <c:v>63.277000000000001</c:v>
                </c:pt>
                <c:pt idx="475">
                  <c:v>60.671000000000006</c:v>
                </c:pt>
                <c:pt idx="476">
                  <c:v>55.4</c:v>
                </c:pt>
                <c:pt idx="477">
                  <c:v>60.944000000000003</c:v>
                </c:pt>
                <c:pt idx="478">
                  <c:v>64.144999999999996</c:v>
                </c:pt>
                <c:pt idx="479">
                  <c:v>55.536000000000001</c:v>
                </c:pt>
                <c:pt idx="480">
                  <c:v>60.079000000000001</c:v>
                </c:pt>
                <c:pt idx="481">
                  <c:v>61.974000000000004</c:v>
                </c:pt>
                <c:pt idx="482">
                  <c:v>62.529000000000003</c:v>
                </c:pt>
                <c:pt idx="483">
                  <c:v>68.674999999999983</c:v>
                </c:pt>
                <c:pt idx="484">
                  <c:v>63.809000000000005</c:v>
                </c:pt>
                <c:pt idx="485">
                  <c:v>62.760000000000012</c:v>
                </c:pt>
                <c:pt idx="486">
                  <c:v>64.483999999999995</c:v>
                </c:pt>
                <c:pt idx="487">
                  <c:v>67.435000000000002</c:v>
                </c:pt>
                <c:pt idx="488">
                  <c:v>59.316000000000003</c:v>
                </c:pt>
                <c:pt idx="489">
                  <c:v>57.593000000000011</c:v>
                </c:pt>
                <c:pt idx="490">
                  <c:v>61.764000000000003</c:v>
                </c:pt>
                <c:pt idx="491">
                  <c:v>81.807999999999993</c:v>
                </c:pt>
                <c:pt idx="492">
                  <c:v>88.449000000000026</c:v>
                </c:pt>
                <c:pt idx="493">
                  <c:v>88.584000000000003</c:v>
                </c:pt>
                <c:pt idx="494">
                  <c:v>82.613</c:v>
                </c:pt>
                <c:pt idx="495">
                  <c:v>88.471000000000004</c:v>
                </c:pt>
                <c:pt idx="496">
                  <c:v>88.661000000000001</c:v>
                </c:pt>
                <c:pt idx="497">
                  <c:v>83.018000000000001</c:v>
                </c:pt>
                <c:pt idx="498">
                  <c:v>82.56</c:v>
                </c:pt>
                <c:pt idx="499">
                  <c:v>91.156999999999982</c:v>
                </c:pt>
                <c:pt idx="500">
                  <c:v>85.284000000000006</c:v>
                </c:pt>
                <c:pt idx="501">
                  <c:v>88.92</c:v>
                </c:pt>
                <c:pt idx="502">
                  <c:v>88.348000000000013</c:v>
                </c:pt>
                <c:pt idx="503">
                  <c:v>82.037999999999997</c:v>
                </c:pt>
                <c:pt idx="504">
                  <c:v>80.683999999999983</c:v>
                </c:pt>
                <c:pt idx="505">
                  <c:v>84.02</c:v>
                </c:pt>
                <c:pt idx="506">
                  <c:v>85.576999999999998</c:v>
                </c:pt>
                <c:pt idx="507">
                  <c:v>79.756</c:v>
                </c:pt>
                <c:pt idx="508">
                  <c:v>81.756</c:v>
                </c:pt>
                <c:pt idx="509">
                  <c:v>71.534999999999997</c:v>
                </c:pt>
                <c:pt idx="510">
                  <c:v>69.281000000000006</c:v>
                </c:pt>
                <c:pt idx="511">
                  <c:v>67.128999999999948</c:v>
                </c:pt>
                <c:pt idx="512">
                  <c:v>67.061000000000007</c:v>
                </c:pt>
                <c:pt idx="513">
                  <c:v>61.943000000000005</c:v>
                </c:pt>
                <c:pt idx="514">
                  <c:v>56.945</c:v>
                </c:pt>
                <c:pt idx="515">
                  <c:v>57.012</c:v>
                </c:pt>
                <c:pt idx="516">
                  <c:v>59.659000000000006</c:v>
                </c:pt>
                <c:pt idx="517">
                  <c:v>64.786000000000001</c:v>
                </c:pt>
                <c:pt idx="518">
                  <c:v>63.192000000000213</c:v>
                </c:pt>
                <c:pt idx="519">
                  <c:v>55.052</c:v>
                </c:pt>
                <c:pt idx="520">
                  <c:v>68.55</c:v>
                </c:pt>
                <c:pt idx="521">
                  <c:v>70.691000000000003</c:v>
                </c:pt>
                <c:pt idx="522">
                  <c:v>72.831000000000003</c:v>
                </c:pt>
                <c:pt idx="523">
                  <c:v>68.60499999999999</c:v>
                </c:pt>
                <c:pt idx="524">
                  <c:v>61.701000000000001</c:v>
                </c:pt>
                <c:pt idx="525">
                  <c:v>58.911999999999999</c:v>
                </c:pt>
                <c:pt idx="526">
                  <c:v>63.986000000000004</c:v>
                </c:pt>
                <c:pt idx="527">
                  <c:v>66.3</c:v>
                </c:pt>
                <c:pt idx="528">
                  <c:v>63.103000000000002</c:v>
                </c:pt>
                <c:pt idx="529">
                  <c:v>60.565000000000012</c:v>
                </c:pt>
                <c:pt idx="530">
                  <c:v>62.738000000000063</c:v>
                </c:pt>
                <c:pt idx="531">
                  <c:v>62.356999999999999</c:v>
                </c:pt>
                <c:pt idx="532">
                  <c:v>68.691999999999993</c:v>
                </c:pt>
                <c:pt idx="533">
                  <c:v>73.647999999999996</c:v>
                </c:pt>
                <c:pt idx="534">
                  <c:v>78.786000000000001</c:v>
                </c:pt>
                <c:pt idx="535">
                  <c:v>74.593000000000004</c:v>
                </c:pt>
                <c:pt idx="536">
                  <c:v>70.141000000000005</c:v>
                </c:pt>
                <c:pt idx="537">
                  <c:v>64.531000000000006</c:v>
                </c:pt>
                <c:pt idx="538">
                  <c:v>60.51</c:v>
                </c:pt>
                <c:pt idx="539">
                  <c:v>65.233999999999995</c:v>
                </c:pt>
                <c:pt idx="540">
                  <c:v>68.682999999999979</c:v>
                </c:pt>
                <c:pt idx="541">
                  <c:v>71.792000000000002</c:v>
                </c:pt>
                <c:pt idx="542">
                  <c:v>67.342000000000013</c:v>
                </c:pt>
                <c:pt idx="543">
                  <c:v>75.486999999999995</c:v>
                </c:pt>
                <c:pt idx="544">
                  <c:v>70.915000000000006</c:v>
                </c:pt>
                <c:pt idx="545">
                  <c:v>67.983999999999995</c:v>
                </c:pt>
                <c:pt idx="546">
                  <c:v>67.793000000000006</c:v>
                </c:pt>
                <c:pt idx="547">
                  <c:v>68.131999999999991</c:v>
                </c:pt>
                <c:pt idx="548">
                  <c:v>69.631999999999991</c:v>
                </c:pt>
                <c:pt idx="549">
                  <c:v>68.81</c:v>
                </c:pt>
                <c:pt idx="550">
                  <c:v>66.983999999999995</c:v>
                </c:pt>
                <c:pt idx="551">
                  <c:v>67.468999999999994</c:v>
                </c:pt>
                <c:pt idx="552">
                  <c:v>64.911000000000527</c:v>
                </c:pt>
                <c:pt idx="553">
                  <c:v>62.181000000000004</c:v>
                </c:pt>
                <c:pt idx="554">
                  <c:v>67.446000000000026</c:v>
                </c:pt>
                <c:pt idx="555">
                  <c:v>74.510999999999996</c:v>
                </c:pt>
                <c:pt idx="556">
                  <c:v>78.995000000000005</c:v>
                </c:pt>
                <c:pt idx="557">
                  <c:v>78.122999999999948</c:v>
                </c:pt>
                <c:pt idx="558">
                  <c:v>69.942000000000007</c:v>
                </c:pt>
                <c:pt idx="559">
                  <c:v>72.793999999999997</c:v>
                </c:pt>
                <c:pt idx="560">
                  <c:v>71.057000000000002</c:v>
                </c:pt>
                <c:pt idx="561">
                  <c:v>70.38</c:v>
                </c:pt>
                <c:pt idx="562">
                  <c:v>77.455000000000013</c:v>
                </c:pt>
                <c:pt idx="563">
                  <c:v>75.897000000000006</c:v>
                </c:pt>
                <c:pt idx="564">
                  <c:v>76.274000000000001</c:v>
                </c:pt>
                <c:pt idx="565">
                  <c:v>68.125999999999948</c:v>
                </c:pt>
                <c:pt idx="566">
                  <c:v>69.513999999999996</c:v>
                </c:pt>
                <c:pt idx="567">
                  <c:v>61.074000000000005</c:v>
                </c:pt>
                <c:pt idx="568">
                  <c:v>61.278000000000013</c:v>
                </c:pt>
                <c:pt idx="569">
                  <c:v>74.254999999999995</c:v>
                </c:pt>
                <c:pt idx="570">
                  <c:v>74.47</c:v>
                </c:pt>
                <c:pt idx="571">
                  <c:v>67.459999999999994</c:v>
                </c:pt>
                <c:pt idx="572">
                  <c:v>66.585999999999999</c:v>
                </c:pt>
                <c:pt idx="573">
                  <c:v>42.624000000000002</c:v>
                </c:pt>
                <c:pt idx="574">
                  <c:v>43.516000000000005</c:v>
                </c:pt>
                <c:pt idx="575">
                  <c:v>49.161000000000001</c:v>
                </c:pt>
                <c:pt idx="576">
                  <c:v>51.799000000000063</c:v>
                </c:pt>
                <c:pt idx="577">
                  <c:v>62.333000000000006</c:v>
                </c:pt>
                <c:pt idx="578">
                  <c:v>60.81</c:v>
                </c:pt>
                <c:pt idx="579">
                  <c:v>60.484000000000002</c:v>
                </c:pt>
                <c:pt idx="580">
                  <c:v>54.816999999999993</c:v>
                </c:pt>
                <c:pt idx="581">
                  <c:v>64.992999999999995</c:v>
                </c:pt>
                <c:pt idx="582">
                  <c:v>62.850999999999999</c:v>
                </c:pt>
                <c:pt idx="583">
                  <c:v>81.73</c:v>
                </c:pt>
                <c:pt idx="584">
                  <c:v>75.179999999999978</c:v>
                </c:pt>
                <c:pt idx="585">
                  <c:v>61.223000000000013</c:v>
                </c:pt>
                <c:pt idx="586">
                  <c:v>79.096000000000004</c:v>
                </c:pt>
                <c:pt idx="587">
                  <c:v>74.819000000000003</c:v>
                </c:pt>
                <c:pt idx="588">
                  <c:v>69.037999999999997</c:v>
                </c:pt>
                <c:pt idx="589">
                  <c:v>66.771000000000001</c:v>
                </c:pt>
                <c:pt idx="590">
                  <c:v>66.266000000000005</c:v>
                </c:pt>
                <c:pt idx="591">
                  <c:v>70.287999999999997</c:v>
                </c:pt>
                <c:pt idx="592">
                  <c:v>71.312000000000012</c:v>
                </c:pt>
                <c:pt idx="593">
                  <c:v>67.421999999999997</c:v>
                </c:pt>
                <c:pt idx="594">
                  <c:v>60.965000000000003</c:v>
                </c:pt>
                <c:pt idx="595">
                  <c:v>63.258000000000003</c:v>
                </c:pt>
                <c:pt idx="596">
                  <c:v>63.437000000000005</c:v>
                </c:pt>
                <c:pt idx="597">
                  <c:v>67.186999999999998</c:v>
                </c:pt>
                <c:pt idx="598">
                  <c:v>84.921999999999997</c:v>
                </c:pt>
                <c:pt idx="599">
                  <c:v>86.924999999999997</c:v>
                </c:pt>
                <c:pt idx="600">
                  <c:v>91.521000000000001</c:v>
                </c:pt>
                <c:pt idx="601">
                  <c:v>92.558999999999983</c:v>
                </c:pt>
                <c:pt idx="602">
                  <c:v>86.664999999999992</c:v>
                </c:pt>
                <c:pt idx="603">
                  <c:v>81.786000000000001</c:v>
                </c:pt>
                <c:pt idx="604">
                  <c:v>45.939</c:v>
                </c:pt>
                <c:pt idx="605">
                  <c:v>35.634</c:v>
                </c:pt>
                <c:pt idx="606">
                  <c:v>36.368000000000002</c:v>
                </c:pt>
                <c:pt idx="607">
                  <c:v>35.973000000000006</c:v>
                </c:pt>
                <c:pt idx="608">
                  <c:v>36.11</c:v>
                </c:pt>
                <c:pt idx="609">
                  <c:v>36.503</c:v>
                </c:pt>
                <c:pt idx="610">
                  <c:v>33.868000000000002</c:v>
                </c:pt>
                <c:pt idx="611">
                  <c:v>29.485999999999684</c:v>
                </c:pt>
                <c:pt idx="612">
                  <c:v>28.27</c:v>
                </c:pt>
                <c:pt idx="613">
                  <c:v>34.996000000000002</c:v>
                </c:pt>
                <c:pt idx="614">
                  <c:v>34.626000000000012</c:v>
                </c:pt>
                <c:pt idx="615">
                  <c:v>42.439</c:v>
                </c:pt>
                <c:pt idx="616">
                  <c:v>50.375</c:v>
                </c:pt>
                <c:pt idx="617">
                  <c:v>46.244</c:v>
                </c:pt>
                <c:pt idx="618">
                  <c:v>49.112000000000002</c:v>
                </c:pt>
                <c:pt idx="619">
                  <c:v>62.3</c:v>
                </c:pt>
                <c:pt idx="620">
                  <c:v>69.179999999999978</c:v>
                </c:pt>
                <c:pt idx="621">
                  <c:v>68.875999999999948</c:v>
                </c:pt>
                <c:pt idx="622">
                  <c:v>85.458000000000013</c:v>
                </c:pt>
                <c:pt idx="623">
                  <c:v>86.789000000000001</c:v>
                </c:pt>
                <c:pt idx="624">
                  <c:v>85.153999999999982</c:v>
                </c:pt>
                <c:pt idx="625">
                  <c:v>87.370999999999981</c:v>
                </c:pt>
                <c:pt idx="626">
                  <c:v>73.412999999999997</c:v>
                </c:pt>
                <c:pt idx="627">
                  <c:v>67.09</c:v>
                </c:pt>
                <c:pt idx="628">
                  <c:v>63.715000000000003</c:v>
                </c:pt>
                <c:pt idx="629">
                  <c:v>66.418999999999997</c:v>
                </c:pt>
                <c:pt idx="630">
                  <c:v>72.488</c:v>
                </c:pt>
                <c:pt idx="631">
                  <c:v>71.304000000000002</c:v>
                </c:pt>
                <c:pt idx="632">
                  <c:v>67.36</c:v>
                </c:pt>
                <c:pt idx="633">
                  <c:v>70.881999999999991</c:v>
                </c:pt>
                <c:pt idx="634">
                  <c:v>73.506</c:v>
                </c:pt>
                <c:pt idx="635">
                  <c:v>68.480999999999995</c:v>
                </c:pt>
                <c:pt idx="636">
                  <c:v>44.101000000000006</c:v>
                </c:pt>
                <c:pt idx="637">
                  <c:v>72.322000000000003</c:v>
                </c:pt>
                <c:pt idx="638">
                  <c:v>69.820999999999998</c:v>
                </c:pt>
                <c:pt idx="639">
                  <c:v>69.531000000000006</c:v>
                </c:pt>
                <c:pt idx="640">
                  <c:v>78.628999999999948</c:v>
                </c:pt>
                <c:pt idx="641">
                  <c:v>71.121999999999986</c:v>
                </c:pt>
                <c:pt idx="642">
                  <c:v>75.092000000000013</c:v>
                </c:pt>
                <c:pt idx="643">
                  <c:v>72.945000000000007</c:v>
                </c:pt>
                <c:pt idx="644">
                  <c:v>70.914000000000527</c:v>
                </c:pt>
                <c:pt idx="645">
                  <c:v>66.983000000000004</c:v>
                </c:pt>
                <c:pt idx="646">
                  <c:v>65.506</c:v>
                </c:pt>
                <c:pt idx="647">
                  <c:v>68.11999999999999</c:v>
                </c:pt>
                <c:pt idx="648">
                  <c:v>65.900000000000006</c:v>
                </c:pt>
                <c:pt idx="649">
                  <c:v>68.10799999999999</c:v>
                </c:pt>
                <c:pt idx="650">
                  <c:v>66.203999999999994</c:v>
                </c:pt>
                <c:pt idx="651">
                  <c:v>61.495000000000012</c:v>
                </c:pt>
                <c:pt idx="652">
                  <c:v>67.568000000000012</c:v>
                </c:pt>
                <c:pt idx="653">
                  <c:v>69.027000000000001</c:v>
                </c:pt>
                <c:pt idx="654">
                  <c:v>67.665999999999983</c:v>
                </c:pt>
                <c:pt idx="655">
                  <c:v>68.718999999999994</c:v>
                </c:pt>
                <c:pt idx="656">
                  <c:v>67.141000000000005</c:v>
                </c:pt>
                <c:pt idx="657">
                  <c:v>63.143000000000001</c:v>
                </c:pt>
                <c:pt idx="658">
                  <c:v>62.423000000000002</c:v>
                </c:pt>
                <c:pt idx="659">
                  <c:v>67.986999999999995</c:v>
                </c:pt>
                <c:pt idx="660">
                  <c:v>67.983000000000004</c:v>
                </c:pt>
                <c:pt idx="661">
                  <c:v>61.886999999999993</c:v>
                </c:pt>
                <c:pt idx="662">
                  <c:v>64.912000000000006</c:v>
                </c:pt>
                <c:pt idx="663">
                  <c:v>63.279000000000003</c:v>
                </c:pt>
                <c:pt idx="664">
                  <c:v>60.554000000000002</c:v>
                </c:pt>
                <c:pt idx="665">
                  <c:v>66.906000000000006</c:v>
                </c:pt>
                <c:pt idx="666">
                  <c:v>64.147000000000006</c:v>
                </c:pt>
                <c:pt idx="667">
                  <c:v>64.823999999999998</c:v>
                </c:pt>
                <c:pt idx="668">
                  <c:v>59.449000000000005</c:v>
                </c:pt>
                <c:pt idx="669">
                  <c:v>60.789000000000001</c:v>
                </c:pt>
                <c:pt idx="670">
                  <c:v>65.66</c:v>
                </c:pt>
                <c:pt idx="671">
                  <c:v>62.81</c:v>
                </c:pt>
                <c:pt idx="672">
                  <c:v>60.324000000000005</c:v>
                </c:pt>
                <c:pt idx="673">
                  <c:v>60.934000000000005</c:v>
                </c:pt>
                <c:pt idx="674">
                  <c:v>67.412000000000006</c:v>
                </c:pt>
                <c:pt idx="675">
                  <c:v>65.86999999999999</c:v>
                </c:pt>
                <c:pt idx="676">
                  <c:v>65.807999999999993</c:v>
                </c:pt>
                <c:pt idx="677">
                  <c:v>69.748000000000005</c:v>
                </c:pt>
                <c:pt idx="678">
                  <c:v>66.377999999999986</c:v>
                </c:pt>
                <c:pt idx="679">
                  <c:v>64.784999999999997</c:v>
                </c:pt>
                <c:pt idx="680">
                  <c:v>72.459000000000003</c:v>
                </c:pt>
                <c:pt idx="681">
                  <c:v>70.170999999999978</c:v>
                </c:pt>
                <c:pt idx="682">
                  <c:v>69.991000000000227</c:v>
                </c:pt>
                <c:pt idx="683">
                  <c:v>65.180999999999983</c:v>
                </c:pt>
                <c:pt idx="684">
                  <c:v>71.164000000000001</c:v>
                </c:pt>
                <c:pt idx="685">
                  <c:v>69.497000000000227</c:v>
                </c:pt>
                <c:pt idx="686">
                  <c:v>68.572999999999979</c:v>
                </c:pt>
                <c:pt idx="687">
                  <c:v>65.881</c:v>
                </c:pt>
                <c:pt idx="688">
                  <c:v>65.474000000000004</c:v>
                </c:pt>
                <c:pt idx="689">
                  <c:v>44.768000000000313</c:v>
                </c:pt>
                <c:pt idx="690">
                  <c:v>46.78</c:v>
                </c:pt>
                <c:pt idx="691">
                  <c:v>51.851999999999997</c:v>
                </c:pt>
                <c:pt idx="692">
                  <c:v>52.587000000000003</c:v>
                </c:pt>
                <c:pt idx="693">
                  <c:v>55.99</c:v>
                </c:pt>
                <c:pt idx="694">
                  <c:v>52.87</c:v>
                </c:pt>
                <c:pt idx="695">
                  <c:v>57.994</c:v>
                </c:pt>
                <c:pt idx="696">
                  <c:v>54.616</c:v>
                </c:pt>
                <c:pt idx="697">
                  <c:v>56.429000000000002</c:v>
                </c:pt>
                <c:pt idx="698">
                  <c:v>53.748000000000012</c:v>
                </c:pt>
                <c:pt idx="699">
                  <c:v>53.706000000000003</c:v>
                </c:pt>
                <c:pt idx="700">
                  <c:v>65.36</c:v>
                </c:pt>
                <c:pt idx="701">
                  <c:v>67.331000000000003</c:v>
                </c:pt>
                <c:pt idx="702">
                  <c:v>69.772999999999982</c:v>
                </c:pt>
                <c:pt idx="703">
                  <c:v>72.540999999999997</c:v>
                </c:pt>
                <c:pt idx="704">
                  <c:v>75.313999999999993</c:v>
                </c:pt>
                <c:pt idx="705">
                  <c:v>66.242999999999995</c:v>
                </c:pt>
                <c:pt idx="706">
                  <c:v>64.215000000000003</c:v>
                </c:pt>
                <c:pt idx="707">
                  <c:v>76.257000000000005</c:v>
                </c:pt>
                <c:pt idx="708">
                  <c:v>73.790000000000006</c:v>
                </c:pt>
                <c:pt idx="709">
                  <c:v>74.816000000000003</c:v>
                </c:pt>
                <c:pt idx="710">
                  <c:v>72.144999999999996</c:v>
                </c:pt>
                <c:pt idx="711">
                  <c:v>67.168999999999983</c:v>
                </c:pt>
                <c:pt idx="712">
                  <c:v>67.090999999999994</c:v>
                </c:pt>
                <c:pt idx="713">
                  <c:v>71.912999999999997</c:v>
                </c:pt>
                <c:pt idx="714">
                  <c:v>68.33</c:v>
                </c:pt>
                <c:pt idx="715">
                  <c:v>69.175999999999988</c:v>
                </c:pt>
                <c:pt idx="716">
                  <c:v>69.964000000000027</c:v>
                </c:pt>
                <c:pt idx="717">
                  <c:v>68.374999999999986</c:v>
                </c:pt>
                <c:pt idx="718">
                  <c:v>68.35299999999998</c:v>
                </c:pt>
                <c:pt idx="719">
                  <c:v>67.521999999999991</c:v>
                </c:pt>
                <c:pt idx="720">
                  <c:v>62.726000000000013</c:v>
                </c:pt>
                <c:pt idx="721">
                  <c:v>71.777999999999992</c:v>
                </c:pt>
                <c:pt idx="722">
                  <c:v>72.914000000000527</c:v>
                </c:pt>
                <c:pt idx="723">
                  <c:v>72.83</c:v>
                </c:pt>
                <c:pt idx="724">
                  <c:v>76.548000000000002</c:v>
                </c:pt>
                <c:pt idx="725">
                  <c:v>72.195999999999998</c:v>
                </c:pt>
                <c:pt idx="726">
                  <c:v>66.468999999999994</c:v>
                </c:pt>
                <c:pt idx="727">
                  <c:v>70.85499999999999</c:v>
                </c:pt>
                <c:pt idx="728">
                  <c:v>67.418000000000006</c:v>
                </c:pt>
                <c:pt idx="729">
                  <c:v>68.10499999999999</c:v>
                </c:pt>
                <c:pt idx="730">
                  <c:v>71.867999999999995</c:v>
                </c:pt>
                <c:pt idx="731">
                  <c:v>68.06</c:v>
                </c:pt>
                <c:pt idx="732">
                  <c:v>68.927999999999997</c:v>
                </c:pt>
                <c:pt idx="733">
                  <c:v>73.501000000000005</c:v>
                </c:pt>
                <c:pt idx="734">
                  <c:v>68.760000000000005</c:v>
                </c:pt>
                <c:pt idx="735">
                  <c:v>67.576999999999998</c:v>
                </c:pt>
                <c:pt idx="736">
                  <c:v>77.069999999999993</c:v>
                </c:pt>
                <c:pt idx="737">
                  <c:v>86.070999999999998</c:v>
                </c:pt>
                <c:pt idx="738">
                  <c:v>90.262</c:v>
                </c:pt>
                <c:pt idx="739">
                  <c:v>89.697999999999993</c:v>
                </c:pt>
                <c:pt idx="740">
                  <c:v>87.399000000000001</c:v>
                </c:pt>
                <c:pt idx="741">
                  <c:v>85.98</c:v>
                </c:pt>
                <c:pt idx="742">
                  <c:v>92.120999999999981</c:v>
                </c:pt>
                <c:pt idx="743">
                  <c:v>88.47</c:v>
                </c:pt>
                <c:pt idx="744">
                  <c:v>88.10899999999998</c:v>
                </c:pt>
                <c:pt idx="745">
                  <c:v>90.328000000000003</c:v>
                </c:pt>
                <c:pt idx="746">
                  <c:v>87.35299999999998</c:v>
                </c:pt>
                <c:pt idx="747">
                  <c:v>87.106999999999999</c:v>
                </c:pt>
                <c:pt idx="748">
                  <c:v>90.813000000000002</c:v>
                </c:pt>
                <c:pt idx="749">
                  <c:v>88.885999999999981</c:v>
                </c:pt>
                <c:pt idx="750">
                  <c:v>86.295000000000002</c:v>
                </c:pt>
                <c:pt idx="751">
                  <c:v>86.926000000000002</c:v>
                </c:pt>
                <c:pt idx="752">
                  <c:v>88.10899999999998</c:v>
                </c:pt>
                <c:pt idx="753">
                  <c:v>89.257000000000005</c:v>
                </c:pt>
                <c:pt idx="754">
                  <c:v>90.959000000000003</c:v>
                </c:pt>
                <c:pt idx="755">
                  <c:v>89.765000000000001</c:v>
                </c:pt>
                <c:pt idx="756">
                  <c:v>85.438999999999993</c:v>
                </c:pt>
                <c:pt idx="757">
                  <c:v>86.361999999999995</c:v>
                </c:pt>
                <c:pt idx="758">
                  <c:v>84.165999999999983</c:v>
                </c:pt>
                <c:pt idx="759">
                  <c:v>82.721999999999994</c:v>
                </c:pt>
                <c:pt idx="760">
                  <c:v>87.343999999999994</c:v>
                </c:pt>
                <c:pt idx="761">
                  <c:v>87.668999999999983</c:v>
                </c:pt>
                <c:pt idx="762">
                  <c:v>84.671999999999983</c:v>
                </c:pt>
                <c:pt idx="763">
                  <c:v>89.348000000000013</c:v>
                </c:pt>
                <c:pt idx="764">
                  <c:v>88.254000000000005</c:v>
                </c:pt>
                <c:pt idx="765">
                  <c:v>88.986999999999995</c:v>
                </c:pt>
                <c:pt idx="766">
                  <c:v>90.055999999999983</c:v>
                </c:pt>
                <c:pt idx="767">
                  <c:v>88.388999999999982</c:v>
                </c:pt>
                <c:pt idx="768">
                  <c:v>86.768000000000001</c:v>
                </c:pt>
                <c:pt idx="769">
                  <c:v>84.313000000000002</c:v>
                </c:pt>
                <c:pt idx="770">
                  <c:v>84.256</c:v>
                </c:pt>
                <c:pt idx="771">
                  <c:v>83.004000000000005</c:v>
                </c:pt>
                <c:pt idx="772">
                  <c:v>86.001999999999995</c:v>
                </c:pt>
                <c:pt idx="773">
                  <c:v>89.718999999999994</c:v>
                </c:pt>
                <c:pt idx="774">
                  <c:v>88.028999999999982</c:v>
                </c:pt>
                <c:pt idx="775">
                  <c:v>84.503</c:v>
                </c:pt>
                <c:pt idx="776">
                  <c:v>85.313999999999993</c:v>
                </c:pt>
                <c:pt idx="777">
                  <c:v>83.972999999999999</c:v>
                </c:pt>
                <c:pt idx="778">
                  <c:v>71.430000000000007</c:v>
                </c:pt>
                <c:pt idx="779">
                  <c:v>69.323999999999998</c:v>
                </c:pt>
                <c:pt idx="780">
                  <c:v>69.346000000000004</c:v>
                </c:pt>
                <c:pt idx="781">
                  <c:v>66.462999999999994</c:v>
                </c:pt>
                <c:pt idx="782">
                  <c:v>65.709000000000003</c:v>
                </c:pt>
                <c:pt idx="783">
                  <c:v>60.288000000000011</c:v>
                </c:pt>
                <c:pt idx="784">
                  <c:v>68.592000000000013</c:v>
                </c:pt>
                <c:pt idx="785">
                  <c:v>63.838000000000001</c:v>
                </c:pt>
                <c:pt idx="786">
                  <c:v>61.809000000000005</c:v>
                </c:pt>
                <c:pt idx="787">
                  <c:v>67.251999999999995</c:v>
                </c:pt>
                <c:pt idx="788">
                  <c:v>65.978999999999999</c:v>
                </c:pt>
                <c:pt idx="789">
                  <c:v>67.453999999999994</c:v>
                </c:pt>
                <c:pt idx="790">
                  <c:v>66.316000000000003</c:v>
                </c:pt>
                <c:pt idx="791">
                  <c:v>66.708000000000013</c:v>
                </c:pt>
                <c:pt idx="792">
                  <c:v>63.857999999999997</c:v>
                </c:pt>
                <c:pt idx="793">
                  <c:v>69.739000000000004</c:v>
                </c:pt>
                <c:pt idx="794">
                  <c:v>45.783000000000001</c:v>
                </c:pt>
                <c:pt idx="795">
                  <c:v>39.916000000000004</c:v>
                </c:pt>
                <c:pt idx="796">
                  <c:v>40.75</c:v>
                </c:pt>
                <c:pt idx="797">
                  <c:v>40.354999999999997</c:v>
                </c:pt>
                <c:pt idx="798">
                  <c:v>36.199000000000012</c:v>
                </c:pt>
                <c:pt idx="799">
                  <c:v>40.492000000000012</c:v>
                </c:pt>
                <c:pt idx="800">
                  <c:v>40.864000000000004</c:v>
                </c:pt>
                <c:pt idx="801">
                  <c:v>37.044000000000004</c:v>
                </c:pt>
                <c:pt idx="802">
                  <c:v>34.723000000000013</c:v>
                </c:pt>
                <c:pt idx="803">
                  <c:v>43.457000000000001</c:v>
                </c:pt>
                <c:pt idx="804">
                  <c:v>66.52</c:v>
                </c:pt>
                <c:pt idx="805">
                  <c:v>71.489000000000004</c:v>
                </c:pt>
                <c:pt idx="806">
                  <c:v>74.156999999999982</c:v>
                </c:pt>
                <c:pt idx="807">
                  <c:v>67.757999999999996</c:v>
                </c:pt>
                <c:pt idx="808">
                  <c:v>68.738</c:v>
                </c:pt>
                <c:pt idx="809">
                  <c:v>68.028999999999982</c:v>
                </c:pt>
                <c:pt idx="810">
                  <c:v>75.147999999999996</c:v>
                </c:pt>
                <c:pt idx="811">
                  <c:v>75.521999999999991</c:v>
                </c:pt>
                <c:pt idx="812">
                  <c:v>76.35599999999998</c:v>
                </c:pt>
                <c:pt idx="813">
                  <c:v>66.756</c:v>
                </c:pt>
                <c:pt idx="814">
                  <c:v>71.882999999999981</c:v>
                </c:pt>
                <c:pt idx="815">
                  <c:v>69.641000000000005</c:v>
                </c:pt>
                <c:pt idx="816">
                  <c:v>69.628999999999948</c:v>
                </c:pt>
                <c:pt idx="817">
                  <c:v>72.275999999999982</c:v>
                </c:pt>
                <c:pt idx="818">
                  <c:v>70.214000000000027</c:v>
                </c:pt>
                <c:pt idx="819">
                  <c:v>68.654999999999987</c:v>
                </c:pt>
                <c:pt idx="820">
                  <c:v>71.685999999999979</c:v>
                </c:pt>
                <c:pt idx="821">
                  <c:v>70.728999999999999</c:v>
                </c:pt>
                <c:pt idx="822">
                  <c:v>68.61</c:v>
                </c:pt>
                <c:pt idx="823">
                  <c:v>72.587000000000003</c:v>
                </c:pt>
                <c:pt idx="824">
                  <c:v>68.464000000000027</c:v>
                </c:pt>
                <c:pt idx="825">
                  <c:v>63.89</c:v>
                </c:pt>
                <c:pt idx="826">
                  <c:v>69.771000000000001</c:v>
                </c:pt>
                <c:pt idx="827">
                  <c:v>71.832999999999998</c:v>
                </c:pt>
                <c:pt idx="828">
                  <c:v>70.424000000000007</c:v>
                </c:pt>
                <c:pt idx="829">
                  <c:v>77.5</c:v>
                </c:pt>
                <c:pt idx="830">
                  <c:v>70.64</c:v>
                </c:pt>
                <c:pt idx="831">
                  <c:v>66.356999999999999</c:v>
                </c:pt>
                <c:pt idx="832">
                  <c:v>67.935000000000002</c:v>
                </c:pt>
                <c:pt idx="833">
                  <c:v>65.478999999999999</c:v>
                </c:pt>
                <c:pt idx="834">
                  <c:v>65.962000000000003</c:v>
                </c:pt>
                <c:pt idx="835">
                  <c:v>69.331000000000003</c:v>
                </c:pt>
                <c:pt idx="836">
                  <c:v>67.709999999999994</c:v>
                </c:pt>
                <c:pt idx="837">
                  <c:v>68.180999999999983</c:v>
                </c:pt>
                <c:pt idx="838">
                  <c:v>67.709999999999994</c:v>
                </c:pt>
                <c:pt idx="839">
                  <c:v>72.271999999999991</c:v>
                </c:pt>
                <c:pt idx="840">
                  <c:v>69.072000000000003</c:v>
                </c:pt>
                <c:pt idx="841">
                  <c:v>64.25</c:v>
                </c:pt>
                <c:pt idx="842">
                  <c:v>66.739999999999995</c:v>
                </c:pt>
                <c:pt idx="843">
                  <c:v>65.727000000000004</c:v>
                </c:pt>
                <c:pt idx="844">
                  <c:v>69.748000000000005</c:v>
                </c:pt>
                <c:pt idx="845">
                  <c:v>70.930999999999997</c:v>
                </c:pt>
                <c:pt idx="846">
                  <c:v>64.971000000000004</c:v>
                </c:pt>
                <c:pt idx="847">
                  <c:v>72.441000000000727</c:v>
                </c:pt>
                <c:pt idx="848">
                  <c:v>68.722999999999999</c:v>
                </c:pt>
                <c:pt idx="849">
                  <c:v>69.14</c:v>
                </c:pt>
                <c:pt idx="850">
                  <c:v>71.81</c:v>
                </c:pt>
                <c:pt idx="851">
                  <c:v>71.021000000000001</c:v>
                </c:pt>
                <c:pt idx="852">
                  <c:v>69.477999999999994</c:v>
                </c:pt>
                <c:pt idx="853">
                  <c:v>84.084000000000003</c:v>
                </c:pt>
                <c:pt idx="854">
                  <c:v>89.209000000000003</c:v>
                </c:pt>
                <c:pt idx="855">
                  <c:v>91.461000000000027</c:v>
                </c:pt>
                <c:pt idx="856">
                  <c:v>90.6</c:v>
                </c:pt>
                <c:pt idx="857">
                  <c:v>88.238</c:v>
                </c:pt>
                <c:pt idx="858">
                  <c:v>69.400000000000006</c:v>
                </c:pt>
                <c:pt idx="859">
                  <c:v>78.771999999999991</c:v>
                </c:pt>
                <c:pt idx="860">
                  <c:v>85.677999999999983</c:v>
                </c:pt>
                <c:pt idx="861">
                  <c:v>90.305999999999983</c:v>
                </c:pt>
                <c:pt idx="862">
                  <c:v>85.754000000000005</c:v>
                </c:pt>
                <c:pt idx="863">
                  <c:v>81</c:v>
                </c:pt>
                <c:pt idx="864">
                  <c:v>83.173999999999978</c:v>
                </c:pt>
                <c:pt idx="865">
                  <c:v>84.075000000000003</c:v>
                </c:pt>
                <c:pt idx="866">
                  <c:v>85.789000000000001</c:v>
                </c:pt>
                <c:pt idx="867">
                  <c:v>86.003</c:v>
                </c:pt>
                <c:pt idx="868">
                  <c:v>85.045000000000002</c:v>
                </c:pt>
                <c:pt idx="869">
                  <c:v>86.545000000000002</c:v>
                </c:pt>
                <c:pt idx="870">
                  <c:v>87.051000000000002</c:v>
                </c:pt>
                <c:pt idx="871">
                  <c:v>78.759</c:v>
                </c:pt>
                <c:pt idx="872">
                  <c:v>86.534999999999997</c:v>
                </c:pt>
                <c:pt idx="873">
                  <c:v>81.048000000000002</c:v>
                </c:pt>
                <c:pt idx="874">
                  <c:v>71.673999999999978</c:v>
                </c:pt>
                <c:pt idx="875">
                  <c:v>81.977999999999994</c:v>
                </c:pt>
                <c:pt idx="876">
                  <c:v>69.867000000000004</c:v>
                </c:pt>
                <c:pt idx="877">
                  <c:v>67.77</c:v>
                </c:pt>
                <c:pt idx="878">
                  <c:v>62.464000000000006</c:v>
                </c:pt>
                <c:pt idx="879">
                  <c:v>58.161000000000001</c:v>
                </c:pt>
                <c:pt idx="880">
                  <c:v>70.430000000000007</c:v>
                </c:pt>
                <c:pt idx="881">
                  <c:v>68.334000000000003</c:v>
                </c:pt>
                <c:pt idx="882">
                  <c:v>65.843000000000004</c:v>
                </c:pt>
                <c:pt idx="883">
                  <c:v>51.83</c:v>
                </c:pt>
                <c:pt idx="884">
                  <c:v>60</c:v>
                </c:pt>
                <c:pt idx="885">
                  <c:v>65.453000000000003</c:v>
                </c:pt>
                <c:pt idx="886">
                  <c:v>72.19</c:v>
                </c:pt>
                <c:pt idx="887">
                  <c:v>69.10199999999999</c:v>
                </c:pt>
                <c:pt idx="888">
                  <c:v>65.215000000000003</c:v>
                </c:pt>
                <c:pt idx="889">
                  <c:v>68.235000000000014</c:v>
                </c:pt>
                <c:pt idx="890">
                  <c:v>68.843000000000004</c:v>
                </c:pt>
                <c:pt idx="891">
                  <c:v>69.122999999999948</c:v>
                </c:pt>
                <c:pt idx="892">
                  <c:v>67.387999999999991</c:v>
                </c:pt>
                <c:pt idx="893">
                  <c:v>70.114000000000004</c:v>
                </c:pt>
                <c:pt idx="894">
                  <c:v>70.066999999999993</c:v>
                </c:pt>
                <c:pt idx="895">
                  <c:v>71.116</c:v>
                </c:pt>
                <c:pt idx="896">
                  <c:v>63.501000000000005</c:v>
                </c:pt>
                <c:pt idx="897">
                  <c:v>64.028999999999982</c:v>
                </c:pt>
                <c:pt idx="898">
                  <c:v>74.388999999999982</c:v>
                </c:pt>
                <c:pt idx="899">
                  <c:v>87.308999999999983</c:v>
                </c:pt>
                <c:pt idx="900">
                  <c:v>84.60499999999999</c:v>
                </c:pt>
                <c:pt idx="901">
                  <c:v>85.867000000000004</c:v>
                </c:pt>
                <c:pt idx="902">
                  <c:v>88.266999999999996</c:v>
                </c:pt>
                <c:pt idx="903">
                  <c:v>83.804999999999993</c:v>
                </c:pt>
                <c:pt idx="904">
                  <c:v>85.85499999999999</c:v>
                </c:pt>
                <c:pt idx="905">
                  <c:v>85.461000000000027</c:v>
                </c:pt>
                <c:pt idx="906">
                  <c:v>84.153999999999982</c:v>
                </c:pt>
                <c:pt idx="907">
                  <c:v>82.757999999999996</c:v>
                </c:pt>
                <c:pt idx="908">
                  <c:v>83.10599999999998</c:v>
                </c:pt>
                <c:pt idx="909">
                  <c:v>82.73</c:v>
                </c:pt>
                <c:pt idx="910">
                  <c:v>89.096000000000004</c:v>
                </c:pt>
                <c:pt idx="911">
                  <c:v>85.513000000000005</c:v>
                </c:pt>
                <c:pt idx="912">
                  <c:v>84.751999999999995</c:v>
                </c:pt>
                <c:pt idx="913">
                  <c:v>67.152999999999949</c:v>
                </c:pt>
                <c:pt idx="914">
                  <c:v>51.661000000000001</c:v>
                </c:pt>
                <c:pt idx="915">
                  <c:v>50.129000000000012</c:v>
                </c:pt>
                <c:pt idx="916">
                  <c:v>48.778000000000013</c:v>
                </c:pt>
                <c:pt idx="917">
                  <c:v>50.163000000000011</c:v>
                </c:pt>
                <c:pt idx="918">
                  <c:v>47.211000000000006</c:v>
                </c:pt>
                <c:pt idx="919">
                  <c:v>49.938000000000002</c:v>
                </c:pt>
                <c:pt idx="920">
                  <c:v>50.479000000000006</c:v>
                </c:pt>
                <c:pt idx="921">
                  <c:v>50.489000000000004</c:v>
                </c:pt>
                <c:pt idx="922">
                  <c:v>52.856000000000002</c:v>
                </c:pt>
                <c:pt idx="923">
                  <c:v>47.151000000000003</c:v>
                </c:pt>
                <c:pt idx="924">
                  <c:v>49.945</c:v>
                </c:pt>
                <c:pt idx="925">
                  <c:v>54.317999999999998</c:v>
                </c:pt>
                <c:pt idx="926">
                  <c:v>54.014000000000003</c:v>
                </c:pt>
                <c:pt idx="927">
                  <c:v>52.683</c:v>
                </c:pt>
                <c:pt idx="928">
                  <c:v>54.498000000000012</c:v>
                </c:pt>
                <c:pt idx="929">
                  <c:v>53.98</c:v>
                </c:pt>
                <c:pt idx="930">
                  <c:v>56.571000000000005</c:v>
                </c:pt>
                <c:pt idx="931">
                  <c:v>58.633000000000003</c:v>
                </c:pt>
                <c:pt idx="932">
                  <c:v>56.809000000000005</c:v>
                </c:pt>
                <c:pt idx="933">
                  <c:v>64.603999999999999</c:v>
                </c:pt>
                <c:pt idx="934">
                  <c:v>51.260000000000012</c:v>
                </c:pt>
                <c:pt idx="935">
                  <c:v>38.834000000000003</c:v>
                </c:pt>
                <c:pt idx="936">
                  <c:v>39.961000000000006</c:v>
                </c:pt>
                <c:pt idx="937">
                  <c:v>42.102000000000011</c:v>
                </c:pt>
                <c:pt idx="938">
                  <c:v>43.059000000000005</c:v>
                </c:pt>
                <c:pt idx="939">
                  <c:v>39.916000000000004</c:v>
                </c:pt>
                <c:pt idx="940">
                  <c:v>46.157000000000004</c:v>
                </c:pt>
                <c:pt idx="941">
                  <c:v>42.992000000000012</c:v>
                </c:pt>
                <c:pt idx="942">
                  <c:v>44.074000000000005</c:v>
                </c:pt>
                <c:pt idx="943">
                  <c:v>54.2</c:v>
                </c:pt>
                <c:pt idx="944">
                  <c:v>41.327000000000005</c:v>
                </c:pt>
                <c:pt idx="945">
                  <c:v>37.677</c:v>
                </c:pt>
                <c:pt idx="946">
                  <c:v>45.702000000000012</c:v>
                </c:pt>
                <c:pt idx="947">
                  <c:v>69.040999999999997</c:v>
                </c:pt>
                <c:pt idx="948">
                  <c:v>86.052999999999983</c:v>
                </c:pt>
                <c:pt idx="949">
                  <c:v>82.728999999999999</c:v>
                </c:pt>
                <c:pt idx="950">
                  <c:v>68.040000000000006</c:v>
                </c:pt>
                <c:pt idx="951">
                  <c:v>63.186</c:v>
                </c:pt>
                <c:pt idx="952">
                  <c:v>71.173999999999978</c:v>
                </c:pt>
                <c:pt idx="953">
                  <c:v>68.048000000000002</c:v>
                </c:pt>
                <c:pt idx="954">
                  <c:v>64.168999999999983</c:v>
                </c:pt>
                <c:pt idx="955">
                  <c:v>70.982000000000014</c:v>
                </c:pt>
                <c:pt idx="956">
                  <c:v>83.450999999999993</c:v>
                </c:pt>
                <c:pt idx="957">
                  <c:v>85.025999999999982</c:v>
                </c:pt>
                <c:pt idx="958">
                  <c:v>67.443000000000026</c:v>
                </c:pt>
                <c:pt idx="959">
                  <c:v>65.540000000000006</c:v>
                </c:pt>
                <c:pt idx="960">
                  <c:v>67.548000000000002</c:v>
                </c:pt>
                <c:pt idx="961">
                  <c:v>83.287000000000006</c:v>
                </c:pt>
                <c:pt idx="962">
                  <c:v>87.736000000000004</c:v>
                </c:pt>
                <c:pt idx="963">
                  <c:v>68.040999999999997</c:v>
                </c:pt>
                <c:pt idx="964">
                  <c:v>68.703000000000003</c:v>
                </c:pt>
                <c:pt idx="965">
                  <c:v>70.632999999999981</c:v>
                </c:pt>
                <c:pt idx="966">
                  <c:v>65.935000000000002</c:v>
                </c:pt>
                <c:pt idx="967">
                  <c:v>77.328999999999979</c:v>
                </c:pt>
                <c:pt idx="968">
                  <c:v>87.174999999999983</c:v>
                </c:pt>
                <c:pt idx="969">
                  <c:v>85.927999999999997</c:v>
                </c:pt>
                <c:pt idx="970">
                  <c:v>81.715999999999994</c:v>
                </c:pt>
                <c:pt idx="971">
                  <c:v>77.673999999999978</c:v>
                </c:pt>
                <c:pt idx="972">
                  <c:v>80.653999999999982</c:v>
                </c:pt>
                <c:pt idx="973">
                  <c:v>61.622000000000163</c:v>
                </c:pt>
                <c:pt idx="974">
                  <c:v>41.961000000000006</c:v>
                </c:pt>
                <c:pt idx="975">
                  <c:v>35.387999999999998</c:v>
                </c:pt>
                <c:pt idx="976">
                  <c:v>42.359000000000002</c:v>
                </c:pt>
                <c:pt idx="977">
                  <c:v>35.161000000000001</c:v>
                </c:pt>
                <c:pt idx="978">
                  <c:v>36.557000000000002</c:v>
                </c:pt>
                <c:pt idx="979">
                  <c:v>46.862000000000002</c:v>
                </c:pt>
                <c:pt idx="980">
                  <c:v>57.035000000000011</c:v>
                </c:pt>
                <c:pt idx="981">
                  <c:v>76.733999999999995</c:v>
                </c:pt>
                <c:pt idx="982">
                  <c:v>76.949000000000026</c:v>
                </c:pt>
                <c:pt idx="983">
                  <c:v>77.393000000000001</c:v>
                </c:pt>
                <c:pt idx="984">
                  <c:v>71.568000000000012</c:v>
                </c:pt>
                <c:pt idx="985">
                  <c:v>72.367000000000004</c:v>
                </c:pt>
                <c:pt idx="986">
                  <c:v>77.063000000000002</c:v>
                </c:pt>
                <c:pt idx="987">
                  <c:v>87.730999999999995</c:v>
                </c:pt>
                <c:pt idx="988">
                  <c:v>85.599000000000004</c:v>
                </c:pt>
                <c:pt idx="989">
                  <c:v>74.375999999999948</c:v>
                </c:pt>
                <c:pt idx="990">
                  <c:v>64.864999999999995</c:v>
                </c:pt>
                <c:pt idx="991">
                  <c:v>59.356000000000002</c:v>
                </c:pt>
                <c:pt idx="992">
                  <c:v>60.201000000000001</c:v>
                </c:pt>
                <c:pt idx="993">
                  <c:v>62.533000000000001</c:v>
                </c:pt>
                <c:pt idx="994">
                  <c:v>65.318000000000012</c:v>
                </c:pt>
                <c:pt idx="995">
                  <c:v>64.968000000000004</c:v>
                </c:pt>
                <c:pt idx="996">
                  <c:v>68.662999999999982</c:v>
                </c:pt>
                <c:pt idx="997">
                  <c:v>67.400999999999996</c:v>
                </c:pt>
                <c:pt idx="998">
                  <c:v>66.748000000000005</c:v>
                </c:pt>
                <c:pt idx="999">
                  <c:v>64.245999999999995</c:v>
                </c:pt>
                <c:pt idx="1000">
                  <c:v>84.438000000000002</c:v>
                </c:pt>
                <c:pt idx="1001">
                  <c:v>92.774999999999991</c:v>
                </c:pt>
                <c:pt idx="1002">
                  <c:v>86.63</c:v>
                </c:pt>
                <c:pt idx="1003">
                  <c:v>87.248999999999995</c:v>
                </c:pt>
                <c:pt idx="1004">
                  <c:v>89.221000000000004</c:v>
                </c:pt>
                <c:pt idx="1005">
                  <c:v>83.745000000000005</c:v>
                </c:pt>
                <c:pt idx="1006">
                  <c:v>87.959000000000003</c:v>
                </c:pt>
                <c:pt idx="1007">
                  <c:v>85.504999999999995</c:v>
                </c:pt>
                <c:pt idx="1008">
                  <c:v>83.881999999999991</c:v>
                </c:pt>
                <c:pt idx="1009">
                  <c:v>83.965000000000003</c:v>
                </c:pt>
                <c:pt idx="1010">
                  <c:v>69.714000000000027</c:v>
                </c:pt>
                <c:pt idx="1011">
                  <c:v>62.109000000000002</c:v>
                </c:pt>
                <c:pt idx="1012">
                  <c:v>62.244</c:v>
                </c:pt>
                <c:pt idx="1013">
                  <c:v>64.7</c:v>
                </c:pt>
                <c:pt idx="1014">
                  <c:v>62.233000000000011</c:v>
                </c:pt>
                <c:pt idx="1015">
                  <c:v>65.793000000000006</c:v>
                </c:pt>
                <c:pt idx="1016">
                  <c:v>65.997000000000227</c:v>
                </c:pt>
                <c:pt idx="1017">
                  <c:v>64.057999999999993</c:v>
                </c:pt>
                <c:pt idx="1018">
                  <c:v>65.661000000000001</c:v>
                </c:pt>
                <c:pt idx="1019">
                  <c:v>65.22</c:v>
                </c:pt>
                <c:pt idx="1020">
                  <c:v>64.769000000000005</c:v>
                </c:pt>
                <c:pt idx="1021">
                  <c:v>67.992000000000004</c:v>
                </c:pt>
                <c:pt idx="1022">
                  <c:v>68.251999999999995</c:v>
                </c:pt>
                <c:pt idx="1023">
                  <c:v>68.374999999999986</c:v>
                </c:pt>
                <c:pt idx="1024">
                  <c:v>68.972999999999999</c:v>
                </c:pt>
                <c:pt idx="1025">
                  <c:v>71.483999999999995</c:v>
                </c:pt>
                <c:pt idx="1026">
                  <c:v>65.062000000000012</c:v>
                </c:pt>
                <c:pt idx="1027">
                  <c:v>71.85599999999998</c:v>
                </c:pt>
                <c:pt idx="1028">
                  <c:v>69.35499999999999</c:v>
                </c:pt>
                <c:pt idx="1029">
                  <c:v>63.498000000000012</c:v>
                </c:pt>
                <c:pt idx="1030">
                  <c:v>64.968999999999994</c:v>
                </c:pt>
                <c:pt idx="1031">
                  <c:v>63.481999999999999</c:v>
                </c:pt>
                <c:pt idx="1032">
                  <c:v>59.055</c:v>
                </c:pt>
                <c:pt idx="1033">
                  <c:v>65.712999999999994</c:v>
                </c:pt>
                <c:pt idx="1034">
                  <c:v>67.075999999999979</c:v>
                </c:pt>
                <c:pt idx="1035">
                  <c:v>66.185999999999979</c:v>
                </c:pt>
                <c:pt idx="1036">
                  <c:v>70.35499999999999</c:v>
                </c:pt>
                <c:pt idx="1037">
                  <c:v>70.158999999999978</c:v>
                </c:pt>
                <c:pt idx="1038">
                  <c:v>65.549000000000007</c:v>
                </c:pt>
                <c:pt idx="1039">
                  <c:v>63.417999999999999</c:v>
                </c:pt>
                <c:pt idx="1040">
                  <c:v>60.027000000000001</c:v>
                </c:pt>
                <c:pt idx="1041">
                  <c:v>60.556000000000004</c:v>
                </c:pt>
                <c:pt idx="1042">
                  <c:v>59.61</c:v>
                </c:pt>
                <c:pt idx="1043">
                  <c:v>67.795000000000002</c:v>
                </c:pt>
                <c:pt idx="1044">
                  <c:v>65.031000000000006</c:v>
                </c:pt>
                <c:pt idx="1045">
                  <c:v>64.781000000000006</c:v>
                </c:pt>
                <c:pt idx="1046">
                  <c:v>66.887999999999991</c:v>
                </c:pt>
                <c:pt idx="1047">
                  <c:v>63.52</c:v>
                </c:pt>
                <c:pt idx="1048">
                  <c:v>62.211000000000006</c:v>
                </c:pt>
                <c:pt idx="1049">
                  <c:v>64.942000000000007</c:v>
                </c:pt>
                <c:pt idx="1050">
                  <c:v>62.476000000000006</c:v>
                </c:pt>
                <c:pt idx="1051">
                  <c:v>71.724999999999994</c:v>
                </c:pt>
                <c:pt idx="1052">
                  <c:v>81.085999999999999</c:v>
                </c:pt>
                <c:pt idx="1053">
                  <c:v>77.492000000000004</c:v>
                </c:pt>
                <c:pt idx="1054">
                  <c:v>76.533000000000001</c:v>
                </c:pt>
                <c:pt idx="1055">
                  <c:v>75.304000000000002</c:v>
                </c:pt>
                <c:pt idx="1056">
                  <c:v>69.230999999999995</c:v>
                </c:pt>
                <c:pt idx="1057">
                  <c:v>65.614000000000004</c:v>
                </c:pt>
                <c:pt idx="1058">
                  <c:v>62.956000000000003</c:v>
                </c:pt>
                <c:pt idx="1059">
                  <c:v>58.368000000000002</c:v>
                </c:pt>
                <c:pt idx="1060">
                  <c:v>34.717000000000006</c:v>
                </c:pt>
                <c:pt idx="1061">
                  <c:v>38.606000000000002</c:v>
                </c:pt>
                <c:pt idx="1062">
                  <c:v>37.67</c:v>
                </c:pt>
                <c:pt idx="1063">
                  <c:v>40.589000000000006</c:v>
                </c:pt>
                <c:pt idx="1064">
                  <c:v>40.161000000000001</c:v>
                </c:pt>
                <c:pt idx="1065">
                  <c:v>41.783000000000001</c:v>
                </c:pt>
                <c:pt idx="1066">
                  <c:v>42.089000000000006</c:v>
                </c:pt>
                <c:pt idx="1067">
                  <c:v>48.386000000000003</c:v>
                </c:pt>
                <c:pt idx="1068">
                  <c:v>43.469000000000001</c:v>
                </c:pt>
                <c:pt idx="1069">
                  <c:v>42.278000000000013</c:v>
                </c:pt>
                <c:pt idx="1070">
                  <c:v>42.118000000000002</c:v>
                </c:pt>
                <c:pt idx="1071">
                  <c:v>46.484000000000002</c:v>
                </c:pt>
                <c:pt idx="1072">
                  <c:v>71.471999999999994</c:v>
                </c:pt>
                <c:pt idx="1073">
                  <c:v>66.840999999999994</c:v>
                </c:pt>
                <c:pt idx="1074">
                  <c:v>64.78</c:v>
                </c:pt>
                <c:pt idx="1075">
                  <c:v>70.783000000000001</c:v>
                </c:pt>
                <c:pt idx="1076">
                  <c:v>72.024000000000001</c:v>
                </c:pt>
                <c:pt idx="1077">
                  <c:v>65.143000000000001</c:v>
                </c:pt>
                <c:pt idx="1078">
                  <c:v>68.769000000000005</c:v>
                </c:pt>
                <c:pt idx="1079">
                  <c:v>75.504999999999995</c:v>
                </c:pt>
                <c:pt idx="1080">
                  <c:v>71.486999999999995</c:v>
                </c:pt>
                <c:pt idx="1081">
                  <c:v>71.763999999999996</c:v>
                </c:pt>
                <c:pt idx="1082">
                  <c:v>68.135999999999981</c:v>
                </c:pt>
                <c:pt idx="1083">
                  <c:v>68.992000000000004</c:v>
                </c:pt>
                <c:pt idx="1084">
                  <c:v>67.708000000000013</c:v>
                </c:pt>
                <c:pt idx="1085">
                  <c:v>62.299000000000063</c:v>
                </c:pt>
                <c:pt idx="1086">
                  <c:v>62.864000000000004</c:v>
                </c:pt>
                <c:pt idx="1087">
                  <c:v>70.784000000000006</c:v>
                </c:pt>
                <c:pt idx="1088">
                  <c:v>68.61</c:v>
                </c:pt>
                <c:pt idx="1089">
                  <c:v>68.069999999999993</c:v>
                </c:pt>
                <c:pt idx="1090">
                  <c:v>72.373999999999981</c:v>
                </c:pt>
                <c:pt idx="1091">
                  <c:v>64.78</c:v>
                </c:pt>
                <c:pt idx="1092">
                  <c:v>63.179000000000002</c:v>
                </c:pt>
                <c:pt idx="1093">
                  <c:v>65.274000000000001</c:v>
                </c:pt>
                <c:pt idx="1094">
                  <c:v>64.509</c:v>
                </c:pt>
                <c:pt idx="1095">
                  <c:v>65.037000000000006</c:v>
                </c:pt>
                <c:pt idx="1096">
                  <c:v>62.222000000000413</c:v>
                </c:pt>
                <c:pt idx="1097">
                  <c:v>66.581999999999994</c:v>
                </c:pt>
              </c:numCache>
            </c:numRef>
          </c:yVal>
        </c:ser>
        <c:axId val="137320320"/>
        <c:axId val="149925248"/>
      </c:scatterChart>
      <c:valAx>
        <c:axId val="137320320"/>
        <c:scaling>
          <c:orientation val="minMax"/>
          <c:max val="120"/>
          <c:min val="20"/>
        </c:scaling>
        <c:axPos val="b"/>
        <c:title>
          <c:tx>
            <c:rich>
              <a:bodyPr/>
              <a:lstStyle/>
              <a:p>
                <a:pPr>
                  <a:defRPr/>
                </a:pPr>
                <a:r>
                  <a:rPr lang="en-US"/>
                  <a:t>Measured</a:t>
                </a:r>
                <a:r>
                  <a:rPr lang="en-US" baseline="0"/>
                  <a:t> Pen</a:t>
                </a:r>
                <a:endParaRPr lang="en-US"/>
              </a:p>
            </c:rich>
          </c:tx>
          <c:layout/>
        </c:title>
        <c:numFmt formatCode="General" sourceLinked="1"/>
        <c:majorTickMark val="none"/>
        <c:tickLblPos val="nextTo"/>
        <c:crossAx val="149925248"/>
        <c:crosses val="autoZero"/>
        <c:crossBetween val="midCat"/>
      </c:valAx>
      <c:valAx>
        <c:axId val="149925248"/>
        <c:scaling>
          <c:orientation val="minMax"/>
          <c:max val="120"/>
          <c:min val="20"/>
        </c:scaling>
        <c:axPos val="l"/>
        <c:majorGridlines/>
        <c:title>
          <c:tx>
            <c:rich>
              <a:bodyPr/>
              <a:lstStyle/>
              <a:p>
                <a:pPr>
                  <a:defRPr/>
                </a:pPr>
                <a:r>
                  <a:rPr lang="en-US"/>
                  <a:t>Predicted</a:t>
                </a:r>
                <a:r>
                  <a:rPr lang="en-US" baseline="0"/>
                  <a:t> Pen</a:t>
                </a:r>
                <a:endParaRPr lang="en-US"/>
              </a:p>
            </c:rich>
          </c:tx>
          <c:layout/>
        </c:title>
        <c:numFmt formatCode="General" sourceLinked="1"/>
        <c:majorTickMark val="none"/>
        <c:tickLblPos val="nextTo"/>
        <c:crossAx val="137320320"/>
        <c:crosses val="autoZero"/>
        <c:crossBetween val="midCat"/>
      </c:valAx>
    </c:plotArea>
    <c:legend>
      <c:legendPos val="r"/>
      <c:layout/>
    </c:legend>
    <c:plotVisOnly val="1"/>
    <c:dispBlanksAs val="gap"/>
  </c:chart>
  <c:spPr>
    <a:noFill/>
    <a:ln>
      <a:solidFill>
        <a:srgbClr val="CEB966">
          <a:lumMod val="50000"/>
        </a:srgbClr>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Sheet1!$I$1</c:f>
              <c:strCache>
                <c:ptCount val="1"/>
                <c:pt idx="0">
                  <c:v>Measured Pen</c:v>
                </c:pt>
              </c:strCache>
            </c:strRef>
          </c:tx>
          <c:spPr>
            <a:ln w="19050">
              <a:solidFill>
                <a:srgbClr val="0070C0"/>
              </a:solidFill>
            </a:ln>
          </c:spPr>
          <c:marker>
            <c:symbol val="none"/>
          </c:marker>
          <c:val>
            <c:numRef>
              <c:f>Sheet1!$I$2:$I$1096</c:f>
              <c:numCache>
                <c:formatCode>General</c:formatCode>
                <c:ptCount val="1095"/>
                <c:pt idx="0">
                  <c:v>68</c:v>
                </c:pt>
                <c:pt idx="1">
                  <c:v>87</c:v>
                </c:pt>
                <c:pt idx="2">
                  <c:v>88.8</c:v>
                </c:pt>
                <c:pt idx="3">
                  <c:v>91.3</c:v>
                </c:pt>
                <c:pt idx="4">
                  <c:v>98</c:v>
                </c:pt>
                <c:pt idx="5">
                  <c:v>97</c:v>
                </c:pt>
                <c:pt idx="6">
                  <c:v>87</c:v>
                </c:pt>
                <c:pt idx="7">
                  <c:v>94</c:v>
                </c:pt>
                <c:pt idx="8">
                  <c:v>96.2</c:v>
                </c:pt>
                <c:pt idx="9">
                  <c:v>81.400000000000006</c:v>
                </c:pt>
                <c:pt idx="10">
                  <c:v>85.2</c:v>
                </c:pt>
                <c:pt idx="11">
                  <c:v>89</c:v>
                </c:pt>
                <c:pt idx="12">
                  <c:v>87.8</c:v>
                </c:pt>
                <c:pt idx="13">
                  <c:v>121.5</c:v>
                </c:pt>
                <c:pt idx="14">
                  <c:v>141</c:v>
                </c:pt>
                <c:pt idx="15">
                  <c:v>129</c:v>
                </c:pt>
                <c:pt idx="16">
                  <c:v>115.2</c:v>
                </c:pt>
                <c:pt idx="17">
                  <c:v>136.19999999999999</c:v>
                </c:pt>
                <c:pt idx="18">
                  <c:v>124.6</c:v>
                </c:pt>
                <c:pt idx="19">
                  <c:v>96.5</c:v>
                </c:pt>
                <c:pt idx="20">
                  <c:v>116</c:v>
                </c:pt>
                <c:pt idx="21">
                  <c:v>88.8</c:v>
                </c:pt>
                <c:pt idx="22">
                  <c:v>89.8</c:v>
                </c:pt>
                <c:pt idx="23">
                  <c:v>98.3</c:v>
                </c:pt>
                <c:pt idx="24">
                  <c:v>88.5</c:v>
                </c:pt>
                <c:pt idx="25">
                  <c:v>91.5</c:v>
                </c:pt>
                <c:pt idx="26">
                  <c:v>95</c:v>
                </c:pt>
                <c:pt idx="27">
                  <c:v>110</c:v>
                </c:pt>
                <c:pt idx="28">
                  <c:v>112.7</c:v>
                </c:pt>
                <c:pt idx="29">
                  <c:v>97.3</c:v>
                </c:pt>
                <c:pt idx="30">
                  <c:v>88</c:v>
                </c:pt>
                <c:pt idx="31">
                  <c:v>94.5</c:v>
                </c:pt>
                <c:pt idx="32">
                  <c:v>101</c:v>
                </c:pt>
                <c:pt idx="33">
                  <c:v>101</c:v>
                </c:pt>
                <c:pt idx="34">
                  <c:v>89</c:v>
                </c:pt>
                <c:pt idx="35">
                  <c:v>94</c:v>
                </c:pt>
                <c:pt idx="36">
                  <c:v>102.5</c:v>
                </c:pt>
                <c:pt idx="37">
                  <c:v>91.5</c:v>
                </c:pt>
                <c:pt idx="38">
                  <c:v>92.5</c:v>
                </c:pt>
                <c:pt idx="39">
                  <c:v>99</c:v>
                </c:pt>
                <c:pt idx="40">
                  <c:v>96</c:v>
                </c:pt>
                <c:pt idx="41">
                  <c:v>94.4</c:v>
                </c:pt>
                <c:pt idx="42">
                  <c:v>94</c:v>
                </c:pt>
                <c:pt idx="43">
                  <c:v>96</c:v>
                </c:pt>
                <c:pt idx="44">
                  <c:v>98.4</c:v>
                </c:pt>
                <c:pt idx="45">
                  <c:v>91</c:v>
                </c:pt>
                <c:pt idx="46">
                  <c:v>91</c:v>
                </c:pt>
                <c:pt idx="47">
                  <c:v>90.5</c:v>
                </c:pt>
                <c:pt idx="48">
                  <c:v>80.5</c:v>
                </c:pt>
                <c:pt idx="49">
                  <c:v>87.5</c:v>
                </c:pt>
                <c:pt idx="50">
                  <c:v>94.8</c:v>
                </c:pt>
                <c:pt idx="51">
                  <c:v>91.1</c:v>
                </c:pt>
                <c:pt idx="52">
                  <c:v>48.5</c:v>
                </c:pt>
                <c:pt idx="53">
                  <c:v>43.5</c:v>
                </c:pt>
                <c:pt idx="54">
                  <c:v>43</c:v>
                </c:pt>
                <c:pt idx="55">
                  <c:v>43.5</c:v>
                </c:pt>
                <c:pt idx="56">
                  <c:v>48.7</c:v>
                </c:pt>
                <c:pt idx="57">
                  <c:v>51.7</c:v>
                </c:pt>
                <c:pt idx="58">
                  <c:v>69.8</c:v>
                </c:pt>
                <c:pt idx="59">
                  <c:v>75</c:v>
                </c:pt>
                <c:pt idx="60">
                  <c:v>64.7</c:v>
                </c:pt>
                <c:pt idx="61">
                  <c:v>98</c:v>
                </c:pt>
                <c:pt idx="62">
                  <c:v>100</c:v>
                </c:pt>
                <c:pt idx="63">
                  <c:v>93.4</c:v>
                </c:pt>
                <c:pt idx="64">
                  <c:v>92</c:v>
                </c:pt>
                <c:pt idx="65">
                  <c:v>109</c:v>
                </c:pt>
                <c:pt idx="66">
                  <c:v>105.4</c:v>
                </c:pt>
                <c:pt idx="67">
                  <c:v>100</c:v>
                </c:pt>
                <c:pt idx="68">
                  <c:v>83.5</c:v>
                </c:pt>
                <c:pt idx="69">
                  <c:v>89.4</c:v>
                </c:pt>
                <c:pt idx="70">
                  <c:v>88</c:v>
                </c:pt>
                <c:pt idx="71">
                  <c:v>99.7</c:v>
                </c:pt>
                <c:pt idx="72">
                  <c:v>99</c:v>
                </c:pt>
                <c:pt idx="73">
                  <c:v>91.7</c:v>
                </c:pt>
                <c:pt idx="74">
                  <c:v>99.4</c:v>
                </c:pt>
                <c:pt idx="75">
                  <c:v>95.2</c:v>
                </c:pt>
                <c:pt idx="76">
                  <c:v>87.2</c:v>
                </c:pt>
                <c:pt idx="77">
                  <c:v>86</c:v>
                </c:pt>
                <c:pt idx="78">
                  <c:v>90</c:v>
                </c:pt>
                <c:pt idx="79">
                  <c:v>69.599999999999994</c:v>
                </c:pt>
                <c:pt idx="80">
                  <c:v>66.599999999999994</c:v>
                </c:pt>
                <c:pt idx="81">
                  <c:v>63</c:v>
                </c:pt>
                <c:pt idx="82">
                  <c:v>61</c:v>
                </c:pt>
                <c:pt idx="83">
                  <c:v>65</c:v>
                </c:pt>
                <c:pt idx="84">
                  <c:v>68</c:v>
                </c:pt>
                <c:pt idx="85">
                  <c:v>65.5</c:v>
                </c:pt>
                <c:pt idx="86">
                  <c:v>64.5</c:v>
                </c:pt>
                <c:pt idx="87">
                  <c:v>64</c:v>
                </c:pt>
                <c:pt idx="88">
                  <c:v>62.3</c:v>
                </c:pt>
                <c:pt idx="89">
                  <c:v>65</c:v>
                </c:pt>
                <c:pt idx="90">
                  <c:v>64.900000000000006</c:v>
                </c:pt>
                <c:pt idx="91">
                  <c:v>64.3</c:v>
                </c:pt>
                <c:pt idx="92">
                  <c:v>65.5</c:v>
                </c:pt>
                <c:pt idx="93">
                  <c:v>67.5</c:v>
                </c:pt>
                <c:pt idx="94">
                  <c:v>75</c:v>
                </c:pt>
                <c:pt idx="95">
                  <c:v>65</c:v>
                </c:pt>
                <c:pt idx="96">
                  <c:v>64.5</c:v>
                </c:pt>
                <c:pt idx="97">
                  <c:v>59</c:v>
                </c:pt>
                <c:pt idx="98">
                  <c:v>61</c:v>
                </c:pt>
                <c:pt idx="99">
                  <c:v>71.5</c:v>
                </c:pt>
                <c:pt idx="100">
                  <c:v>73</c:v>
                </c:pt>
                <c:pt idx="101">
                  <c:v>87.5</c:v>
                </c:pt>
                <c:pt idx="102">
                  <c:v>96.5</c:v>
                </c:pt>
                <c:pt idx="103">
                  <c:v>92</c:v>
                </c:pt>
                <c:pt idx="104">
                  <c:v>88</c:v>
                </c:pt>
                <c:pt idx="105">
                  <c:v>91.4</c:v>
                </c:pt>
                <c:pt idx="106">
                  <c:v>85.8</c:v>
                </c:pt>
                <c:pt idx="107">
                  <c:v>86</c:v>
                </c:pt>
                <c:pt idx="108">
                  <c:v>92.7</c:v>
                </c:pt>
                <c:pt idx="109">
                  <c:v>99</c:v>
                </c:pt>
                <c:pt idx="110">
                  <c:v>45.3</c:v>
                </c:pt>
                <c:pt idx="111">
                  <c:v>91</c:v>
                </c:pt>
                <c:pt idx="112">
                  <c:v>88.5</c:v>
                </c:pt>
                <c:pt idx="113">
                  <c:v>90</c:v>
                </c:pt>
                <c:pt idx="114">
                  <c:v>92.8</c:v>
                </c:pt>
                <c:pt idx="115">
                  <c:v>93.8</c:v>
                </c:pt>
                <c:pt idx="116">
                  <c:v>99</c:v>
                </c:pt>
                <c:pt idx="117">
                  <c:v>91.5</c:v>
                </c:pt>
                <c:pt idx="118">
                  <c:v>82.5</c:v>
                </c:pt>
                <c:pt idx="119">
                  <c:v>81.400000000000006</c:v>
                </c:pt>
                <c:pt idx="120">
                  <c:v>90</c:v>
                </c:pt>
                <c:pt idx="121">
                  <c:v>93.5</c:v>
                </c:pt>
                <c:pt idx="122">
                  <c:v>94</c:v>
                </c:pt>
                <c:pt idx="123">
                  <c:v>94</c:v>
                </c:pt>
                <c:pt idx="124">
                  <c:v>96.5</c:v>
                </c:pt>
                <c:pt idx="125">
                  <c:v>98.8</c:v>
                </c:pt>
                <c:pt idx="126">
                  <c:v>130.9</c:v>
                </c:pt>
                <c:pt idx="127">
                  <c:v>107</c:v>
                </c:pt>
                <c:pt idx="128">
                  <c:v>88.7</c:v>
                </c:pt>
                <c:pt idx="129">
                  <c:v>94</c:v>
                </c:pt>
                <c:pt idx="130">
                  <c:v>98</c:v>
                </c:pt>
                <c:pt idx="131">
                  <c:v>101</c:v>
                </c:pt>
                <c:pt idx="132">
                  <c:v>106</c:v>
                </c:pt>
                <c:pt idx="133">
                  <c:v>70</c:v>
                </c:pt>
                <c:pt idx="134">
                  <c:v>40</c:v>
                </c:pt>
                <c:pt idx="135">
                  <c:v>36.5</c:v>
                </c:pt>
                <c:pt idx="136">
                  <c:v>43.5</c:v>
                </c:pt>
                <c:pt idx="137">
                  <c:v>44.7</c:v>
                </c:pt>
                <c:pt idx="138">
                  <c:v>40</c:v>
                </c:pt>
                <c:pt idx="139">
                  <c:v>39.800000000000004</c:v>
                </c:pt>
                <c:pt idx="140">
                  <c:v>39.5</c:v>
                </c:pt>
                <c:pt idx="141">
                  <c:v>39.6</c:v>
                </c:pt>
                <c:pt idx="142">
                  <c:v>41</c:v>
                </c:pt>
                <c:pt idx="143">
                  <c:v>45.5</c:v>
                </c:pt>
                <c:pt idx="144">
                  <c:v>45.2</c:v>
                </c:pt>
                <c:pt idx="145">
                  <c:v>47.8</c:v>
                </c:pt>
                <c:pt idx="146">
                  <c:v>50</c:v>
                </c:pt>
                <c:pt idx="147">
                  <c:v>49.4</c:v>
                </c:pt>
                <c:pt idx="148">
                  <c:v>53</c:v>
                </c:pt>
                <c:pt idx="149">
                  <c:v>61</c:v>
                </c:pt>
                <c:pt idx="150">
                  <c:v>63.3</c:v>
                </c:pt>
                <c:pt idx="151">
                  <c:v>71</c:v>
                </c:pt>
                <c:pt idx="152">
                  <c:v>73</c:v>
                </c:pt>
                <c:pt idx="153">
                  <c:v>68</c:v>
                </c:pt>
                <c:pt idx="154">
                  <c:v>68</c:v>
                </c:pt>
                <c:pt idx="155">
                  <c:v>64</c:v>
                </c:pt>
                <c:pt idx="156">
                  <c:v>59.3</c:v>
                </c:pt>
                <c:pt idx="157">
                  <c:v>52.4</c:v>
                </c:pt>
                <c:pt idx="158">
                  <c:v>54</c:v>
                </c:pt>
                <c:pt idx="159">
                  <c:v>65.8</c:v>
                </c:pt>
                <c:pt idx="160">
                  <c:v>72.900000000000006</c:v>
                </c:pt>
                <c:pt idx="161">
                  <c:v>71.5</c:v>
                </c:pt>
                <c:pt idx="162">
                  <c:v>71.8</c:v>
                </c:pt>
                <c:pt idx="163">
                  <c:v>94.7</c:v>
                </c:pt>
                <c:pt idx="164">
                  <c:v>88</c:v>
                </c:pt>
                <c:pt idx="165">
                  <c:v>89</c:v>
                </c:pt>
                <c:pt idx="166">
                  <c:v>93.4</c:v>
                </c:pt>
                <c:pt idx="167">
                  <c:v>90.8</c:v>
                </c:pt>
                <c:pt idx="168">
                  <c:v>89.8</c:v>
                </c:pt>
                <c:pt idx="169">
                  <c:v>90.4</c:v>
                </c:pt>
                <c:pt idx="170">
                  <c:v>85.6</c:v>
                </c:pt>
                <c:pt idx="171">
                  <c:v>92.5</c:v>
                </c:pt>
                <c:pt idx="172">
                  <c:v>93.9</c:v>
                </c:pt>
                <c:pt idx="173">
                  <c:v>97.3</c:v>
                </c:pt>
                <c:pt idx="174">
                  <c:v>93.8</c:v>
                </c:pt>
                <c:pt idx="175">
                  <c:v>101.2</c:v>
                </c:pt>
                <c:pt idx="176">
                  <c:v>106.2</c:v>
                </c:pt>
                <c:pt idx="177">
                  <c:v>95</c:v>
                </c:pt>
                <c:pt idx="178">
                  <c:v>102</c:v>
                </c:pt>
                <c:pt idx="179">
                  <c:v>92.4</c:v>
                </c:pt>
                <c:pt idx="180">
                  <c:v>96.5</c:v>
                </c:pt>
                <c:pt idx="181">
                  <c:v>104</c:v>
                </c:pt>
                <c:pt idx="182">
                  <c:v>74</c:v>
                </c:pt>
                <c:pt idx="183">
                  <c:v>63</c:v>
                </c:pt>
                <c:pt idx="184">
                  <c:v>65.5</c:v>
                </c:pt>
                <c:pt idx="185">
                  <c:v>65</c:v>
                </c:pt>
                <c:pt idx="186">
                  <c:v>71</c:v>
                </c:pt>
                <c:pt idx="187">
                  <c:v>75</c:v>
                </c:pt>
                <c:pt idx="188">
                  <c:v>70.5</c:v>
                </c:pt>
                <c:pt idx="189">
                  <c:v>68.7</c:v>
                </c:pt>
                <c:pt idx="190">
                  <c:v>67.5</c:v>
                </c:pt>
                <c:pt idx="191">
                  <c:v>67.3</c:v>
                </c:pt>
                <c:pt idx="192">
                  <c:v>66.5</c:v>
                </c:pt>
                <c:pt idx="193">
                  <c:v>70.5</c:v>
                </c:pt>
                <c:pt idx="194">
                  <c:v>66.2</c:v>
                </c:pt>
                <c:pt idx="195">
                  <c:v>65</c:v>
                </c:pt>
                <c:pt idx="196">
                  <c:v>108</c:v>
                </c:pt>
                <c:pt idx="197">
                  <c:v>105</c:v>
                </c:pt>
                <c:pt idx="198">
                  <c:v>88</c:v>
                </c:pt>
                <c:pt idx="199">
                  <c:v>96</c:v>
                </c:pt>
                <c:pt idx="200">
                  <c:v>98</c:v>
                </c:pt>
                <c:pt idx="201">
                  <c:v>95.7</c:v>
                </c:pt>
                <c:pt idx="202">
                  <c:v>97.2</c:v>
                </c:pt>
                <c:pt idx="203">
                  <c:v>97</c:v>
                </c:pt>
                <c:pt idx="204">
                  <c:v>93.7</c:v>
                </c:pt>
                <c:pt idx="205">
                  <c:v>100</c:v>
                </c:pt>
                <c:pt idx="206">
                  <c:v>87</c:v>
                </c:pt>
                <c:pt idx="207">
                  <c:v>77.5</c:v>
                </c:pt>
                <c:pt idx="208">
                  <c:v>92.2</c:v>
                </c:pt>
                <c:pt idx="209">
                  <c:v>89</c:v>
                </c:pt>
                <c:pt idx="210">
                  <c:v>87</c:v>
                </c:pt>
                <c:pt idx="211">
                  <c:v>92.5</c:v>
                </c:pt>
                <c:pt idx="212">
                  <c:v>95</c:v>
                </c:pt>
                <c:pt idx="213">
                  <c:v>104.5</c:v>
                </c:pt>
                <c:pt idx="214">
                  <c:v>98</c:v>
                </c:pt>
                <c:pt idx="215">
                  <c:v>98.5</c:v>
                </c:pt>
                <c:pt idx="216">
                  <c:v>92</c:v>
                </c:pt>
                <c:pt idx="217">
                  <c:v>85</c:v>
                </c:pt>
                <c:pt idx="218">
                  <c:v>82.5</c:v>
                </c:pt>
                <c:pt idx="219">
                  <c:v>88.3</c:v>
                </c:pt>
                <c:pt idx="220">
                  <c:v>97.6</c:v>
                </c:pt>
                <c:pt idx="221">
                  <c:v>94.6</c:v>
                </c:pt>
                <c:pt idx="222">
                  <c:v>94.7</c:v>
                </c:pt>
                <c:pt idx="223">
                  <c:v>97.6</c:v>
                </c:pt>
                <c:pt idx="224">
                  <c:v>91.8</c:v>
                </c:pt>
                <c:pt idx="225">
                  <c:v>86</c:v>
                </c:pt>
                <c:pt idx="226">
                  <c:v>95</c:v>
                </c:pt>
                <c:pt idx="227">
                  <c:v>88.6</c:v>
                </c:pt>
                <c:pt idx="228">
                  <c:v>90</c:v>
                </c:pt>
                <c:pt idx="229">
                  <c:v>83</c:v>
                </c:pt>
                <c:pt idx="230">
                  <c:v>82.4</c:v>
                </c:pt>
                <c:pt idx="231">
                  <c:v>85.1</c:v>
                </c:pt>
                <c:pt idx="232">
                  <c:v>91.5</c:v>
                </c:pt>
                <c:pt idx="233">
                  <c:v>86.5</c:v>
                </c:pt>
                <c:pt idx="234">
                  <c:v>88</c:v>
                </c:pt>
                <c:pt idx="235">
                  <c:v>95.5</c:v>
                </c:pt>
                <c:pt idx="236">
                  <c:v>67.7</c:v>
                </c:pt>
                <c:pt idx="237">
                  <c:v>94.3</c:v>
                </c:pt>
                <c:pt idx="238">
                  <c:v>91</c:v>
                </c:pt>
                <c:pt idx="239">
                  <c:v>105.5</c:v>
                </c:pt>
                <c:pt idx="240">
                  <c:v>104.5</c:v>
                </c:pt>
                <c:pt idx="241">
                  <c:v>99</c:v>
                </c:pt>
                <c:pt idx="242">
                  <c:v>92.5</c:v>
                </c:pt>
                <c:pt idx="243">
                  <c:v>88.9</c:v>
                </c:pt>
                <c:pt idx="244">
                  <c:v>94.5</c:v>
                </c:pt>
                <c:pt idx="245">
                  <c:v>86.8</c:v>
                </c:pt>
                <c:pt idx="246">
                  <c:v>94.5</c:v>
                </c:pt>
                <c:pt idx="247">
                  <c:v>96</c:v>
                </c:pt>
                <c:pt idx="248">
                  <c:v>93</c:v>
                </c:pt>
                <c:pt idx="249">
                  <c:v>96</c:v>
                </c:pt>
                <c:pt idx="250">
                  <c:v>96</c:v>
                </c:pt>
                <c:pt idx="251">
                  <c:v>93.5</c:v>
                </c:pt>
                <c:pt idx="252">
                  <c:v>97.2</c:v>
                </c:pt>
                <c:pt idx="253">
                  <c:v>88.3</c:v>
                </c:pt>
                <c:pt idx="254">
                  <c:v>73</c:v>
                </c:pt>
                <c:pt idx="255">
                  <c:v>75</c:v>
                </c:pt>
                <c:pt idx="256">
                  <c:v>94</c:v>
                </c:pt>
                <c:pt idx="257">
                  <c:v>100</c:v>
                </c:pt>
                <c:pt idx="258">
                  <c:v>89.6</c:v>
                </c:pt>
                <c:pt idx="259">
                  <c:v>94.6</c:v>
                </c:pt>
                <c:pt idx="260">
                  <c:v>90</c:v>
                </c:pt>
                <c:pt idx="261">
                  <c:v>81</c:v>
                </c:pt>
                <c:pt idx="262">
                  <c:v>91</c:v>
                </c:pt>
                <c:pt idx="263">
                  <c:v>89</c:v>
                </c:pt>
                <c:pt idx="264">
                  <c:v>84</c:v>
                </c:pt>
                <c:pt idx="265">
                  <c:v>96</c:v>
                </c:pt>
                <c:pt idx="266">
                  <c:v>97</c:v>
                </c:pt>
                <c:pt idx="267">
                  <c:v>86</c:v>
                </c:pt>
                <c:pt idx="268">
                  <c:v>94</c:v>
                </c:pt>
                <c:pt idx="269">
                  <c:v>92</c:v>
                </c:pt>
                <c:pt idx="270">
                  <c:v>90</c:v>
                </c:pt>
                <c:pt idx="271">
                  <c:v>95</c:v>
                </c:pt>
                <c:pt idx="272">
                  <c:v>88</c:v>
                </c:pt>
                <c:pt idx="273">
                  <c:v>98</c:v>
                </c:pt>
                <c:pt idx="274">
                  <c:v>96</c:v>
                </c:pt>
                <c:pt idx="275">
                  <c:v>95</c:v>
                </c:pt>
                <c:pt idx="276">
                  <c:v>93</c:v>
                </c:pt>
                <c:pt idx="277">
                  <c:v>96</c:v>
                </c:pt>
                <c:pt idx="278">
                  <c:v>100</c:v>
                </c:pt>
                <c:pt idx="279">
                  <c:v>90</c:v>
                </c:pt>
                <c:pt idx="280">
                  <c:v>92</c:v>
                </c:pt>
                <c:pt idx="281">
                  <c:v>97</c:v>
                </c:pt>
                <c:pt idx="282">
                  <c:v>95</c:v>
                </c:pt>
                <c:pt idx="283">
                  <c:v>95</c:v>
                </c:pt>
                <c:pt idx="284">
                  <c:v>92</c:v>
                </c:pt>
                <c:pt idx="285">
                  <c:v>85</c:v>
                </c:pt>
                <c:pt idx="286">
                  <c:v>87</c:v>
                </c:pt>
                <c:pt idx="287">
                  <c:v>83</c:v>
                </c:pt>
                <c:pt idx="288">
                  <c:v>85</c:v>
                </c:pt>
                <c:pt idx="289">
                  <c:v>52</c:v>
                </c:pt>
                <c:pt idx="290">
                  <c:v>53</c:v>
                </c:pt>
                <c:pt idx="291">
                  <c:v>52</c:v>
                </c:pt>
                <c:pt idx="292">
                  <c:v>55</c:v>
                </c:pt>
                <c:pt idx="293">
                  <c:v>51</c:v>
                </c:pt>
                <c:pt idx="294">
                  <c:v>65</c:v>
                </c:pt>
                <c:pt idx="295">
                  <c:v>82</c:v>
                </c:pt>
                <c:pt idx="296">
                  <c:v>91</c:v>
                </c:pt>
                <c:pt idx="297">
                  <c:v>90</c:v>
                </c:pt>
                <c:pt idx="298">
                  <c:v>89</c:v>
                </c:pt>
                <c:pt idx="299">
                  <c:v>91</c:v>
                </c:pt>
                <c:pt idx="300">
                  <c:v>95</c:v>
                </c:pt>
                <c:pt idx="301">
                  <c:v>105</c:v>
                </c:pt>
                <c:pt idx="302">
                  <c:v>91</c:v>
                </c:pt>
                <c:pt idx="303">
                  <c:v>87</c:v>
                </c:pt>
                <c:pt idx="304">
                  <c:v>92</c:v>
                </c:pt>
                <c:pt idx="305">
                  <c:v>84</c:v>
                </c:pt>
                <c:pt idx="306">
                  <c:v>91</c:v>
                </c:pt>
                <c:pt idx="307">
                  <c:v>89</c:v>
                </c:pt>
                <c:pt idx="308">
                  <c:v>82</c:v>
                </c:pt>
                <c:pt idx="309">
                  <c:v>87</c:v>
                </c:pt>
                <c:pt idx="310">
                  <c:v>85</c:v>
                </c:pt>
                <c:pt idx="311">
                  <c:v>89</c:v>
                </c:pt>
                <c:pt idx="312">
                  <c:v>91</c:v>
                </c:pt>
                <c:pt idx="313">
                  <c:v>95</c:v>
                </c:pt>
                <c:pt idx="314">
                  <c:v>93</c:v>
                </c:pt>
                <c:pt idx="315">
                  <c:v>94</c:v>
                </c:pt>
                <c:pt idx="316">
                  <c:v>99</c:v>
                </c:pt>
                <c:pt idx="317">
                  <c:v>93</c:v>
                </c:pt>
                <c:pt idx="318">
                  <c:v>88</c:v>
                </c:pt>
                <c:pt idx="319">
                  <c:v>92</c:v>
                </c:pt>
                <c:pt idx="320">
                  <c:v>93</c:v>
                </c:pt>
                <c:pt idx="321">
                  <c:v>90</c:v>
                </c:pt>
                <c:pt idx="322">
                  <c:v>64</c:v>
                </c:pt>
                <c:pt idx="323">
                  <c:v>56</c:v>
                </c:pt>
                <c:pt idx="324">
                  <c:v>59</c:v>
                </c:pt>
                <c:pt idx="325">
                  <c:v>62</c:v>
                </c:pt>
                <c:pt idx="326">
                  <c:v>67</c:v>
                </c:pt>
                <c:pt idx="327">
                  <c:v>67</c:v>
                </c:pt>
                <c:pt idx="328">
                  <c:v>65</c:v>
                </c:pt>
                <c:pt idx="329">
                  <c:v>64</c:v>
                </c:pt>
                <c:pt idx="330">
                  <c:v>66</c:v>
                </c:pt>
                <c:pt idx="331">
                  <c:v>70</c:v>
                </c:pt>
                <c:pt idx="332">
                  <c:v>63</c:v>
                </c:pt>
                <c:pt idx="333">
                  <c:v>63</c:v>
                </c:pt>
                <c:pt idx="334">
                  <c:v>66</c:v>
                </c:pt>
                <c:pt idx="335">
                  <c:v>59</c:v>
                </c:pt>
                <c:pt idx="336">
                  <c:v>59</c:v>
                </c:pt>
                <c:pt idx="337">
                  <c:v>63</c:v>
                </c:pt>
                <c:pt idx="338">
                  <c:v>63</c:v>
                </c:pt>
                <c:pt idx="339">
                  <c:v>71</c:v>
                </c:pt>
                <c:pt idx="340">
                  <c:v>93</c:v>
                </c:pt>
                <c:pt idx="341">
                  <c:v>101</c:v>
                </c:pt>
                <c:pt idx="342">
                  <c:v>107</c:v>
                </c:pt>
                <c:pt idx="343">
                  <c:v>102</c:v>
                </c:pt>
                <c:pt idx="344">
                  <c:v>93</c:v>
                </c:pt>
                <c:pt idx="345">
                  <c:v>83</c:v>
                </c:pt>
                <c:pt idx="346">
                  <c:v>87</c:v>
                </c:pt>
                <c:pt idx="347">
                  <c:v>92</c:v>
                </c:pt>
                <c:pt idx="348">
                  <c:v>101</c:v>
                </c:pt>
                <c:pt idx="349">
                  <c:v>99</c:v>
                </c:pt>
                <c:pt idx="350">
                  <c:v>87</c:v>
                </c:pt>
                <c:pt idx="351">
                  <c:v>104</c:v>
                </c:pt>
                <c:pt idx="352">
                  <c:v>104</c:v>
                </c:pt>
                <c:pt idx="353">
                  <c:v>92</c:v>
                </c:pt>
                <c:pt idx="354">
                  <c:v>85</c:v>
                </c:pt>
                <c:pt idx="355">
                  <c:v>59</c:v>
                </c:pt>
                <c:pt idx="356">
                  <c:v>49</c:v>
                </c:pt>
                <c:pt idx="357">
                  <c:v>56</c:v>
                </c:pt>
                <c:pt idx="358">
                  <c:v>66</c:v>
                </c:pt>
                <c:pt idx="359">
                  <c:v>52</c:v>
                </c:pt>
                <c:pt idx="360">
                  <c:v>51</c:v>
                </c:pt>
                <c:pt idx="361">
                  <c:v>57</c:v>
                </c:pt>
                <c:pt idx="362">
                  <c:v>69</c:v>
                </c:pt>
                <c:pt idx="363">
                  <c:v>65</c:v>
                </c:pt>
                <c:pt idx="364">
                  <c:v>69</c:v>
                </c:pt>
                <c:pt idx="365">
                  <c:v>74</c:v>
                </c:pt>
                <c:pt idx="366">
                  <c:v>69</c:v>
                </c:pt>
                <c:pt idx="367">
                  <c:v>60</c:v>
                </c:pt>
                <c:pt idx="368">
                  <c:v>54</c:v>
                </c:pt>
                <c:pt idx="369">
                  <c:v>57</c:v>
                </c:pt>
                <c:pt idx="370">
                  <c:v>59</c:v>
                </c:pt>
                <c:pt idx="371">
                  <c:v>64</c:v>
                </c:pt>
                <c:pt idx="372">
                  <c:v>70</c:v>
                </c:pt>
                <c:pt idx="373">
                  <c:v>62</c:v>
                </c:pt>
                <c:pt idx="374">
                  <c:v>48</c:v>
                </c:pt>
                <c:pt idx="375">
                  <c:v>37</c:v>
                </c:pt>
                <c:pt idx="376">
                  <c:v>49</c:v>
                </c:pt>
                <c:pt idx="377">
                  <c:v>53</c:v>
                </c:pt>
                <c:pt idx="378">
                  <c:v>58</c:v>
                </c:pt>
                <c:pt idx="379">
                  <c:v>75</c:v>
                </c:pt>
                <c:pt idx="380">
                  <c:v>66</c:v>
                </c:pt>
                <c:pt idx="381">
                  <c:v>68</c:v>
                </c:pt>
                <c:pt idx="382">
                  <c:v>70</c:v>
                </c:pt>
                <c:pt idx="383">
                  <c:v>60</c:v>
                </c:pt>
                <c:pt idx="384">
                  <c:v>54</c:v>
                </c:pt>
                <c:pt idx="385">
                  <c:v>53</c:v>
                </c:pt>
                <c:pt idx="386">
                  <c:v>58</c:v>
                </c:pt>
                <c:pt idx="387">
                  <c:v>69</c:v>
                </c:pt>
                <c:pt idx="388">
                  <c:v>67</c:v>
                </c:pt>
                <c:pt idx="389">
                  <c:v>64</c:v>
                </c:pt>
                <c:pt idx="390">
                  <c:v>63</c:v>
                </c:pt>
                <c:pt idx="391">
                  <c:v>60</c:v>
                </c:pt>
                <c:pt idx="392">
                  <c:v>59</c:v>
                </c:pt>
                <c:pt idx="393">
                  <c:v>66</c:v>
                </c:pt>
                <c:pt idx="394">
                  <c:v>69</c:v>
                </c:pt>
                <c:pt idx="395">
                  <c:v>88</c:v>
                </c:pt>
                <c:pt idx="396">
                  <c:v>63</c:v>
                </c:pt>
                <c:pt idx="397">
                  <c:v>84</c:v>
                </c:pt>
                <c:pt idx="398">
                  <c:v>43</c:v>
                </c:pt>
                <c:pt idx="399">
                  <c:v>38</c:v>
                </c:pt>
                <c:pt idx="400">
                  <c:v>37</c:v>
                </c:pt>
                <c:pt idx="401">
                  <c:v>38</c:v>
                </c:pt>
                <c:pt idx="402">
                  <c:v>36</c:v>
                </c:pt>
                <c:pt idx="403">
                  <c:v>39</c:v>
                </c:pt>
                <c:pt idx="404">
                  <c:v>48</c:v>
                </c:pt>
                <c:pt idx="405">
                  <c:v>51</c:v>
                </c:pt>
                <c:pt idx="406">
                  <c:v>115</c:v>
                </c:pt>
                <c:pt idx="407">
                  <c:v>94</c:v>
                </c:pt>
                <c:pt idx="408">
                  <c:v>93</c:v>
                </c:pt>
                <c:pt idx="409">
                  <c:v>90</c:v>
                </c:pt>
                <c:pt idx="410">
                  <c:v>54</c:v>
                </c:pt>
                <c:pt idx="411">
                  <c:v>47</c:v>
                </c:pt>
                <c:pt idx="412">
                  <c:v>48</c:v>
                </c:pt>
                <c:pt idx="413">
                  <c:v>52</c:v>
                </c:pt>
                <c:pt idx="414">
                  <c:v>46</c:v>
                </c:pt>
                <c:pt idx="415">
                  <c:v>45</c:v>
                </c:pt>
                <c:pt idx="416">
                  <c:v>45</c:v>
                </c:pt>
                <c:pt idx="417">
                  <c:v>46</c:v>
                </c:pt>
                <c:pt idx="418">
                  <c:v>52</c:v>
                </c:pt>
                <c:pt idx="419">
                  <c:v>57</c:v>
                </c:pt>
                <c:pt idx="420">
                  <c:v>49</c:v>
                </c:pt>
                <c:pt idx="421">
                  <c:v>50</c:v>
                </c:pt>
                <c:pt idx="422">
                  <c:v>58</c:v>
                </c:pt>
                <c:pt idx="423">
                  <c:v>54</c:v>
                </c:pt>
                <c:pt idx="424">
                  <c:v>54</c:v>
                </c:pt>
                <c:pt idx="425">
                  <c:v>55</c:v>
                </c:pt>
                <c:pt idx="426">
                  <c:v>56</c:v>
                </c:pt>
                <c:pt idx="427">
                  <c:v>64</c:v>
                </c:pt>
                <c:pt idx="428">
                  <c:v>62</c:v>
                </c:pt>
                <c:pt idx="429">
                  <c:v>56</c:v>
                </c:pt>
                <c:pt idx="430">
                  <c:v>44</c:v>
                </c:pt>
                <c:pt idx="431">
                  <c:v>49</c:v>
                </c:pt>
                <c:pt idx="432">
                  <c:v>53</c:v>
                </c:pt>
                <c:pt idx="433">
                  <c:v>55</c:v>
                </c:pt>
                <c:pt idx="434">
                  <c:v>52</c:v>
                </c:pt>
                <c:pt idx="435">
                  <c:v>47</c:v>
                </c:pt>
                <c:pt idx="436">
                  <c:v>144</c:v>
                </c:pt>
                <c:pt idx="437">
                  <c:v>90</c:v>
                </c:pt>
                <c:pt idx="438">
                  <c:v>84</c:v>
                </c:pt>
                <c:pt idx="439">
                  <c:v>87</c:v>
                </c:pt>
                <c:pt idx="440">
                  <c:v>88</c:v>
                </c:pt>
                <c:pt idx="441">
                  <c:v>97</c:v>
                </c:pt>
                <c:pt idx="442">
                  <c:v>100</c:v>
                </c:pt>
                <c:pt idx="443">
                  <c:v>93</c:v>
                </c:pt>
                <c:pt idx="444">
                  <c:v>91</c:v>
                </c:pt>
                <c:pt idx="445">
                  <c:v>56</c:v>
                </c:pt>
                <c:pt idx="446">
                  <c:v>44</c:v>
                </c:pt>
                <c:pt idx="447">
                  <c:v>52.2</c:v>
                </c:pt>
                <c:pt idx="448">
                  <c:v>51</c:v>
                </c:pt>
                <c:pt idx="449">
                  <c:v>51.8</c:v>
                </c:pt>
                <c:pt idx="450">
                  <c:v>51</c:v>
                </c:pt>
                <c:pt idx="451">
                  <c:v>50</c:v>
                </c:pt>
                <c:pt idx="452">
                  <c:v>51</c:v>
                </c:pt>
                <c:pt idx="453">
                  <c:v>48</c:v>
                </c:pt>
                <c:pt idx="454">
                  <c:v>51</c:v>
                </c:pt>
                <c:pt idx="455">
                  <c:v>51</c:v>
                </c:pt>
                <c:pt idx="456">
                  <c:v>46</c:v>
                </c:pt>
                <c:pt idx="457">
                  <c:v>52</c:v>
                </c:pt>
                <c:pt idx="458">
                  <c:v>48</c:v>
                </c:pt>
                <c:pt idx="459">
                  <c:v>94</c:v>
                </c:pt>
                <c:pt idx="460">
                  <c:v>99</c:v>
                </c:pt>
                <c:pt idx="461">
                  <c:v>98</c:v>
                </c:pt>
                <c:pt idx="462">
                  <c:v>104</c:v>
                </c:pt>
                <c:pt idx="463">
                  <c:v>93</c:v>
                </c:pt>
                <c:pt idx="464">
                  <c:v>118</c:v>
                </c:pt>
                <c:pt idx="465">
                  <c:v>101</c:v>
                </c:pt>
                <c:pt idx="466">
                  <c:v>110</c:v>
                </c:pt>
                <c:pt idx="467">
                  <c:v>103</c:v>
                </c:pt>
                <c:pt idx="468">
                  <c:v>86</c:v>
                </c:pt>
                <c:pt idx="469">
                  <c:v>87</c:v>
                </c:pt>
                <c:pt idx="470">
                  <c:v>88</c:v>
                </c:pt>
                <c:pt idx="471">
                  <c:v>91</c:v>
                </c:pt>
                <c:pt idx="472">
                  <c:v>103</c:v>
                </c:pt>
                <c:pt idx="473">
                  <c:v>103</c:v>
                </c:pt>
                <c:pt idx="474">
                  <c:v>101</c:v>
                </c:pt>
                <c:pt idx="475">
                  <c:v>108</c:v>
                </c:pt>
                <c:pt idx="476">
                  <c:v>94</c:v>
                </c:pt>
                <c:pt idx="477">
                  <c:v>92</c:v>
                </c:pt>
                <c:pt idx="478">
                  <c:v>97</c:v>
                </c:pt>
                <c:pt idx="479">
                  <c:v>88</c:v>
                </c:pt>
                <c:pt idx="480">
                  <c:v>83</c:v>
                </c:pt>
                <c:pt idx="481">
                  <c:v>85</c:v>
                </c:pt>
                <c:pt idx="482">
                  <c:v>86</c:v>
                </c:pt>
                <c:pt idx="483">
                  <c:v>83</c:v>
                </c:pt>
                <c:pt idx="484">
                  <c:v>90</c:v>
                </c:pt>
                <c:pt idx="485">
                  <c:v>87</c:v>
                </c:pt>
                <c:pt idx="486">
                  <c:v>81</c:v>
                </c:pt>
                <c:pt idx="487">
                  <c:v>89</c:v>
                </c:pt>
                <c:pt idx="488">
                  <c:v>43</c:v>
                </c:pt>
                <c:pt idx="489">
                  <c:v>45</c:v>
                </c:pt>
                <c:pt idx="490">
                  <c:v>46</c:v>
                </c:pt>
                <c:pt idx="491">
                  <c:v>47</c:v>
                </c:pt>
                <c:pt idx="492">
                  <c:v>45</c:v>
                </c:pt>
                <c:pt idx="493">
                  <c:v>48</c:v>
                </c:pt>
                <c:pt idx="494">
                  <c:v>49</c:v>
                </c:pt>
                <c:pt idx="495">
                  <c:v>49</c:v>
                </c:pt>
                <c:pt idx="496">
                  <c:v>54</c:v>
                </c:pt>
                <c:pt idx="497">
                  <c:v>54</c:v>
                </c:pt>
                <c:pt idx="498">
                  <c:v>46</c:v>
                </c:pt>
                <c:pt idx="499">
                  <c:v>50</c:v>
                </c:pt>
                <c:pt idx="500">
                  <c:v>57</c:v>
                </c:pt>
                <c:pt idx="501">
                  <c:v>60</c:v>
                </c:pt>
                <c:pt idx="502">
                  <c:v>65</c:v>
                </c:pt>
                <c:pt idx="503">
                  <c:v>69</c:v>
                </c:pt>
                <c:pt idx="504">
                  <c:v>69</c:v>
                </c:pt>
                <c:pt idx="505">
                  <c:v>71</c:v>
                </c:pt>
                <c:pt idx="506">
                  <c:v>70</c:v>
                </c:pt>
                <c:pt idx="507">
                  <c:v>65</c:v>
                </c:pt>
                <c:pt idx="508">
                  <c:v>64</c:v>
                </c:pt>
                <c:pt idx="509">
                  <c:v>67</c:v>
                </c:pt>
                <c:pt idx="510">
                  <c:v>66</c:v>
                </c:pt>
                <c:pt idx="511">
                  <c:v>62</c:v>
                </c:pt>
                <c:pt idx="512">
                  <c:v>59</c:v>
                </c:pt>
                <c:pt idx="513">
                  <c:v>63</c:v>
                </c:pt>
                <c:pt idx="514">
                  <c:v>63</c:v>
                </c:pt>
                <c:pt idx="515">
                  <c:v>63</c:v>
                </c:pt>
                <c:pt idx="516">
                  <c:v>60</c:v>
                </c:pt>
                <c:pt idx="517">
                  <c:v>61</c:v>
                </c:pt>
                <c:pt idx="518">
                  <c:v>63</c:v>
                </c:pt>
                <c:pt idx="519">
                  <c:v>71</c:v>
                </c:pt>
                <c:pt idx="520">
                  <c:v>64</c:v>
                </c:pt>
                <c:pt idx="521">
                  <c:v>64</c:v>
                </c:pt>
                <c:pt idx="522">
                  <c:v>64</c:v>
                </c:pt>
                <c:pt idx="523">
                  <c:v>67</c:v>
                </c:pt>
                <c:pt idx="524">
                  <c:v>64</c:v>
                </c:pt>
                <c:pt idx="525">
                  <c:v>65</c:v>
                </c:pt>
                <c:pt idx="526">
                  <c:v>64</c:v>
                </c:pt>
                <c:pt idx="527">
                  <c:v>61</c:v>
                </c:pt>
                <c:pt idx="528">
                  <c:v>62</c:v>
                </c:pt>
                <c:pt idx="529">
                  <c:v>61</c:v>
                </c:pt>
                <c:pt idx="530">
                  <c:v>64</c:v>
                </c:pt>
                <c:pt idx="531">
                  <c:v>68</c:v>
                </c:pt>
                <c:pt idx="532">
                  <c:v>64</c:v>
                </c:pt>
                <c:pt idx="533">
                  <c:v>61</c:v>
                </c:pt>
                <c:pt idx="534">
                  <c:v>60</c:v>
                </c:pt>
                <c:pt idx="535">
                  <c:v>58</c:v>
                </c:pt>
                <c:pt idx="536">
                  <c:v>59</c:v>
                </c:pt>
                <c:pt idx="537">
                  <c:v>65</c:v>
                </c:pt>
                <c:pt idx="538">
                  <c:v>71</c:v>
                </c:pt>
                <c:pt idx="539">
                  <c:v>64</c:v>
                </c:pt>
                <c:pt idx="540">
                  <c:v>57</c:v>
                </c:pt>
                <c:pt idx="541">
                  <c:v>64</c:v>
                </c:pt>
                <c:pt idx="542">
                  <c:v>69</c:v>
                </c:pt>
                <c:pt idx="543">
                  <c:v>61</c:v>
                </c:pt>
                <c:pt idx="544">
                  <c:v>64</c:v>
                </c:pt>
                <c:pt idx="545">
                  <c:v>65</c:v>
                </c:pt>
                <c:pt idx="546">
                  <c:v>64</c:v>
                </c:pt>
                <c:pt idx="547">
                  <c:v>63</c:v>
                </c:pt>
                <c:pt idx="548">
                  <c:v>61</c:v>
                </c:pt>
                <c:pt idx="549">
                  <c:v>58</c:v>
                </c:pt>
                <c:pt idx="550">
                  <c:v>96</c:v>
                </c:pt>
                <c:pt idx="551">
                  <c:v>91</c:v>
                </c:pt>
                <c:pt idx="552">
                  <c:v>76</c:v>
                </c:pt>
                <c:pt idx="553">
                  <c:v>122</c:v>
                </c:pt>
                <c:pt idx="554">
                  <c:v>76</c:v>
                </c:pt>
                <c:pt idx="555">
                  <c:v>89</c:v>
                </c:pt>
                <c:pt idx="556">
                  <c:v>89</c:v>
                </c:pt>
                <c:pt idx="557">
                  <c:v>89</c:v>
                </c:pt>
                <c:pt idx="558">
                  <c:v>83</c:v>
                </c:pt>
                <c:pt idx="559">
                  <c:v>102</c:v>
                </c:pt>
                <c:pt idx="560">
                  <c:v>92</c:v>
                </c:pt>
                <c:pt idx="561">
                  <c:v>86</c:v>
                </c:pt>
                <c:pt idx="562">
                  <c:v>101</c:v>
                </c:pt>
                <c:pt idx="563">
                  <c:v>98</c:v>
                </c:pt>
                <c:pt idx="564">
                  <c:v>90</c:v>
                </c:pt>
                <c:pt idx="565">
                  <c:v>89</c:v>
                </c:pt>
                <c:pt idx="566">
                  <c:v>100</c:v>
                </c:pt>
                <c:pt idx="567">
                  <c:v>114</c:v>
                </c:pt>
                <c:pt idx="568">
                  <c:v>99</c:v>
                </c:pt>
                <c:pt idx="569">
                  <c:v>109</c:v>
                </c:pt>
                <c:pt idx="570">
                  <c:v>95</c:v>
                </c:pt>
                <c:pt idx="571">
                  <c:v>94</c:v>
                </c:pt>
                <c:pt idx="572">
                  <c:v>90</c:v>
                </c:pt>
                <c:pt idx="573">
                  <c:v>90</c:v>
                </c:pt>
                <c:pt idx="574">
                  <c:v>96</c:v>
                </c:pt>
                <c:pt idx="575">
                  <c:v>95</c:v>
                </c:pt>
                <c:pt idx="576">
                  <c:v>89</c:v>
                </c:pt>
                <c:pt idx="577">
                  <c:v>94</c:v>
                </c:pt>
                <c:pt idx="578">
                  <c:v>94</c:v>
                </c:pt>
                <c:pt idx="579">
                  <c:v>94</c:v>
                </c:pt>
                <c:pt idx="580">
                  <c:v>64</c:v>
                </c:pt>
                <c:pt idx="581">
                  <c:v>58</c:v>
                </c:pt>
                <c:pt idx="582">
                  <c:v>77</c:v>
                </c:pt>
                <c:pt idx="583">
                  <c:v>70</c:v>
                </c:pt>
                <c:pt idx="584">
                  <c:v>65</c:v>
                </c:pt>
                <c:pt idx="585">
                  <c:v>60</c:v>
                </c:pt>
                <c:pt idx="586">
                  <c:v>67</c:v>
                </c:pt>
                <c:pt idx="587">
                  <c:v>69</c:v>
                </c:pt>
                <c:pt idx="588">
                  <c:v>63</c:v>
                </c:pt>
                <c:pt idx="589">
                  <c:v>65</c:v>
                </c:pt>
                <c:pt idx="590">
                  <c:v>65</c:v>
                </c:pt>
                <c:pt idx="591">
                  <c:v>62</c:v>
                </c:pt>
                <c:pt idx="592">
                  <c:v>69</c:v>
                </c:pt>
                <c:pt idx="593">
                  <c:v>64</c:v>
                </c:pt>
                <c:pt idx="594">
                  <c:v>63</c:v>
                </c:pt>
                <c:pt idx="595">
                  <c:v>87</c:v>
                </c:pt>
                <c:pt idx="596">
                  <c:v>84</c:v>
                </c:pt>
                <c:pt idx="597">
                  <c:v>90</c:v>
                </c:pt>
                <c:pt idx="598">
                  <c:v>78</c:v>
                </c:pt>
                <c:pt idx="599">
                  <c:v>81</c:v>
                </c:pt>
                <c:pt idx="600">
                  <c:v>85</c:v>
                </c:pt>
                <c:pt idx="601">
                  <c:v>111</c:v>
                </c:pt>
                <c:pt idx="602">
                  <c:v>102</c:v>
                </c:pt>
                <c:pt idx="603">
                  <c:v>103</c:v>
                </c:pt>
                <c:pt idx="604">
                  <c:v>104</c:v>
                </c:pt>
                <c:pt idx="605">
                  <c:v>90</c:v>
                </c:pt>
                <c:pt idx="606">
                  <c:v>89</c:v>
                </c:pt>
                <c:pt idx="607">
                  <c:v>105</c:v>
                </c:pt>
                <c:pt idx="608">
                  <c:v>72</c:v>
                </c:pt>
                <c:pt idx="609">
                  <c:v>64</c:v>
                </c:pt>
                <c:pt idx="610">
                  <c:v>64</c:v>
                </c:pt>
                <c:pt idx="611">
                  <c:v>62</c:v>
                </c:pt>
                <c:pt idx="612">
                  <c:v>60</c:v>
                </c:pt>
                <c:pt idx="613">
                  <c:v>66</c:v>
                </c:pt>
                <c:pt idx="614">
                  <c:v>61</c:v>
                </c:pt>
                <c:pt idx="615">
                  <c:v>62</c:v>
                </c:pt>
                <c:pt idx="616">
                  <c:v>59</c:v>
                </c:pt>
                <c:pt idx="617">
                  <c:v>60</c:v>
                </c:pt>
                <c:pt idx="618">
                  <c:v>66</c:v>
                </c:pt>
                <c:pt idx="619">
                  <c:v>83</c:v>
                </c:pt>
                <c:pt idx="620">
                  <c:v>86</c:v>
                </c:pt>
                <c:pt idx="621">
                  <c:v>102</c:v>
                </c:pt>
                <c:pt idx="622">
                  <c:v>118</c:v>
                </c:pt>
                <c:pt idx="623">
                  <c:v>110</c:v>
                </c:pt>
                <c:pt idx="624">
                  <c:v>97</c:v>
                </c:pt>
                <c:pt idx="625">
                  <c:v>100</c:v>
                </c:pt>
                <c:pt idx="626">
                  <c:v>90</c:v>
                </c:pt>
                <c:pt idx="627">
                  <c:v>78</c:v>
                </c:pt>
                <c:pt idx="628">
                  <c:v>80</c:v>
                </c:pt>
                <c:pt idx="629">
                  <c:v>80</c:v>
                </c:pt>
                <c:pt idx="630">
                  <c:v>81</c:v>
                </c:pt>
                <c:pt idx="631">
                  <c:v>83</c:v>
                </c:pt>
                <c:pt idx="632">
                  <c:v>93</c:v>
                </c:pt>
                <c:pt idx="633">
                  <c:v>99</c:v>
                </c:pt>
                <c:pt idx="634">
                  <c:v>99</c:v>
                </c:pt>
                <c:pt idx="635">
                  <c:v>90</c:v>
                </c:pt>
                <c:pt idx="636">
                  <c:v>86</c:v>
                </c:pt>
                <c:pt idx="637">
                  <c:v>56</c:v>
                </c:pt>
                <c:pt idx="638">
                  <c:v>53</c:v>
                </c:pt>
                <c:pt idx="639">
                  <c:v>49</c:v>
                </c:pt>
                <c:pt idx="640">
                  <c:v>49</c:v>
                </c:pt>
                <c:pt idx="641">
                  <c:v>49</c:v>
                </c:pt>
                <c:pt idx="642">
                  <c:v>51</c:v>
                </c:pt>
                <c:pt idx="643">
                  <c:v>60</c:v>
                </c:pt>
                <c:pt idx="644">
                  <c:v>57</c:v>
                </c:pt>
                <c:pt idx="645">
                  <c:v>51</c:v>
                </c:pt>
                <c:pt idx="646">
                  <c:v>60</c:v>
                </c:pt>
                <c:pt idx="647">
                  <c:v>60</c:v>
                </c:pt>
                <c:pt idx="648">
                  <c:v>55</c:v>
                </c:pt>
                <c:pt idx="649">
                  <c:v>58</c:v>
                </c:pt>
                <c:pt idx="650">
                  <c:v>57</c:v>
                </c:pt>
                <c:pt idx="651">
                  <c:v>55</c:v>
                </c:pt>
                <c:pt idx="652">
                  <c:v>59</c:v>
                </c:pt>
                <c:pt idx="653">
                  <c:v>60</c:v>
                </c:pt>
                <c:pt idx="654">
                  <c:v>59</c:v>
                </c:pt>
                <c:pt idx="655">
                  <c:v>64</c:v>
                </c:pt>
                <c:pt idx="656">
                  <c:v>53</c:v>
                </c:pt>
                <c:pt idx="657">
                  <c:v>48</c:v>
                </c:pt>
                <c:pt idx="658">
                  <c:v>46</c:v>
                </c:pt>
                <c:pt idx="659">
                  <c:v>44</c:v>
                </c:pt>
                <c:pt idx="660">
                  <c:v>41</c:v>
                </c:pt>
                <c:pt idx="661">
                  <c:v>47</c:v>
                </c:pt>
                <c:pt idx="662">
                  <c:v>51</c:v>
                </c:pt>
                <c:pt idx="663">
                  <c:v>41</c:v>
                </c:pt>
                <c:pt idx="664">
                  <c:v>45</c:v>
                </c:pt>
                <c:pt idx="665">
                  <c:v>46</c:v>
                </c:pt>
                <c:pt idx="666">
                  <c:v>43</c:v>
                </c:pt>
                <c:pt idx="667">
                  <c:v>41</c:v>
                </c:pt>
                <c:pt idx="668">
                  <c:v>39</c:v>
                </c:pt>
                <c:pt idx="669">
                  <c:v>44</c:v>
                </c:pt>
                <c:pt idx="670">
                  <c:v>46</c:v>
                </c:pt>
                <c:pt idx="671">
                  <c:v>41</c:v>
                </c:pt>
                <c:pt idx="672">
                  <c:v>43</c:v>
                </c:pt>
                <c:pt idx="673">
                  <c:v>46</c:v>
                </c:pt>
                <c:pt idx="674">
                  <c:v>45</c:v>
                </c:pt>
                <c:pt idx="675">
                  <c:v>41</c:v>
                </c:pt>
                <c:pt idx="676">
                  <c:v>98</c:v>
                </c:pt>
                <c:pt idx="677">
                  <c:v>102</c:v>
                </c:pt>
                <c:pt idx="678">
                  <c:v>100</c:v>
                </c:pt>
                <c:pt idx="679">
                  <c:v>85</c:v>
                </c:pt>
                <c:pt idx="680">
                  <c:v>74</c:v>
                </c:pt>
                <c:pt idx="681">
                  <c:v>98</c:v>
                </c:pt>
                <c:pt idx="682">
                  <c:v>110</c:v>
                </c:pt>
                <c:pt idx="683">
                  <c:v>107</c:v>
                </c:pt>
                <c:pt idx="684">
                  <c:v>89</c:v>
                </c:pt>
                <c:pt idx="685">
                  <c:v>89</c:v>
                </c:pt>
                <c:pt idx="686">
                  <c:v>73</c:v>
                </c:pt>
                <c:pt idx="687">
                  <c:v>66</c:v>
                </c:pt>
                <c:pt idx="688">
                  <c:v>70</c:v>
                </c:pt>
                <c:pt idx="689">
                  <c:v>69</c:v>
                </c:pt>
                <c:pt idx="690">
                  <c:v>63</c:v>
                </c:pt>
                <c:pt idx="691">
                  <c:v>60</c:v>
                </c:pt>
                <c:pt idx="692">
                  <c:v>72</c:v>
                </c:pt>
                <c:pt idx="693">
                  <c:v>64</c:v>
                </c:pt>
                <c:pt idx="694">
                  <c:v>61</c:v>
                </c:pt>
                <c:pt idx="695">
                  <c:v>60</c:v>
                </c:pt>
                <c:pt idx="696">
                  <c:v>57</c:v>
                </c:pt>
                <c:pt idx="697">
                  <c:v>60</c:v>
                </c:pt>
                <c:pt idx="698">
                  <c:v>61</c:v>
                </c:pt>
                <c:pt idx="699">
                  <c:v>60</c:v>
                </c:pt>
                <c:pt idx="700">
                  <c:v>70</c:v>
                </c:pt>
                <c:pt idx="701">
                  <c:v>65</c:v>
                </c:pt>
                <c:pt idx="702">
                  <c:v>57</c:v>
                </c:pt>
                <c:pt idx="703">
                  <c:v>66</c:v>
                </c:pt>
                <c:pt idx="704">
                  <c:v>75</c:v>
                </c:pt>
                <c:pt idx="705">
                  <c:v>68</c:v>
                </c:pt>
                <c:pt idx="706">
                  <c:v>68</c:v>
                </c:pt>
                <c:pt idx="707">
                  <c:v>61</c:v>
                </c:pt>
                <c:pt idx="708">
                  <c:v>59</c:v>
                </c:pt>
                <c:pt idx="709">
                  <c:v>64</c:v>
                </c:pt>
                <c:pt idx="710">
                  <c:v>69</c:v>
                </c:pt>
                <c:pt idx="711">
                  <c:v>61</c:v>
                </c:pt>
                <c:pt idx="712">
                  <c:v>66</c:v>
                </c:pt>
                <c:pt idx="713">
                  <c:v>66</c:v>
                </c:pt>
                <c:pt idx="714">
                  <c:v>67</c:v>
                </c:pt>
                <c:pt idx="715">
                  <c:v>74</c:v>
                </c:pt>
                <c:pt idx="716">
                  <c:v>68</c:v>
                </c:pt>
                <c:pt idx="717">
                  <c:v>63</c:v>
                </c:pt>
                <c:pt idx="718">
                  <c:v>65</c:v>
                </c:pt>
                <c:pt idx="719">
                  <c:v>62</c:v>
                </c:pt>
                <c:pt idx="720">
                  <c:v>61</c:v>
                </c:pt>
                <c:pt idx="721">
                  <c:v>69</c:v>
                </c:pt>
                <c:pt idx="722">
                  <c:v>56</c:v>
                </c:pt>
                <c:pt idx="723">
                  <c:v>51</c:v>
                </c:pt>
                <c:pt idx="724">
                  <c:v>62</c:v>
                </c:pt>
                <c:pt idx="725">
                  <c:v>65</c:v>
                </c:pt>
                <c:pt idx="726">
                  <c:v>59</c:v>
                </c:pt>
                <c:pt idx="727">
                  <c:v>62</c:v>
                </c:pt>
                <c:pt idx="728">
                  <c:v>66</c:v>
                </c:pt>
                <c:pt idx="729">
                  <c:v>65</c:v>
                </c:pt>
                <c:pt idx="730">
                  <c:v>67</c:v>
                </c:pt>
                <c:pt idx="731">
                  <c:v>60</c:v>
                </c:pt>
                <c:pt idx="732">
                  <c:v>63</c:v>
                </c:pt>
                <c:pt idx="733">
                  <c:v>67</c:v>
                </c:pt>
                <c:pt idx="734">
                  <c:v>66</c:v>
                </c:pt>
                <c:pt idx="735">
                  <c:v>59</c:v>
                </c:pt>
                <c:pt idx="736">
                  <c:v>65</c:v>
                </c:pt>
                <c:pt idx="737">
                  <c:v>66</c:v>
                </c:pt>
                <c:pt idx="738">
                  <c:v>64</c:v>
                </c:pt>
                <c:pt idx="739">
                  <c:v>67</c:v>
                </c:pt>
                <c:pt idx="740">
                  <c:v>69</c:v>
                </c:pt>
                <c:pt idx="741">
                  <c:v>63</c:v>
                </c:pt>
                <c:pt idx="742">
                  <c:v>64</c:v>
                </c:pt>
                <c:pt idx="743">
                  <c:v>59</c:v>
                </c:pt>
                <c:pt idx="744">
                  <c:v>56</c:v>
                </c:pt>
                <c:pt idx="745">
                  <c:v>67</c:v>
                </c:pt>
                <c:pt idx="746">
                  <c:v>70</c:v>
                </c:pt>
                <c:pt idx="747">
                  <c:v>67</c:v>
                </c:pt>
                <c:pt idx="748">
                  <c:v>70</c:v>
                </c:pt>
                <c:pt idx="749">
                  <c:v>70</c:v>
                </c:pt>
                <c:pt idx="750">
                  <c:v>60</c:v>
                </c:pt>
                <c:pt idx="751">
                  <c:v>73</c:v>
                </c:pt>
                <c:pt idx="752">
                  <c:v>77</c:v>
                </c:pt>
                <c:pt idx="753">
                  <c:v>70</c:v>
                </c:pt>
                <c:pt idx="754">
                  <c:v>67</c:v>
                </c:pt>
                <c:pt idx="755">
                  <c:v>65</c:v>
                </c:pt>
                <c:pt idx="756">
                  <c:v>64</c:v>
                </c:pt>
                <c:pt idx="757">
                  <c:v>64</c:v>
                </c:pt>
                <c:pt idx="758">
                  <c:v>65</c:v>
                </c:pt>
                <c:pt idx="759">
                  <c:v>65</c:v>
                </c:pt>
                <c:pt idx="760">
                  <c:v>64</c:v>
                </c:pt>
                <c:pt idx="761">
                  <c:v>65</c:v>
                </c:pt>
                <c:pt idx="762">
                  <c:v>65</c:v>
                </c:pt>
                <c:pt idx="763">
                  <c:v>68</c:v>
                </c:pt>
                <c:pt idx="764">
                  <c:v>66</c:v>
                </c:pt>
                <c:pt idx="765">
                  <c:v>66</c:v>
                </c:pt>
                <c:pt idx="766">
                  <c:v>65</c:v>
                </c:pt>
                <c:pt idx="767">
                  <c:v>65</c:v>
                </c:pt>
                <c:pt idx="768">
                  <c:v>65</c:v>
                </c:pt>
                <c:pt idx="769">
                  <c:v>68</c:v>
                </c:pt>
                <c:pt idx="770">
                  <c:v>69</c:v>
                </c:pt>
                <c:pt idx="771">
                  <c:v>68</c:v>
                </c:pt>
                <c:pt idx="772">
                  <c:v>64</c:v>
                </c:pt>
                <c:pt idx="773">
                  <c:v>63</c:v>
                </c:pt>
                <c:pt idx="774">
                  <c:v>64</c:v>
                </c:pt>
                <c:pt idx="775">
                  <c:v>65</c:v>
                </c:pt>
                <c:pt idx="776">
                  <c:v>66</c:v>
                </c:pt>
                <c:pt idx="777">
                  <c:v>68</c:v>
                </c:pt>
                <c:pt idx="778">
                  <c:v>68</c:v>
                </c:pt>
                <c:pt idx="779">
                  <c:v>67</c:v>
                </c:pt>
                <c:pt idx="780">
                  <c:v>66</c:v>
                </c:pt>
                <c:pt idx="781">
                  <c:v>65</c:v>
                </c:pt>
                <c:pt idx="782">
                  <c:v>64</c:v>
                </c:pt>
                <c:pt idx="783">
                  <c:v>62</c:v>
                </c:pt>
                <c:pt idx="784">
                  <c:v>65</c:v>
                </c:pt>
                <c:pt idx="785">
                  <c:v>69</c:v>
                </c:pt>
                <c:pt idx="786">
                  <c:v>65</c:v>
                </c:pt>
                <c:pt idx="787">
                  <c:v>63</c:v>
                </c:pt>
                <c:pt idx="788">
                  <c:v>61</c:v>
                </c:pt>
                <c:pt idx="789">
                  <c:v>60</c:v>
                </c:pt>
                <c:pt idx="790">
                  <c:v>63</c:v>
                </c:pt>
                <c:pt idx="791">
                  <c:v>75</c:v>
                </c:pt>
                <c:pt idx="792">
                  <c:v>76</c:v>
                </c:pt>
                <c:pt idx="793">
                  <c:v>78</c:v>
                </c:pt>
                <c:pt idx="794">
                  <c:v>69</c:v>
                </c:pt>
                <c:pt idx="795">
                  <c:v>61</c:v>
                </c:pt>
                <c:pt idx="796">
                  <c:v>62</c:v>
                </c:pt>
                <c:pt idx="797">
                  <c:v>64</c:v>
                </c:pt>
                <c:pt idx="798">
                  <c:v>67</c:v>
                </c:pt>
                <c:pt idx="799">
                  <c:v>67</c:v>
                </c:pt>
                <c:pt idx="800">
                  <c:v>68</c:v>
                </c:pt>
                <c:pt idx="801">
                  <c:v>67</c:v>
                </c:pt>
                <c:pt idx="802">
                  <c:v>63</c:v>
                </c:pt>
                <c:pt idx="803">
                  <c:v>65</c:v>
                </c:pt>
                <c:pt idx="804">
                  <c:v>64</c:v>
                </c:pt>
                <c:pt idx="805">
                  <c:v>58</c:v>
                </c:pt>
                <c:pt idx="806">
                  <c:v>61</c:v>
                </c:pt>
                <c:pt idx="807">
                  <c:v>65</c:v>
                </c:pt>
                <c:pt idx="808">
                  <c:v>68</c:v>
                </c:pt>
                <c:pt idx="809">
                  <c:v>67</c:v>
                </c:pt>
                <c:pt idx="810">
                  <c:v>65</c:v>
                </c:pt>
                <c:pt idx="811">
                  <c:v>69</c:v>
                </c:pt>
                <c:pt idx="812">
                  <c:v>64</c:v>
                </c:pt>
                <c:pt idx="813">
                  <c:v>60</c:v>
                </c:pt>
                <c:pt idx="814">
                  <c:v>61</c:v>
                </c:pt>
                <c:pt idx="815">
                  <c:v>65</c:v>
                </c:pt>
                <c:pt idx="816">
                  <c:v>66</c:v>
                </c:pt>
                <c:pt idx="817">
                  <c:v>67</c:v>
                </c:pt>
                <c:pt idx="818">
                  <c:v>66</c:v>
                </c:pt>
                <c:pt idx="819">
                  <c:v>65</c:v>
                </c:pt>
                <c:pt idx="820">
                  <c:v>65</c:v>
                </c:pt>
                <c:pt idx="821">
                  <c:v>67</c:v>
                </c:pt>
                <c:pt idx="822">
                  <c:v>62</c:v>
                </c:pt>
                <c:pt idx="823">
                  <c:v>65</c:v>
                </c:pt>
                <c:pt idx="824">
                  <c:v>65</c:v>
                </c:pt>
                <c:pt idx="825">
                  <c:v>67</c:v>
                </c:pt>
                <c:pt idx="826">
                  <c:v>67.7</c:v>
                </c:pt>
                <c:pt idx="827">
                  <c:v>69</c:v>
                </c:pt>
                <c:pt idx="828">
                  <c:v>63</c:v>
                </c:pt>
                <c:pt idx="829">
                  <c:v>64</c:v>
                </c:pt>
                <c:pt idx="830">
                  <c:v>66</c:v>
                </c:pt>
                <c:pt idx="831">
                  <c:v>64</c:v>
                </c:pt>
                <c:pt idx="832">
                  <c:v>66</c:v>
                </c:pt>
                <c:pt idx="833">
                  <c:v>68</c:v>
                </c:pt>
                <c:pt idx="834">
                  <c:v>66</c:v>
                </c:pt>
                <c:pt idx="835">
                  <c:v>67</c:v>
                </c:pt>
                <c:pt idx="836">
                  <c:v>66</c:v>
                </c:pt>
                <c:pt idx="837">
                  <c:v>67</c:v>
                </c:pt>
                <c:pt idx="838">
                  <c:v>67</c:v>
                </c:pt>
                <c:pt idx="839">
                  <c:v>66</c:v>
                </c:pt>
                <c:pt idx="840">
                  <c:v>67</c:v>
                </c:pt>
                <c:pt idx="841">
                  <c:v>67</c:v>
                </c:pt>
                <c:pt idx="842">
                  <c:v>68</c:v>
                </c:pt>
                <c:pt idx="843">
                  <c:v>64</c:v>
                </c:pt>
                <c:pt idx="844">
                  <c:v>65</c:v>
                </c:pt>
                <c:pt idx="845">
                  <c:v>64</c:v>
                </c:pt>
                <c:pt idx="846">
                  <c:v>62</c:v>
                </c:pt>
                <c:pt idx="847">
                  <c:v>67</c:v>
                </c:pt>
                <c:pt idx="848">
                  <c:v>63</c:v>
                </c:pt>
                <c:pt idx="849">
                  <c:v>65</c:v>
                </c:pt>
                <c:pt idx="850">
                  <c:v>67</c:v>
                </c:pt>
                <c:pt idx="851">
                  <c:v>68</c:v>
                </c:pt>
                <c:pt idx="852">
                  <c:v>66</c:v>
                </c:pt>
                <c:pt idx="853">
                  <c:v>66</c:v>
                </c:pt>
                <c:pt idx="854">
                  <c:v>71</c:v>
                </c:pt>
                <c:pt idx="855">
                  <c:v>64</c:v>
                </c:pt>
                <c:pt idx="856">
                  <c:v>60</c:v>
                </c:pt>
                <c:pt idx="857">
                  <c:v>69</c:v>
                </c:pt>
                <c:pt idx="858">
                  <c:v>69</c:v>
                </c:pt>
                <c:pt idx="859">
                  <c:v>70</c:v>
                </c:pt>
                <c:pt idx="860">
                  <c:v>65</c:v>
                </c:pt>
                <c:pt idx="861">
                  <c:v>66</c:v>
                </c:pt>
                <c:pt idx="862">
                  <c:v>64</c:v>
                </c:pt>
                <c:pt idx="863">
                  <c:v>64</c:v>
                </c:pt>
                <c:pt idx="864">
                  <c:v>64</c:v>
                </c:pt>
                <c:pt idx="865">
                  <c:v>64</c:v>
                </c:pt>
                <c:pt idx="866">
                  <c:v>65</c:v>
                </c:pt>
                <c:pt idx="867">
                  <c:v>64</c:v>
                </c:pt>
                <c:pt idx="868">
                  <c:v>64</c:v>
                </c:pt>
                <c:pt idx="869">
                  <c:v>61</c:v>
                </c:pt>
                <c:pt idx="870">
                  <c:v>62</c:v>
                </c:pt>
                <c:pt idx="871">
                  <c:v>66</c:v>
                </c:pt>
                <c:pt idx="872">
                  <c:v>70</c:v>
                </c:pt>
                <c:pt idx="873">
                  <c:v>66</c:v>
                </c:pt>
                <c:pt idx="874">
                  <c:v>65</c:v>
                </c:pt>
                <c:pt idx="875">
                  <c:v>64</c:v>
                </c:pt>
                <c:pt idx="876">
                  <c:v>63</c:v>
                </c:pt>
                <c:pt idx="877">
                  <c:v>64</c:v>
                </c:pt>
                <c:pt idx="878">
                  <c:v>65</c:v>
                </c:pt>
                <c:pt idx="879">
                  <c:v>66</c:v>
                </c:pt>
                <c:pt idx="880">
                  <c:v>69</c:v>
                </c:pt>
                <c:pt idx="881">
                  <c:v>70</c:v>
                </c:pt>
                <c:pt idx="882">
                  <c:v>71</c:v>
                </c:pt>
                <c:pt idx="883">
                  <c:v>70</c:v>
                </c:pt>
                <c:pt idx="884">
                  <c:v>64</c:v>
                </c:pt>
                <c:pt idx="885">
                  <c:v>58</c:v>
                </c:pt>
                <c:pt idx="886">
                  <c:v>65</c:v>
                </c:pt>
                <c:pt idx="887">
                  <c:v>66</c:v>
                </c:pt>
                <c:pt idx="888">
                  <c:v>63</c:v>
                </c:pt>
                <c:pt idx="889">
                  <c:v>66</c:v>
                </c:pt>
                <c:pt idx="890">
                  <c:v>66</c:v>
                </c:pt>
                <c:pt idx="891">
                  <c:v>63</c:v>
                </c:pt>
                <c:pt idx="892">
                  <c:v>64</c:v>
                </c:pt>
                <c:pt idx="893">
                  <c:v>62</c:v>
                </c:pt>
                <c:pt idx="894">
                  <c:v>61</c:v>
                </c:pt>
                <c:pt idx="895">
                  <c:v>65</c:v>
                </c:pt>
                <c:pt idx="896">
                  <c:v>64</c:v>
                </c:pt>
                <c:pt idx="897">
                  <c:v>65</c:v>
                </c:pt>
                <c:pt idx="898">
                  <c:v>65</c:v>
                </c:pt>
                <c:pt idx="899">
                  <c:v>63</c:v>
                </c:pt>
                <c:pt idx="900">
                  <c:v>63</c:v>
                </c:pt>
                <c:pt idx="901">
                  <c:v>65</c:v>
                </c:pt>
                <c:pt idx="902">
                  <c:v>68</c:v>
                </c:pt>
                <c:pt idx="903">
                  <c:v>64</c:v>
                </c:pt>
                <c:pt idx="904">
                  <c:v>64</c:v>
                </c:pt>
                <c:pt idx="905">
                  <c:v>65</c:v>
                </c:pt>
                <c:pt idx="906">
                  <c:v>62</c:v>
                </c:pt>
                <c:pt idx="907">
                  <c:v>65</c:v>
                </c:pt>
                <c:pt idx="908">
                  <c:v>62</c:v>
                </c:pt>
                <c:pt idx="909">
                  <c:v>66</c:v>
                </c:pt>
                <c:pt idx="910">
                  <c:v>65</c:v>
                </c:pt>
                <c:pt idx="911">
                  <c:v>62</c:v>
                </c:pt>
                <c:pt idx="912">
                  <c:v>63</c:v>
                </c:pt>
                <c:pt idx="913">
                  <c:v>65</c:v>
                </c:pt>
                <c:pt idx="914">
                  <c:v>65</c:v>
                </c:pt>
                <c:pt idx="915">
                  <c:v>65</c:v>
                </c:pt>
                <c:pt idx="916">
                  <c:v>65</c:v>
                </c:pt>
                <c:pt idx="917">
                  <c:v>65</c:v>
                </c:pt>
                <c:pt idx="918">
                  <c:v>66</c:v>
                </c:pt>
                <c:pt idx="919">
                  <c:v>68</c:v>
                </c:pt>
                <c:pt idx="920">
                  <c:v>70</c:v>
                </c:pt>
                <c:pt idx="921">
                  <c:v>65</c:v>
                </c:pt>
                <c:pt idx="922">
                  <c:v>60</c:v>
                </c:pt>
                <c:pt idx="923">
                  <c:v>64</c:v>
                </c:pt>
                <c:pt idx="924">
                  <c:v>64</c:v>
                </c:pt>
                <c:pt idx="925">
                  <c:v>66</c:v>
                </c:pt>
                <c:pt idx="926">
                  <c:v>69</c:v>
                </c:pt>
                <c:pt idx="927">
                  <c:v>65</c:v>
                </c:pt>
                <c:pt idx="928">
                  <c:v>66</c:v>
                </c:pt>
                <c:pt idx="929">
                  <c:v>64</c:v>
                </c:pt>
                <c:pt idx="930">
                  <c:v>63</c:v>
                </c:pt>
                <c:pt idx="931">
                  <c:v>67</c:v>
                </c:pt>
                <c:pt idx="932">
                  <c:v>77</c:v>
                </c:pt>
                <c:pt idx="933">
                  <c:v>68</c:v>
                </c:pt>
                <c:pt idx="934">
                  <c:v>72</c:v>
                </c:pt>
                <c:pt idx="935">
                  <c:v>80</c:v>
                </c:pt>
                <c:pt idx="936">
                  <c:v>91</c:v>
                </c:pt>
                <c:pt idx="937">
                  <c:v>97</c:v>
                </c:pt>
                <c:pt idx="938">
                  <c:v>66</c:v>
                </c:pt>
                <c:pt idx="939">
                  <c:v>62</c:v>
                </c:pt>
                <c:pt idx="940">
                  <c:v>47</c:v>
                </c:pt>
                <c:pt idx="941">
                  <c:v>48</c:v>
                </c:pt>
                <c:pt idx="942">
                  <c:v>42</c:v>
                </c:pt>
                <c:pt idx="943">
                  <c:v>52</c:v>
                </c:pt>
                <c:pt idx="944">
                  <c:v>48</c:v>
                </c:pt>
                <c:pt idx="945">
                  <c:v>45</c:v>
                </c:pt>
                <c:pt idx="946">
                  <c:v>93</c:v>
                </c:pt>
                <c:pt idx="947">
                  <c:v>90</c:v>
                </c:pt>
                <c:pt idx="948">
                  <c:v>84</c:v>
                </c:pt>
                <c:pt idx="949">
                  <c:v>96</c:v>
                </c:pt>
                <c:pt idx="950">
                  <c:v>88</c:v>
                </c:pt>
                <c:pt idx="951">
                  <c:v>83</c:v>
                </c:pt>
                <c:pt idx="952">
                  <c:v>94</c:v>
                </c:pt>
                <c:pt idx="953">
                  <c:v>131</c:v>
                </c:pt>
                <c:pt idx="954">
                  <c:v>92</c:v>
                </c:pt>
                <c:pt idx="955">
                  <c:v>86</c:v>
                </c:pt>
                <c:pt idx="956">
                  <c:v>88</c:v>
                </c:pt>
                <c:pt idx="957">
                  <c:v>87</c:v>
                </c:pt>
                <c:pt idx="958">
                  <c:v>120</c:v>
                </c:pt>
                <c:pt idx="959">
                  <c:v>97</c:v>
                </c:pt>
                <c:pt idx="960">
                  <c:v>74</c:v>
                </c:pt>
                <c:pt idx="961">
                  <c:v>81</c:v>
                </c:pt>
                <c:pt idx="962">
                  <c:v>95</c:v>
                </c:pt>
                <c:pt idx="963">
                  <c:v>90</c:v>
                </c:pt>
                <c:pt idx="964">
                  <c:v>76</c:v>
                </c:pt>
                <c:pt idx="965">
                  <c:v>71</c:v>
                </c:pt>
                <c:pt idx="966">
                  <c:v>58</c:v>
                </c:pt>
                <c:pt idx="967">
                  <c:v>55</c:v>
                </c:pt>
                <c:pt idx="968">
                  <c:v>61</c:v>
                </c:pt>
                <c:pt idx="969">
                  <c:v>60</c:v>
                </c:pt>
                <c:pt idx="970">
                  <c:v>69</c:v>
                </c:pt>
                <c:pt idx="971">
                  <c:v>73</c:v>
                </c:pt>
                <c:pt idx="972">
                  <c:v>79</c:v>
                </c:pt>
                <c:pt idx="973">
                  <c:v>71</c:v>
                </c:pt>
                <c:pt idx="974">
                  <c:v>108</c:v>
                </c:pt>
                <c:pt idx="975">
                  <c:v>79</c:v>
                </c:pt>
                <c:pt idx="976">
                  <c:v>75</c:v>
                </c:pt>
                <c:pt idx="977">
                  <c:v>68</c:v>
                </c:pt>
                <c:pt idx="978">
                  <c:v>68</c:v>
                </c:pt>
                <c:pt idx="979">
                  <c:v>64</c:v>
                </c:pt>
                <c:pt idx="980">
                  <c:v>63</c:v>
                </c:pt>
                <c:pt idx="981">
                  <c:v>71</c:v>
                </c:pt>
                <c:pt idx="982">
                  <c:v>80</c:v>
                </c:pt>
                <c:pt idx="983">
                  <c:v>58</c:v>
                </c:pt>
                <c:pt idx="984">
                  <c:v>59</c:v>
                </c:pt>
                <c:pt idx="985">
                  <c:v>73</c:v>
                </c:pt>
                <c:pt idx="986">
                  <c:v>69</c:v>
                </c:pt>
                <c:pt idx="987">
                  <c:v>64</c:v>
                </c:pt>
                <c:pt idx="988">
                  <c:v>66</c:v>
                </c:pt>
                <c:pt idx="989">
                  <c:v>66</c:v>
                </c:pt>
                <c:pt idx="990">
                  <c:v>62</c:v>
                </c:pt>
                <c:pt idx="991">
                  <c:v>66</c:v>
                </c:pt>
                <c:pt idx="992">
                  <c:v>68</c:v>
                </c:pt>
                <c:pt idx="993">
                  <c:v>66</c:v>
                </c:pt>
                <c:pt idx="994">
                  <c:v>67</c:v>
                </c:pt>
                <c:pt idx="995">
                  <c:v>65</c:v>
                </c:pt>
                <c:pt idx="996">
                  <c:v>66</c:v>
                </c:pt>
                <c:pt idx="997">
                  <c:v>64</c:v>
                </c:pt>
                <c:pt idx="998">
                  <c:v>66</c:v>
                </c:pt>
                <c:pt idx="999">
                  <c:v>66</c:v>
                </c:pt>
                <c:pt idx="1000">
                  <c:v>66</c:v>
                </c:pt>
                <c:pt idx="1001">
                  <c:v>68</c:v>
                </c:pt>
                <c:pt idx="1002">
                  <c:v>64</c:v>
                </c:pt>
                <c:pt idx="1003">
                  <c:v>65</c:v>
                </c:pt>
                <c:pt idx="1004">
                  <c:v>70</c:v>
                </c:pt>
                <c:pt idx="1005">
                  <c:v>63</c:v>
                </c:pt>
                <c:pt idx="1006">
                  <c:v>77</c:v>
                </c:pt>
                <c:pt idx="1007">
                  <c:v>101</c:v>
                </c:pt>
                <c:pt idx="1008">
                  <c:v>96</c:v>
                </c:pt>
                <c:pt idx="1009">
                  <c:v>95</c:v>
                </c:pt>
                <c:pt idx="1010">
                  <c:v>93</c:v>
                </c:pt>
                <c:pt idx="1011">
                  <c:v>86</c:v>
                </c:pt>
                <c:pt idx="1012">
                  <c:v>91</c:v>
                </c:pt>
                <c:pt idx="1013">
                  <c:v>93</c:v>
                </c:pt>
                <c:pt idx="1014">
                  <c:v>92</c:v>
                </c:pt>
                <c:pt idx="1015">
                  <c:v>96</c:v>
                </c:pt>
                <c:pt idx="1016">
                  <c:v>97</c:v>
                </c:pt>
                <c:pt idx="1017">
                  <c:v>89</c:v>
                </c:pt>
                <c:pt idx="1018">
                  <c:v>90</c:v>
                </c:pt>
                <c:pt idx="1019">
                  <c:v>93</c:v>
                </c:pt>
                <c:pt idx="1020">
                  <c:v>92</c:v>
                </c:pt>
                <c:pt idx="1021">
                  <c:v>92</c:v>
                </c:pt>
                <c:pt idx="1022">
                  <c:v>96</c:v>
                </c:pt>
                <c:pt idx="1023">
                  <c:v>98</c:v>
                </c:pt>
                <c:pt idx="1024">
                  <c:v>98</c:v>
                </c:pt>
                <c:pt idx="1025">
                  <c:v>98</c:v>
                </c:pt>
                <c:pt idx="1026">
                  <c:v>91</c:v>
                </c:pt>
                <c:pt idx="1027">
                  <c:v>94</c:v>
                </c:pt>
                <c:pt idx="1028">
                  <c:v>93</c:v>
                </c:pt>
                <c:pt idx="1029">
                  <c:v>91</c:v>
                </c:pt>
                <c:pt idx="1030">
                  <c:v>99</c:v>
                </c:pt>
                <c:pt idx="1031">
                  <c:v>92</c:v>
                </c:pt>
                <c:pt idx="1032">
                  <c:v>86</c:v>
                </c:pt>
                <c:pt idx="1033">
                  <c:v>94</c:v>
                </c:pt>
                <c:pt idx="1034">
                  <c:v>94</c:v>
                </c:pt>
                <c:pt idx="1035">
                  <c:v>97</c:v>
                </c:pt>
                <c:pt idx="1036">
                  <c:v>95</c:v>
                </c:pt>
                <c:pt idx="1037">
                  <c:v>92</c:v>
                </c:pt>
                <c:pt idx="1038">
                  <c:v>88</c:v>
                </c:pt>
                <c:pt idx="1039">
                  <c:v>93</c:v>
                </c:pt>
                <c:pt idx="1040">
                  <c:v>87</c:v>
                </c:pt>
                <c:pt idx="1041">
                  <c:v>86</c:v>
                </c:pt>
                <c:pt idx="1042">
                  <c:v>92</c:v>
                </c:pt>
                <c:pt idx="1043">
                  <c:v>92</c:v>
                </c:pt>
                <c:pt idx="1044">
                  <c:v>89</c:v>
                </c:pt>
                <c:pt idx="1045">
                  <c:v>86</c:v>
                </c:pt>
                <c:pt idx="1046">
                  <c:v>86</c:v>
                </c:pt>
                <c:pt idx="1047">
                  <c:v>88</c:v>
                </c:pt>
                <c:pt idx="1048">
                  <c:v>94</c:v>
                </c:pt>
                <c:pt idx="1049">
                  <c:v>97</c:v>
                </c:pt>
                <c:pt idx="1050">
                  <c:v>92</c:v>
                </c:pt>
                <c:pt idx="1051">
                  <c:v>94</c:v>
                </c:pt>
                <c:pt idx="1052">
                  <c:v>91</c:v>
                </c:pt>
                <c:pt idx="1053">
                  <c:v>88</c:v>
                </c:pt>
                <c:pt idx="1054">
                  <c:v>91</c:v>
                </c:pt>
                <c:pt idx="1055">
                  <c:v>93</c:v>
                </c:pt>
                <c:pt idx="1056">
                  <c:v>93</c:v>
                </c:pt>
                <c:pt idx="1057">
                  <c:v>65</c:v>
                </c:pt>
                <c:pt idx="1058">
                  <c:v>62</c:v>
                </c:pt>
                <c:pt idx="1059">
                  <c:v>60</c:v>
                </c:pt>
                <c:pt idx="1060">
                  <c:v>66</c:v>
                </c:pt>
                <c:pt idx="1061">
                  <c:v>66</c:v>
                </c:pt>
                <c:pt idx="1062">
                  <c:v>65</c:v>
                </c:pt>
                <c:pt idx="1063">
                  <c:v>66</c:v>
                </c:pt>
                <c:pt idx="1064">
                  <c:v>66</c:v>
                </c:pt>
                <c:pt idx="1065">
                  <c:v>69</c:v>
                </c:pt>
                <c:pt idx="1066">
                  <c:v>79</c:v>
                </c:pt>
                <c:pt idx="1067">
                  <c:v>67</c:v>
                </c:pt>
                <c:pt idx="1068">
                  <c:v>64</c:v>
                </c:pt>
                <c:pt idx="1069">
                  <c:v>65</c:v>
                </c:pt>
                <c:pt idx="1070">
                  <c:v>70</c:v>
                </c:pt>
                <c:pt idx="1071">
                  <c:v>64</c:v>
                </c:pt>
                <c:pt idx="1072">
                  <c:v>70</c:v>
                </c:pt>
                <c:pt idx="1073">
                  <c:v>72</c:v>
                </c:pt>
                <c:pt idx="1074">
                  <c:v>64</c:v>
                </c:pt>
                <c:pt idx="1075">
                  <c:v>67</c:v>
                </c:pt>
                <c:pt idx="1076">
                  <c:v>67</c:v>
                </c:pt>
                <c:pt idx="1077">
                  <c:v>63</c:v>
                </c:pt>
                <c:pt idx="1078">
                  <c:v>104</c:v>
                </c:pt>
                <c:pt idx="1079">
                  <c:v>95</c:v>
                </c:pt>
                <c:pt idx="1080">
                  <c:v>87</c:v>
                </c:pt>
                <c:pt idx="1081">
                  <c:v>92</c:v>
                </c:pt>
                <c:pt idx="1082">
                  <c:v>90</c:v>
                </c:pt>
                <c:pt idx="1083">
                  <c:v>91</c:v>
                </c:pt>
                <c:pt idx="1084">
                  <c:v>100</c:v>
                </c:pt>
                <c:pt idx="1085">
                  <c:v>91</c:v>
                </c:pt>
                <c:pt idx="1086">
                  <c:v>95</c:v>
                </c:pt>
                <c:pt idx="1087">
                  <c:v>100</c:v>
                </c:pt>
                <c:pt idx="1088">
                  <c:v>99</c:v>
                </c:pt>
                <c:pt idx="1089">
                  <c:v>88</c:v>
                </c:pt>
                <c:pt idx="1090">
                  <c:v>85</c:v>
                </c:pt>
                <c:pt idx="1091">
                  <c:v>90</c:v>
                </c:pt>
                <c:pt idx="1092">
                  <c:v>88</c:v>
                </c:pt>
                <c:pt idx="1093">
                  <c:v>90</c:v>
                </c:pt>
                <c:pt idx="1094">
                  <c:v>93</c:v>
                </c:pt>
              </c:numCache>
            </c:numRef>
          </c:val>
        </c:ser>
        <c:ser>
          <c:idx val="1"/>
          <c:order val="1"/>
          <c:tx>
            <c:strRef>
              <c:f>Sheet1!$K$1</c:f>
              <c:strCache>
                <c:ptCount val="1"/>
                <c:pt idx="0">
                  <c:v>Predicted Pen</c:v>
                </c:pt>
              </c:strCache>
            </c:strRef>
          </c:tx>
          <c:spPr>
            <a:ln w="19050">
              <a:solidFill>
                <a:srgbClr val="FF0000"/>
              </a:solidFill>
            </a:ln>
          </c:spPr>
          <c:marker>
            <c:symbol val="none"/>
          </c:marker>
          <c:val>
            <c:numRef>
              <c:f>Sheet1!$K$2:$K$1096</c:f>
              <c:numCache>
                <c:formatCode>General</c:formatCode>
                <c:ptCount val="1095"/>
                <c:pt idx="0">
                  <c:v>61.429000000000002</c:v>
                </c:pt>
                <c:pt idx="1">
                  <c:v>85.834999999999994</c:v>
                </c:pt>
                <c:pt idx="2">
                  <c:v>83.16</c:v>
                </c:pt>
                <c:pt idx="3">
                  <c:v>84.287999999999997</c:v>
                </c:pt>
                <c:pt idx="4">
                  <c:v>93.584000000000003</c:v>
                </c:pt>
                <c:pt idx="5">
                  <c:v>86.911000000000527</c:v>
                </c:pt>
                <c:pt idx="6">
                  <c:v>80.732000000000014</c:v>
                </c:pt>
                <c:pt idx="7">
                  <c:v>79.980999999999995</c:v>
                </c:pt>
                <c:pt idx="8">
                  <c:v>82.587999999999994</c:v>
                </c:pt>
                <c:pt idx="9">
                  <c:v>81.542000000000002</c:v>
                </c:pt>
                <c:pt idx="10">
                  <c:v>80.406000000000006</c:v>
                </c:pt>
                <c:pt idx="11">
                  <c:v>80.703999999999994</c:v>
                </c:pt>
                <c:pt idx="12">
                  <c:v>77.84</c:v>
                </c:pt>
                <c:pt idx="13">
                  <c:v>99.426000000000002</c:v>
                </c:pt>
                <c:pt idx="14">
                  <c:v>108.163</c:v>
                </c:pt>
                <c:pt idx="15">
                  <c:v>109.15900000000001</c:v>
                </c:pt>
                <c:pt idx="16">
                  <c:v>91.724000000000004</c:v>
                </c:pt>
                <c:pt idx="17">
                  <c:v>100.17299999999985</c:v>
                </c:pt>
                <c:pt idx="18">
                  <c:v>107.63800000000001</c:v>
                </c:pt>
                <c:pt idx="19">
                  <c:v>83.227999999999994</c:v>
                </c:pt>
                <c:pt idx="20">
                  <c:v>84.016000000000005</c:v>
                </c:pt>
                <c:pt idx="21">
                  <c:v>93.575999999999979</c:v>
                </c:pt>
                <c:pt idx="22">
                  <c:v>92.153999999999982</c:v>
                </c:pt>
                <c:pt idx="23">
                  <c:v>90.218000000000004</c:v>
                </c:pt>
                <c:pt idx="24">
                  <c:v>89.709000000000003</c:v>
                </c:pt>
                <c:pt idx="25">
                  <c:v>92.456999999999994</c:v>
                </c:pt>
                <c:pt idx="26">
                  <c:v>90.527000000000001</c:v>
                </c:pt>
                <c:pt idx="27">
                  <c:v>99.61999999999999</c:v>
                </c:pt>
                <c:pt idx="28">
                  <c:v>103.752</c:v>
                </c:pt>
                <c:pt idx="29">
                  <c:v>95.543000000000006</c:v>
                </c:pt>
                <c:pt idx="30">
                  <c:v>87.218000000000004</c:v>
                </c:pt>
                <c:pt idx="31">
                  <c:v>93.657999999999987</c:v>
                </c:pt>
                <c:pt idx="32">
                  <c:v>95.873999999999981</c:v>
                </c:pt>
                <c:pt idx="33">
                  <c:v>92.843000000000004</c:v>
                </c:pt>
                <c:pt idx="34">
                  <c:v>89.066000000000003</c:v>
                </c:pt>
                <c:pt idx="35">
                  <c:v>86.278999999999982</c:v>
                </c:pt>
                <c:pt idx="36">
                  <c:v>91.374999999999986</c:v>
                </c:pt>
                <c:pt idx="37">
                  <c:v>84.706999999999994</c:v>
                </c:pt>
                <c:pt idx="38">
                  <c:v>85.048000000000002</c:v>
                </c:pt>
                <c:pt idx="39">
                  <c:v>89.561000000000007</c:v>
                </c:pt>
                <c:pt idx="40">
                  <c:v>92.367999999999995</c:v>
                </c:pt>
                <c:pt idx="41">
                  <c:v>87.001999999999995</c:v>
                </c:pt>
                <c:pt idx="42">
                  <c:v>83.992999999999995</c:v>
                </c:pt>
                <c:pt idx="43">
                  <c:v>90.668999999999983</c:v>
                </c:pt>
                <c:pt idx="44">
                  <c:v>89.471000000000004</c:v>
                </c:pt>
                <c:pt idx="45">
                  <c:v>86.722999999999999</c:v>
                </c:pt>
                <c:pt idx="46">
                  <c:v>88.054999999999993</c:v>
                </c:pt>
                <c:pt idx="47">
                  <c:v>82.405000000000001</c:v>
                </c:pt>
                <c:pt idx="48">
                  <c:v>78.924999999999997</c:v>
                </c:pt>
                <c:pt idx="49">
                  <c:v>89.269000000000005</c:v>
                </c:pt>
                <c:pt idx="50">
                  <c:v>86.960000000000022</c:v>
                </c:pt>
                <c:pt idx="51">
                  <c:v>85.06</c:v>
                </c:pt>
                <c:pt idx="52">
                  <c:v>51.51</c:v>
                </c:pt>
                <c:pt idx="53">
                  <c:v>49.185000000000002</c:v>
                </c:pt>
                <c:pt idx="54">
                  <c:v>51.086000000000006</c:v>
                </c:pt>
                <c:pt idx="55">
                  <c:v>48.865000000000002</c:v>
                </c:pt>
                <c:pt idx="56">
                  <c:v>50.837000000000003</c:v>
                </c:pt>
                <c:pt idx="57">
                  <c:v>54.160000000000011</c:v>
                </c:pt>
                <c:pt idx="58">
                  <c:v>68.649000000000001</c:v>
                </c:pt>
                <c:pt idx="59">
                  <c:v>60.709000000000003</c:v>
                </c:pt>
                <c:pt idx="60">
                  <c:v>57.14</c:v>
                </c:pt>
                <c:pt idx="61">
                  <c:v>78.706000000000003</c:v>
                </c:pt>
                <c:pt idx="62">
                  <c:v>87.6</c:v>
                </c:pt>
                <c:pt idx="63">
                  <c:v>84.070999999999998</c:v>
                </c:pt>
                <c:pt idx="64">
                  <c:v>86.691999999999993</c:v>
                </c:pt>
                <c:pt idx="65">
                  <c:v>95.989000000000004</c:v>
                </c:pt>
                <c:pt idx="66">
                  <c:v>92.144000000000005</c:v>
                </c:pt>
                <c:pt idx="67">
                  <c:v>94.039000000000001</c:v>
                </c:pt>
                <c:pt idx="68">
                  <c:v>79.154999999999987</c:v>
                </c:pt>
                <c:pt idx="69">
                  <c:v>82.531000000000006</c:v>
                </c:pt>
                <c:pt idx="70">
                  <c:v>87.929000000000002</c:v>
                </c:pt>
                <c:pt idx="71">
                  <c:v>86.218999999999994</c:v>
                </c:pt>
                <c:pt idx="72">
                  <c:v>89.86</c:v>
                </c:pt>
                <c:pt idx="73">
                  <c:v>89.215000000000003</c:v>
                </c:pt>
                <c:pt idx="74">
                  <c:v>90.945000000000007</c:v>
                </c:pt>
                <c:pt idx="75">
                  <c:v>89.866</c:v>
                </c:pt>
                <c:pt idx="76">
                  <c:v>88.061000000000007</c:v>
                </c:pt>
                <c:pt idx="77">
                  <c:v>79.820999999999998</c:v>
                </c:pt>
                <c:pt idx="78">
                  <c:v>85.641000000000005</c:v>
                </c:pt>
                <c:pt idx="79">
                  <c:v>71.131</c:v>
                </c:pt>
                <c:pt idx="80">
                  <c:v>66.792000000000002</c:v>
                </c:pt>
                <c:pt idx="81">
                  <c:v>63.984000000000002</c:v>
                </c:pt>
                <c:pt idx="82">
                  <c:v>59.95</c:v>
                </c:pt>
                <c:pt idx="83">
                  <c:v>60.595000000000013</c:v>
                </c:pt>
                <c:pt idx="84">
                  <c:v>64.2</c:v>
                </c:pt>
                <c:pt idx="85">
                  <c:v>67.578999999999979</c:v>
                </c:pt>
                <c:pt idx="86">
                  <c:v>67.751999999999995</c:v>
                </c:pt>
                <c:pt idx="87">
                  <c:v>63.836000000000006</c:v>
                </c:pt>
                <c:pt idx="88">
                  <c:v>63.693000000000012</c:v>
                </c:pt>
                <c:pt idx="89">
                  <c:v>69.474999999999994</c:v>
                </c:pt>
                <c:pt idx="90">
                  <c:v>66.926000000000002</c:v>
                </c:pt>
                <c:pt idx="91">
                  <c:v>66.816000000000003</c:v>
                </c:pt>
                <c:pt idx="92">
                  <c:v>66.840999999999994</c:v>
                </c:pt>
                <c:pt idx="93">
                  <c:v>70.364000000000004</c:v>
                </c:pt>
                <c:pt idx="94">
                  <c:v>75.458000000000013</c:v>
                </c:pt>
                <c:pt idx="95">
                  <c:v>69.56</c:v>
                </c:pt>
                <c:pt idx="96">
                  <c:v>65.134</c:v>
                </c:pt>
                <c:pt idx="97">
                  <c:v>63.411000000000001</c:v>
                </c:pt>
                <c:pt idx="98">
                  <c:v>62.422000000000011</c:v>
                </c:pt>
                <c:pt idx="99">
                  <c:v>67.302999999999983</c:v>
                </c:pt>
                <c:pt idx="100">
                  <c:v>79.215000000000003</c:v>
                </c:pt>
                <c:pt idx="101">
                  <c:v>74.320999999999998</c:v>
                </c:pt>
                <c:pt idx="102">
                  <c:v>93.595000000000013</c:v>
                </c:pt>
                <c:pt idx="103">
                  <c:v>89.516999999999996</c:v>
                </c:pt>
                <c:pt idx="104">
                  <c:v>85.483999999999995</c:v>
                </c:pt>
                <c:pt idx="105">
                  <c:v>87.35199999999999</c:v>
                </c:pt>
                <c:pt idx="106">
                  <c:v>83.75</c:v>
                </c:pt>
                <c:pt idx="107">
                  <c:v>83.061000000000007</c:v>
                </c:pt>
                <c:pt idx="108">
                  <c:v>85.956999999999994</c:v>
                </c:pt>
                <c:pt idx="109">
                  <c:v>90.644000000000005</c:v>
                </c:pt>
                <c:pt idx="110">
                  <c:v>91.924999999999997</c:v>
                </c:pt>
                <c:pt idx="111">
                  <c:v>88.950999999999993</c:v>
                </c:pt>
                <c:pt idx="112">
                  <c:v>88.27</c:v>
                </c:pt>
                <c:pt idx="113">
                  <c:v>89.318000000000012</c:v>
                </c:pt>
                <c:pt idx="114">
                  <c:v>88.472999999999999</c:v>
                </c:pt>
                <c:pt idx="115">
                  <c:v>88.622999999999948</c:v>
                </c:pt>
                <c:pt idx="116">
                  <c:v>95.120999999999981</c:v>
                </c:pt>
                <c:pt idx="117">
                  <c:v>89.599000000000004</c:v>
                </c:pt>
                <c:pt idx="118">
                  <c:v>86.846000000000004</c:v>
                </c:pt>
                <c:pt idx="119">
                  <c:v>79.935000000000002</c:v>
                </c:pt>
                <c:pt idx="120">
                  <c:v>87.647999999999996</c:v>
                </c:pt>
                <c:pt idx="121">
                  <c:v>91.227999999999994</c:v>
                </c:pt>
                <c:pt idx="122">
                  <c:v>91.399000000000001</c:v>
                </c:pt>
                <c:pt idx="123">
                  <c:v>92.25</c:v>
                </c:pt>
                <c:pt idx="124">
                  <c:v>95.968999999999994</c:v>
                </c:pt>
                <c:pt idx="125">
                  <c:v>88.210000000000022</c:v>
                </c:pt>
                <c:pt idx="126">
                  <c:v>100.295</c:v>
                </c:pt>
                <c:pt idx="127">
                  <c:v>97.596999999999994</c:v>
                </c:pt>
                <c:pt idx="128">
                  <c:v>92.485000000000014</c:v>
                </c:pt>
                <c:pt idx="129">
                  <c:v>89.974999999999994</c:v>
                </c:pt>
                <c:pt idx="130">
                  <c:v>97.787000000000006</c:v>
                </c:pt>
                <c:pt idx="131">
                  <c:v>99.031999999999996</c:v>
                </c:pt>
                <c:pt idx="132">
                  <c:v>98.046999999999997</c:v>
                </c:pt>
                <c:pt idx="133">
                  <c:v>73.808999999999983</c:v>
                </c:pt>
                <c:pt idx="134">
                  <c:v>54.131</c:v>
                </c:pt>
                <c:pt idx="135">
                  <c:v>55.997</c:v>
                </c:pt>
                <c:pt idx="136">
                  <c:v>48.593000000000011</c:v>
                </c:pt>
                <c:pt idx="137">
                  <c:v>52.642000000000003</c:v>
                </c:pt>
                <c:pt idx="138">
                  <c:v>48.643000000000001</c:v>
                </c:pt>
                <c:pt idx="139">
                  <c:v>50.484000000000002</c:v>
                </c:pt>
                <c:pt idx="140">
                  <c:v>52.977000000000004</c:v>
                </c:pt>
                <c:pt idx="141">
                  <c:v>59.623000000000012</c:v>
                </c:pt>
                <c:pt idx="142">
                  <c:v>54.361000000000004</c:v>
                </c:pt>
                <c:pt idx="143">
                  <c:v>58.738000000000063</c:v>
                </c:pt>
                <c:pt idx="144">
                  <c:v>64.521999999999991</c:v>
                </c:pt>
                <c:pt idx="145">
                  <c:v>64.024000000000001</c:v>
                </c:pt>
                <c:pt idx="146">
                  <c:v>68.244000000000227</c:v>
                </c:pt>
                <c:pt idx="147">
                  <c:v>68.412000000000006</c:v>
                </c:pt>
                <c:pt idx="148">
                  <c:v>54.595000000000013</c:v>
                </c:pt>
                <c:pt idx="149">
                  <c:v>53.384999999999998</c:v>
                </c:pt>
                <c:pt idx="150">
                  <c:v>62.674000000000007</c:v>
                </c:pt>
                <c:pt idx="151">
                  <c:v>75.802999999999983</c:v>
                </c:pt>
                <c:pt idx="152">
                  <c:v>77.906999999999996</c:v>
                </c:pt>
                <c:pt idx="153">
                  <c:v>75.48</c:v>
                </c:pt>
                <c:pt idx="154">
                  <c:v>74.114999999999995</c:v>
                </c:pt>
                <c:pt idx="155">
                  <c:v>70.631</c:v>
                </c:pt>
                <c:pt idx="156">
                  <c:v>61.414999999999999</c:v>
                </c:pt>
                <c:pt idx="157">
                  <c:v>59.131</c:v>
                </c:pt>
                <c:pt idx="158">
                  <c:v>57.622000000000163</c:v>
                </c:pt>
                <c:pt idx="159">
                  <c:v>73.335999999999999</c:v>
                </c:pt>
                <c:pt idx="160">
                  <c:v>76.751999999999995</c:v>
                </c:pt>
                <c:pt idx="161">
                  <c:v>78.568000000000012</c:v>
                </c:pt>
                <c:pt idx="162">
                  <c:v>79.222999999999999</c:v>
                </c:pt>
                <c:pt idx="163">
                  <c:v>101.78100000000002</c:v>
                </c:pt>
                <c:pt idx="164">
                  <c:v>94.436000000000007</c:v>
                </c:pt>
                <c:pt idx="165">
                  <c:v>91.158999999999978</c:v>
                </c:pt>
                <c:pt idx="166">
                  <c:v>97.942000000000007</c:v>
                </c:pt>
                <c:pt idx="167">
                  <c:v>93.740000000000023</c:v>
                </c:pt>
                <c:pt idx="168">
                  <c:v>91.721999999999994</c:v>
                </c:pt>
                <c:pt idx="169">
                  <c:v>93.424000000000007</c:v>
                </c:pt>
                <c:pt idx="170">
                  <c:v>95.165999999999983</c:v>
                </c:pt>
                <c:pt idx="171">
                  <c:v>95.022999999999982</c:v>
                </c:pt>
                <c:pt idx="172">
                  <c:v>91.960000000000022</c:v>
                </c:pt>
                <c:pt idx="173">
                  <c:v>100.709</c:v>
                </c:pt>
                <c:pt idx="174">
                  <c:v>93.721999999999994</c:v>
                </c:pt>
                <c:pt idx="175">
                  <c:v>96.822999999999979</c:v>
                </c:pt>
                <c:pt idx="176">
                  <c:v>97.619</c:v>
                </c:pt>
                <c:pt idx="177">
                  <c:v>93.882999999999981</c:v>
                </c:pt>
                <c:pt idx="178">
                  <c:v>104.37499999999999</c:v>
                </c:pt>
                <c:pt idx="179">
                  <c:v>98.191999999999993</c:v>
                </c:pt>
                <c:pt idx="180">
                  <c:v>94.587000000000003</c:v>
                </c:pt>
                <c:pt idx="181">
                  <c:v>101.41900000000012</c:v>
                </c:pt>
                <c:pt idx="182">
                  <c:v>91.622999999999948</c:v>
                </c:pt>
                <c:pt idx="183">
                  <c:v>71.643000000000001</c:v>
                </c:pt>
                <c:pt idx="184">
                  <c:v>71.932000000000002</c:v>
                </c:pt>
                <c:pt idx="185">
                  <c:v>76.832999999999998</c:v>
                </c:pt>
                <c:pt idx="186">
                  <c:v>80.938000000000002</c:v>
                </c:pt>
                <c:pt idx="187">
                  <c:v>80.478999999999999</c:v>
                </c:pt>
                <c:pt idx="188">
                  <c:v>72.647999999999996</c:v>
                </c:pt>
                <c:pt idx="189">
                  <c:v>72.790999999999997</c:v>
                </c:pt>
                <c:pt idx="190">
                  <c:v>74.043999999999997</c:v>
                </c:pt>
                <c:pt idx="191">
                  <c:v>69.001000000000005</c:v>
                </c:pt>
                <c:pt idx="192">
                  <c:v>74.906000000000006</c:v>
                </c:pt>
                <c:pt idx="193">
                  <c:v>74.054999999999993</c:v>
                </c:pt>
                <c:pt idx="194">
                  <c:v>71.902000000000001</c:v>
                </c:pt>
                <c:pt idx="195">
                  <c:v>72.48</c:v>
                </c:pt>
                <c:pt idx="196">
                  <c:v>71.887999999999991</c:v>
                </c:pt>
                <c:pt idx="197">
                  <c:v>99.45</c:v>
                </c:pt>
                <c:pt idx="198">
                  <c:v>93.212000000000003</c:v>
                </c:pt>
                <c:pt idx="199">
                  <c:v>89.722999999999999</c:v>
                </c:pt>
                <c:pt idx="200">
                  <c:v>92.958000000000013</c:v>
                </c:pt>
                <c:pt idx="201">
                  <c:v>88.046999999999997</c:v>
                </c:pt>
                <c:pt idx="202">
                  <c:v>89.126999999999981</c:v>
                </c:pt>
                <c:pt idx="203">
                  <c:v>85.843999999999994</c:v>
                </c:pt>
                <c:pt idx="204">
                  <c:v>87.009</c:v>
                </c:pt>
                <c:pt idx="205">
                  <c:v>93.634999999999991</c:v>
                </c:pt>
                <c:pt idx="206">
                  <c:v>86.465999999999994</c:v>
                </c:pt>
                <c:pt idx="207">
                  <c:v>79.938000000000002</c:v>
                </c:pt>
                <c:pt idx="208">
                  <c:v>89.224999999999994</c:v>
                </c:pt>
                <c:pt idx="209">
                  <c:v>88.356999999999999</c:v>
                </c:pt>
                <c:pt idx="210">
                  <c:v>85.147999999999996</c:v>
                </c:pt>
                <c:pt idx="211">
                  <c:v>90.192999999999998</c:v>
                </c:pt>
                <c:pt idx="212">
                  <c:v>89.516999999999996</c:v>
                </c:pt>
                <c:pt idx="213">
                  <c:v>97.161000000000001</c:v>
                </c:pt>
                <c:pt idx="214">
                  <c:v>97.694999999999993</c:v>
                </c:pt>
                <c:pt idx="215">
                  <c:v>96.376999999999981</c:v>
                </c:pt>
                <c:pt idx="216">
                  <c:v>91.861000000000004</c:v>
                </c:pt>
                <c:pt idx="217">
                  <c:v>85.949000000000026</c:v>
                </c:pt>
                <c:pt idx="218">
                  <c:v>82.843000000000004</c:v>
                </c:pt>
                <c:pt idx="219">
                  <c:v>90.59</c:v>
                </c:pt>
                <c:pt idx="220">
                  <c:v>95.149000000000001</c:v>
                </c:pt>
                <c:pt idx="221">
                  <c:v>93.48</c:v>
                </c:pt>
                <c:pt idx="222">
                  <c:v>94.631999999999991</c:v>
                </c:pt>
                <c:pt idx="223">
                  <c:v>100.22499999999999</c:v>
                </c:pt>
                <c:pt idx="224">
                  <c:v>92.35499999999999</c:v>
                </c:pt>
                <c:pt idx="225">
                  <c:v>89.004999999999995</c:v>
                </c:pt>
                <c:pt idx="226">
                  <c:v>93.010999999999996</c:v>
                </c:pt>
                <c:pt idx="227">
                  <c:v>89.063000000000002</c:v>
                </c:pt>
                <c:pt idx="228">
                  <c:v>95.507999999999996</c:v>
                </c:pt>
                <c:pt idx="229">
                  <c:v>89.293000000000006</c:v>
                </c:pt>
                <c:pt idx="230">
                  <c:v>81.462000000000003</c:v>
                </c:pt>
                <c:pt idx="231">
                  <c:v>91.221999999999994</c:v>
                </c:pt>
                <c:pt idx="232">
                  <c:v>94.853999999999999</c:v>
                </c:pt>
                <c:pt idx="233">
                  <c:v>87.10199999999999</c:v>
                </c:pt>
                <c:pt idx="234">
                  <c:v>97.89</c:v>
                </c:pt>
                <c:pt idx="235">
                  <c:v>100.94500000000002</c:v>
                </c:pt>
                <c:pt idx="236">
                  <c:v>99.894999999999996</c:v>
                </c:pt>
                <c:pt idx="237">
                  <c:v>98.754999999999995</c:v>
                </c:pt>
                <c:pt idx="238">
                  <c:v>101.651</c:v>
                </c:pt>
                <c:pt idx="239">
                  <c:v>98.554999999999993</c:v>
                </c:pt>
                <c:pt idx="240">
                  <c:v>96.394000000000005</c:v>
                </c:pt>
                <c:pt idx="241">
                  <c:v>101.69199999999999</c:v>
                </c:pt>
                <c:pt idx="242">
                  <c:v>90.103999999999999</c:v>
                </c:pt>
                <c:pt idx="243">
                  <c:v>94.307000000000002</c:v>
                </c:pt>
                <c:pt idx="244">
                  <c:v>95.52</c:v>
                </c:pt>
                <c:pt idx="245">
                  <c:v>90.534000000000006</c:v>
                </c:pt>
                <c:pt idx="246">
                  <c:v>93.168999999999983</c:v>
                </c:pt>
                <c:pt idx="247">
                  <c:v>93.968000000000004</c:v>
                </c:pt>
                <c:pt idx="248">
                  <c:v>91.95</c:v>
                </c:pt>
                <c:pt idx="249">
                  <c:v>93.442000000000007</c:v>
                </c:pt>
                <c:pt idx="250">
                  <c:v>95.614999999999995</c:v>
                </c:pt>
                <c:pt idx="251">
                  <c:v>91.007000000000005</c:v>
                </c:pt>
                <c:pt idx="252">
                  <c:v>93.735000000000014</c:v>
                </c:pt>
                <c:pt idx="253">
                  <c:v>93.233000000000004</c:v>
                </c:pt>
                <c:pt idx="254">
                  <c:v>84.959000000000003</c:v>
                </c:pt>
                <c:pt idx="255">
                  <c:v>81.046999999999997</c:v>
                </c:pt>
                <c:pt idx="256">
                  <c:v>89.606999999999999</c:v>
                </c:pt>
                <c:pt idx="257">
                  <c:v>96.051999999999992</c:v>
                </c:pt>
                <c:pt idx="258">
                  <c:v>93.766000000000005</c:v>
                </c:pt>
                <c:pt idx="259">
                  <c:v>94.048000000000002</c:v>
                </c:pt>
                <c:pt idx="260">
                  <c:v>91.537000000000006</c:v>
                </c:pt>
                <c:pt idx="261">
                  <c:v>90.790999999999997</c:v>
                </c:pt>
                <c:pt idx="262">
                  <c:v>95.240000000000023</c:v>
                </c:pt>
                <c:pt idx="263">
                  <c:v>85.098000000000013</c:v>
                </c:pt>
                <c:pt idx="264">
                  <c:v>87.394000000000005</c:v>
                </c:pt>
                <c:pt idx="265">
                  <c:v>92.016999999999996</c:v>
                </c:pt>
                <c:pt idx="266">
                  <c:v>97.241000000000227</c:v>
                </c:pt>
                <c:pt idx="267">
                  <c:v>90.537000000000006</c:v>
                </c:pt>
                <c:pt idx="268">
                  <c:v>94.02</c:v>
                </c:pt>
                <c:pt idx="269">
                  <c:v>102.068</c:v>
                </c:pt>
                <c:pt idx="270">
                  <c:v>95.685000000000002</c:v>
                </c:pt>
                <c:pt idx="271">
                  <c:v>97.384</c:v>
                </c:pt>
                <c:pt idx="272">
                  <c:v>95.995000000000005</c:v>
                </c:pt>
                <c:pt idx="273">
                  <c:v>96.244000000000227</c:v>
                </c:pt>
                <c:pt idx="274">
                  <c:v>98.376999999999981</c:v>
                </c:pt>
                <c:pt idx="275">
                  <c:v>98.627999999999986</c:v>
                </c:pt>
                <c:pt idx="276">
                  <c:v>97.548000000000002</c:v>
                </c:pt>
                <c:pt idx="277">
                  <c:v>94.936000000000007</c:v>
                </c:pt>
                <c:pt idx="278">
                  <c:v>97.066000000000003</c:v>
                </c:pt>
                <c:pt idx="279">
                  <c:v>92.874999999999986</c:v>
                </c:pt>
                <c:pt idx="280">
                  <c:v>96.5</c:v>
                </c:pt>
                <c:pt idx="281">
                  <c:v>93.691999999999993</c:v>
                </c:pt>
                <c:pt idx="282">
                  <c:v>90.548000000000002</c:v>
                </c:pt>
                <c:pt idx="283">
                  <c:v>89.325999999999979</c:v>
                </c:pt>
                <c:pt idx="284">
                  <c:v>88.582999999999998</c:v>
                </c:pt>
                <c:pt idx="285">
                  <c:v>88.471999999999994</c:v>
                </c:pt>
                <c:pt idx="286">
                  <c:v>84.58</c:v>
                </c:pt>
                <c:pt idx="287">
                  <c:v>88.893000000000001</c:v>
                </c:pt>
                <c:pt idx="288">
                  <c:v>81.808999999999983</c:v>
                </c:pt>
                <c:pt idx="289">
                  <c:v>45.97</c:v>
                </c:pt>
                <c:pt idx="290">
                  <c:v>48.165000000000013</c:v>
                </c:pt>
                <c:pt idx="291">
                  <c:v>45.751000000000005</c:v>
                </c:pt>
                <c:pt idx="292">
                  <c:v>56.578000000000003</c:v>
                </c:pt>
                <c:pt idx="293">
                  <c:v>49.703000000000003</c:v>
                </c:pt>
                <c:pt idx="294">
                  <c:v>57.828000000000003</c:v>
                </c:pt>
                <c:pt idx="295">
                  <c:v>82.186999999999998</c:v>
                </c:pt>
                <c:pt idx="296">
                  <c:v>90.194000000000003</c:v>
                </c:pt>
                <c:pt idx="297">
                  <c:v>92.949000000000026</c:v>
                </c:pt>
                <c:pt idx="298">
                  <c:v>91.611000000000004</c:v>
                </c:pt>
                <c:pt idx="299">
                  <c:v>89.551999999999992</c:v>
                </c:pt>
                <c:pt idx="300">
                  <c:v>95.438999999999993</c:v>
                </c:pt>
                <c:pt idx="301">
                  <c:v>94.820999999999998</c:v>
                </c:pt>
                <c:pt idx="302">
                  <c:v>91.884999999999991</c:v>
                </c:pt>
                <c:pt idx="303">
                  <c:v>86.700999999999993</c:v>
                </c:pt>
                <c:pt idx="304">
                  <c:v>91.751999999999995</c:v>
                </c:pt>
                <c:pt idx="305">
                  <c:v>85.930999999999997</c:v>
                </c:pt>
                <c:pt idx="306">
                  <c:v>90.211000000000027</c:v>
                </c:pt>
                <c:pt idx="307">
                  <c:v>91.486000000000004</c:v>
                </c:pt>
                <c:pt idx="308">
                  <c:v>81.283000000000001</c:v>
                </c:pt>
                <c:pt idx="309">
                  <c:v>87.497000000000227</c:v>
                </c:pt>
                <c:pt idx="310">
                  <c:v>86.766000000000005</c:v>
                </c:pt>
                <c:pt idx="311">
                  <c:v>88.332999999999998</c:v>
                </c:pt>
                <c:pt idx="312">
                  <c:v>90.685999999999979</c:v>
                </c:pt>
                <c:pt idx="313">
                  <c:v>95.144999999999996</c:v>
                </c:pt>
                <c:pt idx="314">
                  <c:v>96.930999999999997</c:v>
                </c:pt>
                <c:pt idx="315">
                  <c:v>99.058999999999983</c:v>
                </c:pt>
                <c:pt idx="316">
                  <c:v>97.100999999999999</c:v>
                </c:pt>
                <c:pt idx="317">
                  <c:v>93.414000000000527</c:v>
                </c:pt>
                <c:pt idx="318">
                  <c:v>88.929000000000002</c:v>
                </c:pt>
                <c:pt idx="319">
                  <c:v>92.754999999999995</c:v>
                </c:pt>
                <c:pt idx="320">
                  <c:v>93.266000000000005</c:v>
                </c:pt>
                <c:pt idx="321">
                  <c:v>90.042000000000002</c:v>
                </c:pt>
                <c:pt idx="322">
                  <c:v>75.342000000000013</c:v>
                </c:pt>
                <c:pt idx="323">
                  <c:v>54.129000000000012</c:v>
                </c:pt>
                <c:pt idx="324">
                  <c:v>61.421000000000006</c:v>
                </c:pt>
                <c:pt idx="325">
                  <c:v>65.239999999999995</c:v>
                </c:pt>
                <c:pt idx="326">
                  <c:v>72.248000000000005</c:v>
                </c:pt>
                <c:pt idx="327">
                  <c:v>72.961000000000027</c:v>
                </c:pt>
                <c:pt idx="328">
                  <c:v>71.736000000000004</c:v>
                </c:pt>
                <c:pt idx="329">
                  <c:v>67.098000000000013</c:v>
                </c:pt>
                <c:pt idx="330">
                  <c:v>70.331000000000003</c:v>
                </c:pt>
                <c:pt idx="331">
                  <c:v>76.10599999999998</c:v>
                </c:pt>
                <c:pt idx="332">
                  <c:v>69.031000000000006</c:v>
                </c:pt>
                <c:pt idx="333">
                  <c:v>66.906999999999996</c:v>
                </c:pt>
                <c:pt idx="334">
                  <c:v>73.575999999999979</c:v>
                </c:pt>
                <c:pt idx="335">
                  <c:v>65.850999999999999</c:v>
                </c:pt>
                <c:pt idx="336">
                  <c:v>61.354999999999997</c:v>
                </c:pt>
                <c:pt idx="337">
                  <c:v>69.015000000000001</c:v>
                </c:pt>
                <c:pt idx="338">
                  <c:v>67.307999999999993</c:v>
                </c:pt>
                <c:pt idx="339">
                  <c:v>72.700999999999993</c:v>
                </c:pt>
                <c:pt idx="340">
                  <c:v>88.60499999999999</c:v>
                </c:pt>
                <c:pt idx="341">
                  <c:v>98.793999999999997</c:v>
                </c:pt>
                <c:pt idx="342">
                  <c:v>97.714000000000027</c:v>
                </c:pt>
                <c:pt idx="343">
                  <c:v>99.959000000000003</c:v>
                </c:pt>
                <c:pt idx="344">
                  <c:v>97.319000000000003</c:v>
                </c:pt>
                <c:pt idx="345">
                  <c:v>88.346000000000004</c:v>
                </c:pt>
                <c:pt idx="346">
                  <c:v>89.641000000000005</c:v>
                </c:pt>
                <c:pt idx="347">
                  <c:v>92.247000000000227</c:v>
                </c:pt>
                <c:pt idx="348">
                  <c:v>94.459000000000003</c:v>
                </c:pt>
                <c:pt idx="349">
                  <c:v>104.67299999999985</c:v>
                </c:pt>
                <c:pt idx="350">
                  <c:v>91.573999999999998</c:v>
                </c:pt>
                <c:pt idx="351">
                  <c:v>91.766000000000005</c:v>
                </c:pt>
                <c:pt idx="352">
                  <c:v>104.10199999999999</c:v>
                </c:pt>
                <c:pt idx="353">
                  <c:v>97.866</c:v>
                </c:pt>
                <c:pt idx="354">
                  <c:v>86.429000000000002</c:v>
                </c:pt>
                <c:pt idx="355">
                  <c:v>76.417000000000527</c:v>
                </c:pt>
                <c:pt idx="356">
                  <c:v>45.850999999999999</c:v>
                </c:pt>
                <c:pt idx="357">
                  <c:v>56.88</c:v>
                </c:pt>
                <c:pt idx="358">
                  <c:v>69.552999999999983</c:v>
                </c:pt>
                <c:pt idx="359">
                  <c:v>66.400000000000006</c:v>
                </c:pt>
                <c:pt idx="360">
                  <c:v>52.134</c:v>
                </c:pt>
                <c:pt idx="361">
                  <c:v>66.010999999999996</c:v>
                </c:pt>
                <c:pt idx="362">
                  <c:v>74.744000000000227</c:v>
                </c:pt>
                <c:pt idx="363">
                  <c:v>75.22</c:v>
                </c:pt>
                <c:pt idx="364">
                  <c:v>78.902000000000001</c:v>
                </c:pt>
                <c:pt idx="365">
                  <c:v>84.554999999999993</c:v>
                </c:pt>
                <c:pt idx="366">
                  <c:v>76.253</c:v>
                </c:pt>
                <c:pt idx="367">
                  <c:v>71.319000000000003</c:v>
                </c:pt>
                <c:pt idx="368">
                  <c:v>61.182000000000002</c:v>
                </c:pt>
                <c:pt idx="369">
                  <c:v>63.483000000000004</c:v>
                </c:pt>
                <c:pt idx="370">
                  <c:v>66.58</c:v>
                </c:pt>
                <c:pt idx="371">
                  <c:v>72.122999999999948</c:v>
                </c:pt>
                <c:pt idx="372">
                  <c:v>87.807000000000002</c:v>
                </c:pt>
                <c:pt idx="373">
                  <c:v>78.284000000000006</c:v>
                </c:pt>
                <c:pt idx="374">
                  <c:v>60.724000000000011</c:v>
                </c:pt>
                <c:pt idx="375">
                  <c:v>44.203000000000003</c:v>
                </c:pt>
                <c:pt idx="376">
                  <c:v>63.156000000000006</c:v>
                </c:pt>
                <c:pt idx="377">
                  <c:v>100.35299999999998</c:v>
                </c:pt>
                <c:pt idx="378">
                  <c:v>69.715999999999994</c:v>
                </c:pt>
                <c:pt idx="379">
                  <c:v>80.078999999999979</c:v>
                </c:pt>
                <c:pt idx="380">
                  <c:v>75.35199999999999</c:v>
                </c:pt>
                <c:pt idx="381">
                  <c:v>75.432000000000002</c:v>
                </c:pt>
                <c:pt idx="382">
                  <c:v>73.474000000000004</c:v>
                </c:pt>
                <c:pt idx="383">
                  <c:v>68.192999999999998</c:v>
                </c:pt>
                <c:pt idx="384">
                  <c:v>62.825000000000003</c:v>
                </c:pt>
                <c:pt idx="385">
                  <c:v>59.74</c:v>
                </c:pt>
                <c:pt idx="386">
                  <c:v>63.981000000000002</c:v>
                </c:pt>
                <c:pt idx="387">
                  <c:v>74.170999999999978</c:v>
                </c:pt>
                <c:pt idx="388">
                  <c:v>77.906999999999996</c:v>
                </c:pt>
                <c:pt idx="389">
                  <c:v>79.60499999999999</c:v>
                </c:pt>
                <c:pt idx="390">
                  <c:v>76.253</c:v>
                </c:pt>
                <c:pt idx="391">
                  <c:v>69.569999999999993</c:v>
                </c:pt>
                <c:pt idx="392">
                  <c:v>71.13</c:v>
                </c:pt>
                <c:pt idx="393">
                  <c:v>75.712000000000003</c:v>
                </c:pt>
                <c:pt idx="394">
                  <c:v>75.771000000000001</c:v>
                </c:pt>
                <c:pt idx="395">
                  <c:v>73.393000000000001</c:v>
                </c:pt>
                <c:pt idx="396">
                  <c:v>59.198000000000263</c:v>
                </c:pt>
                <c:pt idx="397">
                  <c:v>80.35299999999998</c:v>
                </c:pt>
                <c:pt idx="398">
                  <c:v>40.635000000000012</c:v>
                </c:pt>
                <c:pt idx="399">
                  <c:v>27.821000000000005</c:v>
                </c:pt>
                <c:pt idx="400">
                  <c:v>27.608000000000001</c:v>
                </c:pt>
                <c:pt idx="401">
                  <c:v>24.757000000000001</c:v>
                </c:pt>
                <c:pt idx="402">
                  <c:v>18.422999999999789</c:v>
                </c:pt>
                <c:pt idx="403">
                  <c:v>18.538</c:v>
                </c:pt>
                <c:pt idx="404">
                  <c:v>29.594999999999999</c:v>
                </c:pt>
                <c:pt idx="405">
                  <c:v>39.224000000000011</c:v>
                </c:pt>
                <c:pt idx="406">
                  <c:v>90.923000000000002</c:v>
                </c:pt>
                <c:pt idx="407">
                  <c:v>96.632999999999981</c:v>
                </c:pt>
                <c:pt idx="408">
                  <c:v>87.263000000000005</c:v>
                </c:pt>
                <c:pt idx="409">
                  <c:v>89.935000000000002</c:v>
                </c:pt>
                <c:pt idx="410">
                  <c:v>66.467000000000027</c:v>
                </c:pt>
                <c:pt idx="411">
                  <c:v>43.287000000000006</c:v>
                </c:pt>
                <c:pt idx="412">
                  <c:v>37.476000000000006</c:v>
                </c:pt>
                <c:pt idx="413">
                  <c:v>58.246000000000002</c:v>
                </c:pt>
                <c:pt idx="414">
                  <c:v>51.439</c:v>
                </c:pt>
                <c:pt idx="415">
                  <c:v>40.613</c:v>
                </c:pt>
                <c:pt idx="416">
                  <c:v>41.864000000000004</c:v>
                </c:pt>
                <c:pt idx="417">
                  <c:v>39.609000000000002</c:v>
                </c:pt>
                <c:pt idx="418">
                  <c:v>46.422000000000011</c:v>
                </c:pt>
                <c:pt idx="419">
                  <c:v>54.891000000000005</c:v>
                </c:pt>
                <c:pt idx="420">
                  <c:v>46.621000000000002</c:v>
                </c:pt>
                <c:pt idx="421">
                  <c:v>48.816999999999993</c:v>
                </c:pt>
                <c:pt idx="422">
                  <c:v>59.587000000000003</c:v>
                </c:pt>
                <c:pt idx="423">
                  <c:v>55.608000000000011</c:v>
                </c:pt>
                <c:pt idx="424">
                  <c:v>52.804000000000002</c:v>
                </c:pt>
                <c:pt idx="425">
                  <c:v>57.644000000000005</c:v>
                </c:pt>
                <c:pt idx="426">
                  <c:v>61.006</c:v>
                </c:pt>
                <c:pt idx="427">
                  <c:v>67.093999999999994</c:v>
                </c:pt>
                <c:pt idx="428">
                  <c:v>68.555999999999983</c:v>
                </c:pt>
                <c:pt idx="429">
                  <c:v>61.722000000000413</c:v>
                </c:pt>
                <c:pt idx="430">
                  <c:v>39.019000000000005</c:v>
                </c:pt>
                <c:pt idx="431">
                  <c:v>43.514000000000003</c:v>
                </c:pt>
                <c:pt idx="432">
                  <c:v>45.782000000000011</c:v>
                </c:pt>
                <c:pt idx="433">
                  <c:v>44.032000000000011</c:v>
                </c:pt>
                <c:pt idx="434">
                  <c:v>39.817999999999998</c:v>
                </c:pt>
                <c:pt idx="435">
                  <c:v>36.131</c:v>
                </c:pt>
                <c:pt idx="436">
                  <c:v>83.613</c:v>
                </c:pt>
                <c:pt idx="437">
                  <c:v>81.906000000000006</c:v>
                </c:pt>
                <c:pt idx="438">
                  <c:v>85.242000000000004</c:v>
                </c:pt>
                <c:pt idx="439">
                  <c:v>90.075999999999979</c:v>
                </c:pt>
                <c:pt idx="440">
                  <c:v>95.307999999999993</c:v>
                </c:pt>
                <c:pt idx="441">
                  <c:v>99.677999999999983</c:v>
                </c:pt>
                <c:pt idx="442">
                  <c:v>102.32499999999999</c:v>
                </c:pt>
                <c:pt idx="443">
                  <c:v>93.240000000000023</c:v>
                </c:pt>
                <c:pt idx="444">
                  <c:v>92.078999999999979</c:v>
                </c:pt>
                <c:pt idx="445">
                  <c:v>63.8</c:v>
                </c:pt>
                <c:pt idx="446">
                  <c:v>37.383000000000003</c:v>
                </c:pt>
                <c:pt idx="447">
                  <c:v>41.28</c:v>
                </c:pt>
                <c:pt idx="448">
                  <c:v>43.938000000000002</c:v>
                </c:pt>
                <c:pt idx="449">
                  <c:v>43.783000000000001</c:v>
                </c:pt>
                <c:pt idx="450">
                  <c:v>38.866</c:v>
                </c:pt>
                <c:pt idx="451">
                  <c:v>39.568000000000012</c:v>
                </c:pt>
                <c:pt idx="452">
                  <c:v>40.238000000000063</c:v>
                </c:pt>
                <c:pt idx="453">
                  <c:v>39.328000000000003</c:v>
                </c:pt>
                <c:pt idx="454">
                  <c:v>41.111000000000004</c:v>
                </c:pt>
                <c:pt idx="455">
                  <c:v>41.086000000000006</c:v>
                </c:pt>
                <c:pt idx="456">
                  <c:v>31.741999999999987</c:v>
                </c:pt>
                <c:pt idx="457">
                  <c:v>38.969000000000001</c:v>
                </c:pt>
                <c:pt idx="458">
                  <c:v>40.065000000000012</c:v>
                </c:pt>
                <c:pt idx="459">
                  <c:v>57.373000000000005</c:v>
                </c:pt>
                <c:pt idx="460">
                  <c:v>95.025999999999982</c:v>
                </c:pt>
                <c:pt idx="461">
                  <c:v>91.621999999999986</c:v>
                </c:pt>
                <c:pt idx="462">
                  <c:v>88.013000000000005</c:v>
                </c:pt>
                <c:pt idx="463">
                  <c:v>91.283000000000001</c:v>
                </c:pt>
                <c:pt idx="464">
                  <c:v>97.745000000000005</c:v>
                </c:pt>
                <c:pt idx="465">
                  <c:v>94.173999999999978</c:v>
                </c:pt>
                <c:pt idx="466">
                  <c:v>96.426000000000002</c:v>
                </c:pt>
                <c:pt idx="467">
                  <c:v>96.85299999999998</c:v>
                </c:pt>
                <c:pt idx="468">
                  <c:v>88.233000000000004</c:v>
                </c:pt>
                <c:pt idx="469">
                  <c:v>85.177999999999983</c:v>
                </c:pt>
                <c:pt idx="470">
                  <c:v>86.537999999999997</c:v>
                </c:pt>
                <c:pt idx="471">
                  <c:v>90.5</c:v>
                </c:pt>
                <c:pt idx="472">
                  <c:v>94.582999999999998</c:v>
                </c:pt>
                <c:pt idx="473">
                  <c:v>96.549000000000007</c:v>
                </c:pt>
                <c:pt idx="474">
                  <c:v>99.932000000000002</c:v>
                </c:pt>
                <c:pt idx="475">
                  <c:v>99.373999999999981</c:v>
                </c:pt>
                <c:pt idx="476">
                  <c:v>89.772999999999982</c:v>
                </c:pt>
                <c:pt idx="477">
                  <c:v>88.257000000000005</c:v>
                </c:pt>
                <c:pt idx="478">
                  <c:v>94.174999999999983</c:v>
                </c:pt>
                <c:pt idx="479">
                  <c:v>87.784999999999997</c:v>
                </c:pt>
                <c:pt idx="480">
                  <c:v>92.180999999999983</c:v>
                </c:pt>
                <c:pt idx="481">
                  <c:v>85.799000000000007</c:v>
                </c:pt>
                <c:pt idx="482">
                  <c:v>82.683999999999983</c:v>
                </c:pt>
                <c:pt idx="483">
                  <c:v>83.85</c:v>
                </c:pt>
                <c:pt idx="484">
                  <c:v>89.777999999999992</c:v>
                </c:pt>
                <c:pt idx="485">
                  <c:v>85.316999999999993</c:v>
                </c:pt>
                <c:pt idx="486">
                  <c:v>84.744000000000227</c:v>
                </c:pt>
                <c:pt idx="487">
                  <c:v>84.902000000000001</c:v>
                </c:pt>
                <c:pt idx="488">
                  <c:v>48.282000000000011</c:v>
                </c:pt>
                <c:pt idx="489">
                  <c:v>39.009</c:v>
                </c:pt>
                <c:pt idx="490">
                  <c:v>39.745000000000012</c:v>
                </c:pt>
                <c:pt idx="491">
                  <c:v>38.58</c:v>
                </c:pt>
                <c:pt idx="492">
                  <c:v>43.911000000000001</c:v>
                </c:pt>
                <c:pt idx="493">
                  <c:v>55.338000000000001</c:v>
                </c:pt>
                <c:pt idx="494">
                  <c:v>51.278000000000013</c:v>
                </c:pt>
                <c:pt idx="495">
                  <c:v>50.928000000000011</c:v>
                </c:pt>
                <c:pt idx="496">
                  <c:v>57.072000000000003</c:v>
                </c:pt>
                <c:pt idx="497">
                  <c:v>53.075000000000003</c:v>
                </c:pt>
                <c:pt idx="498">
                  <c:v>54.592000000000013</c:v>
                </c:pt>
                <c:pt idx="499">
                  <c:v>55.399000000000001</c:v>
                </c:pt>
                <c:pt idx="500">
                  <c:v>58.481000000000002</c:v>
                </c:pt>
                <c:pt idx="501">
                  <c:v>68.728999999999999</c:v>
                </c:pt>
                <c:pt idx="502">
                  <c:v>76.016999999999996</c:v>
                </c:pt>
                <c:pt idx="503">
                  <c:v>78.35199999999999</c:v>
                </c:pt>
                <c:pt idx="504">
                  <c:v>75.683999999999983</c:v>
                </c:pt>
                <c:pt idx="505">
                  <c:v>77.393000000000001</c:v>
                </c:pt>
                <c:pt idx="506">
                  <c:v>74.10499999999999</c:v>
                </c:pt>
                <c:pt idx="507">
                  <c:v>72.433999999999997</c:v>
                </c:pt>
                <c:pt idx="508">
                  <c:v>69.671999999999983</c:v>
                </c:pt>
                <c:pt idx="509">
                  <c:v>69.73</c:v>
                </c:pt>
                <c:pt idx="510">
                  <c:v>69.935000000000002</c:v>
                </c:pt>
                <c:pt idx="511">
                  <c:v>63.678000000000011</c:v>
                </c:pt>
                <c:pt idx="512">
                  <c:v>63.878</c:v>
                </c:pt>
                <c:pt idx="513">
                  <c:v>65.926000000000002</c:v>
                </c:pt>
                <c:pt idx="514">
                  <c:v>73.197000000000003</c:v>
                </c:pt>
                <c:pt idx="515">
                  <c:v>67.864999999999995</c:v>
                </c:pt>
                <c:pt idx="516">
                  <c:v>60.066000000000003</c:v>
                </c:pt>
                <c:pt idx="517">
                  <c:v>68.098000000000013</c:v>
                </c:pt>
                <c:pt idx="518">
                  <c:v>68.722999999999999</c:v>
                </c:pt>
                <c:pt idx="519">
                  <c:v>75.519000000000005</c:v>
                </c:pt>
                <c:pt idx="520">
                  <c:v>74.727000000000004</c:v>
                </c:pt>
                <c:pt idx="521">
                  <c:v>69.658999999999978</c:v>
                </c:pt>
                <c:pt idx="522">
                  <c:v>68.506</c:v>
                </c:pt>
                <c:pt idx="523">
                  <c:v>68.837000000000003</c:v>
                </c:pt>
                <c:pt idx="524">
                  <c:v>67.534000000000006</c:v>
                </c:pt>
                <c:pt idx="525">
                  <c:v>65.188000000000002</c:v>
                </c:pt>
                <c:pt idx="526">
                  <c:v>62.473000000000006</c:v>
                </c:pt>
                <c:pt idx="527">
                  <c:v>65.745999999999995</c:v>
                </c:pt>
                <c:pt idx="528">
                  <c:v>57.55</c:v>
                </c:pt>
                <c:pt idx="529">
                  <c:v>67.593999999999994</c:v>
                </c:pt>
                <c:pt idx="530">
                  <c:v>74.808999999999983</c:v>
                </c:pt>
                <c:pt idx="531">
                  <c:v>80.373999999999981</c:v>
                </c:pt>
                <c:pt idx="532">
                  <c:v>76.120999999999981</c:v>
                </c:pt>
                <c:pt idx="533">
                  <c:v>73.994000000000227</c:v>
                </c:pt>
                <c:pt idx="534">
                  <c:v>68.787000000000006</c:v>
                </c:pt>
                <c:pt idx="535">
                  <c:v>70.251999999999995</c:v>
                </c:pt>
                <c:pt idx="536">
                  <c:v>72.387999999999991</c:v>
                </c:pt>
                <c:pt idx="537">
                  <c:v>76.433000000000007</c:v>
                </c:pt>
                <c:pt idx="538">
                  <c:v>83.946000000000026</c:v>
                </c:pt>
                <c:pt idx="539">
                  <c:v>74.599999999999994</c:v>
                </c:pt>
                <c:pt idx="540">
                  <c:v>75.127999999999986</c:v>
                </c:pt>
                <c:pt idx="541">
                  <c:v>73.745000000000005</c:v>
                </c:pt>
                <c:pt idx="542">
                  <c:v>73.815000000000012</c:v>
                </c:pt>
                <c:pt idx="543">
                  <c:v>73.632999999999981</c:v>
                </c:pt>
                <c:pt idx="544">
                  <c:v>72.828000000000003</c:v>
                </c:pt>
                <c:pt idx="545">
                  <c:v>76.119</c:v>
                </c:pt>
                <c:pt idx="546">
                  <c:v>74.510999999999996</c:v>
                </c:pt>
                <c:pt idx="547">
                  <c:v>69.900000000000006</c:v>
                </c:pt>
                <c:pt idx="548">
                  <c:v>67.771999999999991</c:v>
                </c:pt>
                <c:pt idx="549">
                  <c:v>68.328000000000003</c:v>
                </c:pt>
                <c:pt idx="550">
                  <c:v>88.095000000000013</c:v>
                </c:pt>
                <c:pt idx="551">
                  <c:v>96.185999999999979</c:v>
                </c:pt>
                <c:pt idx="552">
                  <c:v>88.25</c:v>
                </c:pt>
                <c:pt idx="553">
                  <c:v>101.197</c:v>
                </c:pt>
                <c:pt idx="554">
                  <c:v>95.127999999999986</c:v>
                </c:pt>
                <c:pt idx="555">
                  <c:v>88.134</c:v>
                </c:pt>
                <c:pt idx="556">
                  <c:v>91.268000000000001</c:v>
                </c:pt>
                <c:pt idx="557">
                  <c:v>90.325999999999979</c:v>
                </c:pt>
                <c:pt idx="558">
                  <c:v>88.331999999999994</c:v>
                </c:pt>
                <c:pt idx="559">
                  <c:v>96.308999999999983</c:v>
                </c:pt>
                <c:pt idx="560">
                  <c:v>93.185999999999979</c:v>
                </c:pt>
                <c:pt idx="561">
                  <c:v>86.813000000000002</c:v>
                </c:pt>
                <c:pt idx="562">
                  <c:v>98.126999999999981</c:v>
                </c:pt>
                <c:pt idx="563">
                  <c:v>98.651999999999987</c:v>
                </c:pt>
                <c:pt idx="564">
                  <c:v>93.82</c:v>
                </c:pt>
                <c:pt idx="565">
                  <c:v>93.131</c:v>
                </c:pt>
                <c:pt idx="566">
                  <c:v>93.075999999999979</c:v>
                </c:pt>
                <c:pt idx="567">
                  <c:v>94.799000000000007</c:v>
                </c:pt>
                <c:pt idx="568">
                  <c:v>97.10199999999999</c:v>
                </c:pt>
                <c:pt idx="569">
                  <c:v>94.650999999999982</c:v>
                </c:pt>
                <c:pt idx="570">
                  <c:v>90.272999999999982</c:v>
                </c:pt>
                <c:pt idx="571">
                  <c:v>88.085999999999999</c:v>
                </c:pt>
                <c:pt idx="572">
                  <c:v>88.156999999999982</c:v>
                </c:pt>
                <c:pt idx="573">
                  <c:v>87.278999999999982</c:v>
                </c:pt>
                <c:pt idx="574">
                  <c:v>95.313999999999993</c:v>
                </c:pt>
                <c:pt idx="575">
                  <c:v>90.772999999999982</c:v>
                </c:pt>
                <c:pt idx="576">
                  <c:v>91.462999999999994</c:v>
                </c:pt>
                <c:pt idx="577">
                  <c:v>81.066999999999993</c:v>
                </c:pt>
                <c:pt idx="578">
                  <c:v>86.664000000000001</c:v>
                </c:pt>
                <c:pt idx="579">
                  <c:v>87.754000000000005</c:v>
                </c:pt>
                <c:pt idx="580">
                  <c:v>70.251000000000005</c:v>
                </c:pt>
                <c:pt idx="581">
                  <c:v>55.189</c:v>
                </c:pt>
                <c:pt idx="582">
                  <c:v>75.349000000000004</c:v>
                </c:pt>
                <c:pt idx="583">
                  <c:v>83.153999999999982</c:v>
                </c:pt>
                <c:pt idx="584">
                  <c:v>69.932000000000002</c:v>
                </c:pt>
                <c:pt idx="585">
                  <c:v>69.381999999999991</c:v>
                </c:pt>
                <c:pt idx="586">
                  <c:v>74.662999999999982</c:v>
                </c:pt>
                <c:pt idx="587">
                  <c:v>71.343000000000004</c:v>
                </c:pt>
                <c:pt idx="588">
                  <c:v>69.057000000000002</c:v>
                </c:pt>
                <c:pt idx="589">
                  <c:v>69.762</c:v>
                </c:pt>
                <c:pt idx="590">
                  <c:v>64.745999999999995</c:v>
                </c:pt>
                <c:pt idx="591">
                  <c:v>69.119</c:v>
                </c:pt>
                <c:pt idx="592">
                  <c:v>76.221999999999994</c:v>
                </c:pt>
                <c:pt idx="593">
                  <c:v>68.498999999999995</c:v>
                </c:pt>
                <c:pt idx="594">
                  <c:v>71.569999999999993</c:v>
                </c:pt>
                <c:pt idx="595">
                  <c:v>88.998999999999995</c:v>
                </c:pt>
                <c:pt idx="596">
                  <c:v>85.572000000000003</c:v>
                </c:pt>
                <c:pt idx="597">
                  <c:v>96.197000000000003</c:v>
                </c:pt>
                <c:pt idx="598">
                  <c:v>90.251000000000005</c:v>
                </c:pt>
                <c:pt idx="599">
                  <c:v>84.81</c:v>
                </c:pt>
                <c:pt idx="600">
                  <c:v>87.894999999999996</c:v>
                </c:pt>
                <c:pt idx="601">
                  <c:v>94.587000000000003</c:v>
                </c:pt>
                <c:pt idx="602">
                  <c:v>95.801999999999992</c:v>
                </c:pt>
                <c:pt idx="603">
                  <c:v>92.221999999999994</c:v>
                </c:pt>
                <c:pt idx="604">
                  <c:v>93.534000000000006</c:v>
                </c:pt>
                <c:pt idx="605">
                  <c:v>91.075000000000003</c:v>
                </c:pt>
                <c:pt idx="606">
                  <c:v>88.116</c:v>
                </c:pt>
                <c:pt idx="607">
                  <c:v>89.777999999999992</c:v>
                </c:pt>
                <c:pt idx="608">
                  <c:v>72.763000000000005</c:v>
                </c:pt>
                <c:pt idx="609">
                  <c:v>64.621999999999986</c:v>
                </c:pt>
                <c:pt idx="610">
                  <c:v>67.495999999999995</c:v>
                </c:pt>
                <c:pt idx="611">
                  <c:v>62.161000000000001</c:v>
                </c:pt>
                <c:pt idx="612">
                  <c:v>64.144999999999996</c:v>
                </c:pt>
                <c:pt idx="613">
                  <c:v>64.917000000000527</c:v>
                </c:pt>
                <c:pt idx="614">
                  <c:v>59.237000000000002</c:v>
                </c:pt>
                <c:pt idx="615">
                  <c:v>58.476000000000006</c:v>
                </c:pt>
                <c:pt idx="616">
                  <c:v>58.220000000000013</c:v>
                </c:pt>
                <c:pt idx="617">
                  <c:v>59.865000000000002</c:v>
                </c:pt>
                <c:pt idx="618">
                  <c:v>74.182999999999979</c:v>
                </c:pt>
                <c:pt idx="619">
                  <c:v>76.695999999999998</c:v>
                </c:pt>
                <c:pt idx="620">
                  <c:v>82.518000000000001</c:v>
                </c:pt>
                <c:pt idx="621">
                  <c:v>93.709000000000003</c:v>
                </c:pt>
                <c:pt idx="622">
                  <c:v>102.295</c:v>
                </c:pt>
                <c:pt idx="623">
                  <c:v>96.003</c:v>
                </c:pt>
                <c:pt idx="624">
                  <c:v>97.290999999999997</c:v>
                </c:pt>
                <c:pt idx="625">
                  <c:v>91.025999999999982</c:v>
                </c:pt>
                <c:pt idx="626">
                  <c:v>90.202000000000012</c:v>
                </c:pt>
                <c:pt idx="627">
                  <c:v>82.328999999999979</c:v>
                </c:pt>
                <c:pt idx="628">
                  <c:v>81.721000000000004</c:v>
                </c:pt>
                <c:pt idx="629">
                  <c:v>82.144999999999996</c:v>
                </c:pt>
                <c:pt idx="630">
                  <c:v>82.489000000000004</c:v>
                </c:pt>
                <c:pt idx="631">
                  <c:v>86.387</c:v>
                </c:pt>
                <c:pt idx="632">
                  <c:v>84.570999999999998</c:v>
                </c:pt>
                <c:pt idx="633">
                  <c:v>42.658000000000001</c:v>
                </c:pt>
                <c:pt idx="634">
                  <c:v>90.313000000000002</c:v>
                </c:pt>
                <c:pt idx="635">
                  <c:v>88.742000000000004</c:v>
                </c:pt>
                <c:pt idx="636">
                  <c:v>84.42</c:v>
                </c:pt>
                <c:pt idx="637">
                  <c:v>60.637</c:v>
                </c:pt>
                <c:pt idx="638">
                  <c:v>43.652000000000001</c:v>
                </c:pt>
                <c:pt idx="639">
                  <c:v>42.278000000000013</c:v>
                </c:pt>
                <c:pt idx="640">
                  <c:v>38.008000000000003</c:v>
                </c:pt>
                <c:pt idx="641">
                  <c:v>39.369</c:v>
                </c:pt>
                <c:pt idx="642">
                  <c:v>43.601000000000006</c:v>
                </c:pt>
                <c:pt idx="643">
                  <c:v>53.627000000000002</c:v>
                </c:pt>
                <c:pt idx="644">
                  <c:v>58.768000000000313</c:v>
                </c:pt>
                <c:pt idx="645">
                  <c:v>50.156000000000006</c:v>
                </c:pt>
                <c:pt idx="646">
                  <c:v>55.954000000000001</c:v>
                </c:pt>
                <c:pt idx="647">
                  <c:v>57.773000000000003</c:v>
                </c:pt>
                <c:pt idx="648">
                  <c:v>49.621000000000002</c:v>
                </c:pt>
                <c:pt idx="649">
                  <c:v>51.496000000000002</c:v>
                </c:pt>
                <c:pt idx="650">
                  <c:v>51.589000000000006</c:v>
                </c:pt>
                <c:pt idx="651">
                  <c:v>50.821000000000005</c:v>
                </c:pt>
                <c:pt idx="652">
                  <c:v>52.227000000000011</c:v>
                </c:pt>
                <c:pt idx="653">
                  <c:v>51.86</c:v>
                </c:pt>
                <c:pt idx="654">
                  <c:v>50.217000000000006</c:v>
                </c:pt>
                <c:pt idx="655">
                  <c:v>53.764000000000003</c:v>
                </c:pt>
                <c:pt idx="656">
                  <c:v>48.972000000000001</c:v>
                </c:pt>
                <c:pt idx="657">
                  <c:v>42.753</c:v>
                </c:pt>
                <c:pt idx="658">
                  <c:v>39.914999999999999</c:v>
                </c:pt>
                <c:pt idx="659">
                  <c:v>40.850999999999999</c:v>
                </c:pt>
                <c:pt idx="660">
                  <c:v>34.146000000000001</c:v>
                </c:pt>
                <c:pt idx="661">
                  <c:v>42.663000000000011</c:v>
                </c:pt>
                <c:pt idx="662">
                  <c:v>36.550000000000004</c:v>
                </c:pt>
                <c:pt idx="663">
                  <c:v>34.906000000000006</c:v>
                </c:pt>
                <c:pt idx="664">
                  <c:v>37.525000000000013</c:v>
                </c:pt>
                <c:pt idx="665">
                  <c:v>36.242000000000012</c:v>
                </c:pt>
                <c:pt idx="666">
                  <c:v>43.433</c:v>
                </c:pt>
                <c:pt idx="667">
                  <c:v>35.090000000000003</c:v>
                </c:pt>
                <c:pt idx="668">
                  <c:v>28.152000000000001</c:v>
                </c:pt>
                <c:pt idx="669">
                  <c:v>38.357999999999997</c:v>
                </c:pt>
                <c:pt idx="670">
                  <c:v>36.165000000000013</c:v>
                </c:pt>
                <c:pt idx="671">
                  <c:v>34.411000000000001</c:v>
                </c:pt>
                <c:pt idx="672">
                  <c:v>40.713000000000001</c:v>
                </c:pt>
                <c:pt idx="673">
                  <c:v>39.036000000000001</c:v>
                </c:pt>
                <c:pt idx="674">
                  <c:v>43.036000000000001</c:v>
                </c:pt>
                <c:pt idx="675">
                  <c:v>41.82</c:v>
                </c:pt>
                <c:pt idx="676">
                  <c:v>83.992000000000004</c:v>
                </c:pt>
                <c:pt idx="677">
                  <c:v>100.53400000000002</c:v>
                </c:pt>
                <c:pt idx="678">
                  <c:v>98.483000000000004</c:v>
                </c:pt>
                <c:pt idx="679">
                  <c:v>87.472999999999999</c:v>
                </c:pt>
                <c:pt idx="680">
                  <c:v>84.918000000000006</c:v>
                </c:pt>
                <c:pt idx="681">
                  <c:v>93.272999999999982</c:v>
                </c:pt>
                <c:pt idx="682">
                  <c:v>91.694000000000003</c:v>
                </c:pt>
                <c:pt idx="683">
                  <c:v>95.028999999999982</c:v>
                </c:pt>
                <c:pt idx="684">
                  <c:v>81.63</c:v>
                </c:pt>
                <c:pt idx="685">
                  <c:v>83.11999999999999</c:v>
                </c:pt>
                <c:pt idx="686">
                  <c:v>76.10199999999999</c:v>
                </c:pt>
                <c:pt idx="687">
                  <c:v>71.585999999999999</c:v>
                </c:pt>
                <c:pt idx="688">
                  <c:v>70.308999999999983</c:v>
                </c:pt>
                <c:pt idx="689">
                  <c:v>70.799000000000007</c:v>
                </c:pt>
                <c:pt idx="690">
                  <c:v>72.834000000000003</c:v>
                </c:pt>
                <c:pt idx="691">
                  <c:v>64.903000000000006</c:v>
                </c:pt>
                <c:pt idx="692">
                  <c:v>66.19</c:v>
                </c:pt>
                <c:pt idx="693">
                  <c:v>63.508000000000003</c:v>
                </c:pt>
                <c:pt idx="694">
                  <c:v>68.891999999999996</c:v>
                </c:pt>
                <c:pt idx="695">
                  <c:v>66.078000000000003</c:v>
                </c:pt>
                <c:pt idx="696">
                  <c:v>60.053000000000004</c:v>
                </c:pt>
                <c:pt idx="697">
                  <c:v>63.232000000000063</c:v>
                </c:pt>
                <c:pt idx="698">
                  <c:v>63.752000000000002</c:v>
                </c:pt>
                <c:pt idx="699">
                  <c:v>68.209000000000003</c:v>
                </c:pt>
                <c:pt idx="700">
                  <c:v>74.35599999999998</c:v>
                </c:pt>
                <c:pt idx="701">
                  <c:v>74.81</c:v>
                </c:pt>
                <c:pt idx="702">
                  <c:v>70.245999999999995</c:v>
                </c:pt>
                <c:pt idx="703">
                  <c:v>66.983999999999995</c:v>
                </c:pt>
                <c:pt idx="704">
                  <c:v>78.275999999999982</c:v>
                </c:pt>
                <c:pt idx="705">
                  <c:v>74.787000000000006</c:v>
                </c:pt>
                <c:pt idx="706">
                  <c:v>75.554999999999993</c:v>
                </c:pt>
                <c:pt idx="707">
                  <c:v>69.811000000000007</c:v>
                </c:pt>
                <c:pt idx="708">
                  <c:v>64.915999999999997</c:v>
                </c:pt>
                <c:pt idx="709">
                  <c:v>71.909000000000006</c:v>
                </c:pt>
                <c:pt idx="710">
                  <c:v>75.668999999999983</c:v>
                </c:pt>
                <c:pt idx="711">
                  <c:v>69.155999999999949</c:v>
                </c:pt>
                <c:pt idx="712">
                  <c:v>70.465999999999994</c:v>
                </c:pt>
                <c:pt idx="713">
                  <c:v>72.652999999999949</c:v>
                </c:pt>
                <c:pt idx="714">
                  <c:v>73.588999999999999</c:v>
                </c:pt>
                <c:pt idx="715">
                  <c:v>78.708000000000013</c:v>
                </c:pt>
                <c:pt idx="716">
                  <c:v>74.116</c:v>
                </c:pt>
                <c:pt idx="717">
                  <c:v>65.926000000000002</c:v>
                </c:pt>
                <c:pt idx="718">
                  <c:v>73.212999999999994</c:v>
                </c:pt>
                <c:pt idx="719">
                  <c:v>70.587999999999994</c:v>
                </c:pt>
                <c:pt idx="720">
                  <c:v>66.974999999999994</c:v>
                </c:pt>
                <c:pt idx="721">
                  <c:v>72.164000000000001</c:v>
                </c:pt>
                <c:pt idx="722">
                  <c:v>66.516999999999996</c:v>
                </c:pt>
                <c:pt idx="723">
                  <c:v>60.779000000000003</c:v>
                </c:pt>
                <c:pt idx="724">
                  <c:v>76.235000000000014</c:v>
                </c:pt>
                <c:pt idx="725">
                  <c:v>70.924000000000007</c:v>
                </c:pt>
                <c:pt idx="726">
                  <c:v>50.069000000000003</c:v>
                </c:pt>
                <c:pt idx="727">
                  <c:v>71.021000000000001</c:v>
                </c:pt>
                <c:pt idx="728">
                  <c:v>70.653999999999982</c:v>
                </c:pt>
                <c:pt idx="729">
                  <c:v>71.59</c:v>
                </c:pt>
                <c:pt idx="730">
                  <c:v>76.527999999999992</c:v>
                </c:pt>
                <c:pt idx="731">
                  <c:v>69.007999999999996</c:v>
                </c:pt>
                <c:pt idx="732">
                  <c:v>69.338999999999999</c:v>
                </c:pt>
                <c:pt idx="733">
                  <c:v>77.35199999999999</c:v>
                </c:pt>
                <c:pt idx="734">
                  <c:v>74.766999999999996</c:v>
                </c:pt>
                <c:pt idx="735">
                  <c:v>70.590999999999994</c:v>
                </c:pt>
                <c:pt idx="736">
                  <c:v>78.070999999999998</c:v>
                </c:pt>
                <c:pt idx="737">
                  <c:v>73.947000000000727</c:v>
                </c:pt>
                <c:pt idx="738">
                  <c:v>76.42</c:v>
                </c:pt>
                <c:pt idx="739">
                  <c:v>81.438000000000002</c:v>
                </c:pt>
                <c:pt idx="740">
                  <c:v>74.936000000000007</c:v>
                </c:pt>
                <c:pt idx="741">
                  <c:v>72.477999999999994</c:v>
                </c:pt>
                <c:pt idx="742">
                  <c:v>75.905000000000001</c:v>
                </c:pt>
                <c:pt idx="743">
                  <c:v>68.290999999999997</c:v>
                </c:pt>
                <c:pt idx="744">
                  <c:v>67.298000000000002</c:v>
                </c:pt>
                <c:pt idx="745">
                  <c:v>76.72</c:v>
                </c:pt>
                <c:pt idx="746">
                  <c:v>78.251999999999995</c:v>
                </c:pt>
                <c:pt idx="747">
                  <c:v>74.090999999999994</c:v>
                </c:pt>
                <c:pt idx="748">
                  <c:v>77.442000000000007</c:v>
                </c:pt>
                <c:pt idx="749">
                  <c:v>73.298000000000002</c:v>
                </c:pt>
                <c:pt idx="750">
                  <c:v>70.397000000000006</c:v>
                </c:pt>
                <c:pt idx="751">
                  <c:v>77.459999999999994</c:v>
                </c:pt>
                <c:pt idx="752">
                  <c:v>78.628999999999948</c:v>
                </c:pt>
                <c:pt idx="753">
                  <c:v>75.296999999999997</c:v>
                </c:pt>
                <c:pt idx="754">
                  <c:v>76.208000000000013</c:v>
                </c:pt>
                <c:pt idx="755">
                  <c:v>66.599999999999994</c:v>
                </c:pt>
                <c:pt idx="756">
                  <c:v>65.069999999999993</c:v>
                </c:pt>
                <c:pt idx="757">
                  <c:v>70.35599999999998</c:v>
                </c:pt>
                <c:pt idx="758">
                  <c:v>67.768000000000001</c:v>
                </c:pt>
                <c:pt idx="759">
                  <c:v>63.456000000000003</c:v>
                </c:pt>
                <c:pt idx="760">
                  <c:v>72.513000000000005</c:v>
                </c:pt>
                <c:pt idx="761">
                  <c:v>69.468999999999994</c:v>
                </c:pt>
                <c:pt idx="762">
                  <c:v>70.521999999999991</c:v>
                </c:pt>
                <c:pt idx="763">
                  <c:v>73.134</c:v>
                </c:pt>
                <c:pt idx="764">
                  <c:v>69.867999999999995</c:v>
                </c:pt>
                <c:pt idx="765">
                  <c:v>69.587000000000003</c:v>
                </c:pt>
                <c:pt idx="766">
                  <c:v>67.206000000000003</c:v>
                </c:pt>
                <c:pt idx="767">
                  <c:v>65.572999999999979</c:v>
                </c:pt>
                <c:pt idx="768">
                  <c:v>65.287999999999997</c:v>
                </c:pt>
                <c:pt idx="769">
                  <c:v>69.923000000000002</c:v>
                </c:pt>
                <c:pt idx="770">
                  <c:v>70.062000000000012</c:v>
                </c:pt>
                <c:pt idx="771">
                  <c:v>69.614000000000004</c:v>
                </c:pt>
                <c:pt idx="772">
                  <c:v>64.251000000000005</c:v>
                </c:pt>
                <c:pt idx="773">
                  <c:v>65.13</c:v>
                </c:pt>
                <c:pt idx="774">
                  <c:v>64.760999999999996</c:v>
                </c:pt>
                <c:pt idx="775">
                  <c:v>64.735000000000014</c:v>
                </c:pt>
                <c:pt idx="776">
                  <c:v>66.034999999999997</c:v>
                </c:pt>
                <c:pt idx="777">
                  <c:v>71.003</c:v>
                </c:pt>
                <c:pt idx="778">
                  <c:v>70.694999999999993</c:v>
                </c:pt>
                <c:pt idx="779">
                  <c:v>66.010000000000005</c:v>
                </c:pt>
                <c:pt idx="780">
                  <c:v>59.361000000000004</c:v>
                </c:pt>
                <c:pt idx="781">
                  <c:v>68.988</c:v>
                </c:pt>
                <c:pt idx="782">
                  <c:v>62.258000000000003</c:v>
                </c:pt>
                <c:pt idx="783">
                  <c:v>58.594000000000001</c:v>
                </c:pt>
                <c:pt idx="784">
                  <c:v>67.846000000000004</c:v>
                </c:pt>
                <c:pt idx="785">
                  <c:v>67.675999999999988</c:v>
                </c:pt>
                <c:pt idx="786">
                  <c:v>67.929000000000002</c:v>
                </c:pt>
                <c:pt idx="787">
                  <c:v>65.245999999999995</c:v>
                </c:pt>
                <c:pt idx="788">
                  <c:v>61.264000000000003</c:v>
                </c:pt>
                <c:pt idx="789">
                  <c:v>58.314999999999998</c:v>
                </c:pt>
                <c:pt idx="790">
                  <c:v>65.010000000000005</c:v>
                </c:pt>
                <c:pt idx="791">
                  <c:v>69.315000000000012</c:v>
                </c:pt>
                <c:pt idx="792">
                  <c:v>65.867000000000004</c:v>
                </c:pt>
                <c:pt idx="793">
                  <c:v>68.61</c:v>
                </c:pt>
                <c:pt idx="794">
                  <c:v>71.467000000000027</c:v>
                </c:pt>
                <c:pt idx="795">
                  <c:v>61.562000000000012</c:v>
                </c:pt>
                <c:pt idx="796">
                  <c:v>64.900000000000006</c:v>
                </c:pt>
                <c:pt idx="797">
                  <c:v>62.851999999999997</c:v>
                </c:pt>
                <c:pt idx="798">
                  <c:v>64.046999999999997</c:v>
                </c:pt>
                <c:pt idx="799">
                  <c:v>67.823999999999998</c:v>
                </c:pt>
                <c:pt idx="800">
                  <c:v>71.97</c:v>
                </c:pt>
                <c:pt idx="801">
                  <c:v>66.441000000000727</c:v>
                </c:pt>
                <c:pt idx="802">
                  <c:v>67.123999999999981</c:v>
                </c:pt>
                <c:pt idx="803">
                  <c:v>68.474999999999994</c:v>
                </c:pt>
                <c:pt idx="804">
                  <c:v>64.218000000000004</c:v>
                </c:pt>
                <c:pt idx="805">
                  <c:v>63.82</c:v>
                </c:pt>
                <c:pt idx="806">
                  <c:v>61.687000000000005</c:v>
                </c:pt>
                <c:pt idx="807">
                  <c:v>69.974000000000004</c:v>
                </c:pt>
                <c:pt idx="808">
                  <c:v>77.191000000000003</c:v>
                </c:pt>
                <c:pt idx="809">
                  <c:v>75.686999999999998</c:v>
                </c:pt>
                <c:pt idx="810">
                  <c:v>69.864999999999995</c:v>
                </c:pt>
                <c:pt idx="811">
                  <c:v>76.878999999999948</c:v>
                </c:pt>
                <c:pt idx="812">
                  <c:v>68.741000000000227</c:v>
                </c:pt>
                <c:pt idx="813">
                  <c:v>63.515000000000001</c:v>
                </c:pt>
                <c:pt idx="814">
                  <c:v>66.575000000000003</c:v>
                </c:pt>
                <c:pt idx="815">
                  <c:v>64.378999999999948</c:v>
                </c:pt>
                <c:pt idx="816">
                  <c:v>67.370999999999981</c:v>
                </c:pt>
                <c:pt idx="817">
                  <c:v>73.449000000000026</c:v>
                </c:pt>
                <c:pt idx="818">
                  <c:v>70.867999999999995</c:v>
                </c:pt>
                <c:pt idx="819">
                  <c:v>67.233000000000004</c:v>
                </c:pt>
                <c:pt idx="820">
                  <c:v>74.331000000000003</c:v>
                </c:pt>
                <c:pt idx="821">
                  <c:v>68.283000000000001</c:v>
                </c:pt>
                <c:pt idx="822">
                  <c:v>63.344999999999999</c:v>
                </c:pt>
                <c:pt idx="823">
                  <c:v>71.119</c:v>
                </c:pt>
                <c:pt idx="824">
                  <c:v>70.804999999999993</c:v>
                </c:pt>
                <c:pt idx="825">
                  <c:v>69.158999999999978</c:v>
                </c:pt>
                <c:pt idx="826">
                  <c:v>78.786000000000001</c:v>
                </c:pt>
                <c:pt idx="827">
                  <c:v>71.121999999999986</c:v>
                </c:pt>
                <c:pt idx="828">
                  <c:v>67.121999999999986</c:v>
                </c:pt>
                <c:pt idx="829">
                  <c:v>67.715000000000003</c:v>
                </c:pt>
                <c:pt idx="830">
                  <c:v>64.933000000000007</c:v>
                </c:pt>
                <c:pt idx="831">
                  <c:v>67.85499999999999</c:v>
                </c:pt>
                <c:pt idx="832">
                  <c:v>73.224999999999994</c:v>
                </c:pt>
                <c:pt idx="833">
                  <c:v>68.938000000000002</c:v>
                </c:pt>
                <c:pt idx="834">
                  <c:v>70.381999999999991</c:v>
                </c:pt>
                <c:pt idx="835">
                  <c:v>71.60899999999998</c:v>
                </c:pt>
                <c:pt idx="836">
                  <c:v>73.732000000000014</c:v>
                </c:pt>
                <c:pt idx="837">
                  <c:v>71.346999999999994</c:v>
                </c:pt>
                <c:pt idx="838">
                  <c:v>67.346000000000004</c:v>
                </c:pt>
                <c:pt idx="839">
                  <c:v>67.372999999999948</c:v>
                </c:pt>
                <c:pt idx="840">
                  <c:v>66.410000000000025</c:v>
                </c:pt>
                <c:pt idx="841">
                  <c:v>72.087000000000003</c:v>
                </c:pt>
                <c:pt idx="842">
                  <c:v>70.692999999999998</c:v>
                </c:pt>
                <c:pt idx="843">
                  <c:v>63.913000000000004</c:v>
                </c:pt>
                <c:pt idx="844">
                  <c:v>71.119</c:v>
                </c:pt>
                <c:pt idx="845">
                  <c:v>65.558999999999983</c:v>
                </c:pt>
                <c:pt idx="846">
                  <c:v>66.271000000000001</c:v>
                </c:pt>
                <c:pt idx="847">
                  <c:v>71.85299999999998</c:v>
                </c:pt>
                <c:pt idx="848">
                  <c:v>68.251000000000005</c:v>
                </c:pt>
                <c:pt idx="849">
                  <c:v>66.655999999999949</c:v>
                </c:pt>
                <c:pt idx="850">
                  <c:v>70.438999999999993</c:v>
                </c:pt>
                <c:pt idx="851">
                  <c:v>69.554999999999993</c:v>
                </c:pt>
                <c:pt idx="852">
                  <c:v>69.953999999999994</c:v>
                </c:pt>
                <c:pt idx="853">
                  <c:v>73.790999999999997</c:v>
                </c:pt>
                <c:pt idx="854">
                  <c:v>71.173999999999978</c:v>
                </c:pt>
                <c:pt idx="855">
                  <c:v>57.097000000000001</c:v>
                </c:pt>
                <c:pt idx="856">
                  <c:v>62.661000000000001</c:v>
                </c:pt>
                <c:pt idx="857">
                  <c:v>67.052999999999983</c:v>
                </c:pt>
                <c:pt idx="858">
                  <c:v>69.665999999999983</c:v>
                </c:pt>
                <c:pt idx="859">
                  <c:v>70.242000000000004</c:v>
                </c:pt>
                <c:pt idx="860">
                  <c:v>63.512</c:v>
                </c:pt>
                <c:pt idx="861">
                  <c:v>65.724000000000004</c:v>
                </c:pt>
                <c:pt idx="862">
                  <c:v>66.831999999999994</c:v>
                </c:pt>
                <c:pt idx="863">
                  <c:v>64.188000000000002</c:v>
                </c:pt>
                <c:pt idx="864">
                  <c:v>63.08</c:v>
                </c:pt>
                <c:pt idx="865">
                  <c:v>63.25</c:v>
                </c:pt>
                <c:pt idx="866">
                  <c:v>63.935000000000002</c:v>
                </c:pt>
                <c:pt idx="867">
                  <c:v>64.215000000000003</c:v>
                </c:pt>
                <c:pt idx="868">
                  <c:v>56.323</c:v>
                </c:pt>
                <c:pt idx="869">
                  <c:v>64.45</c:v>
                </c:pt>
                <c:pt idx="870">
                  <c:v>60.835000000000001</c:v>
                </c:pt>
                <c:pt idx="871">
                  <c:v>71.790000000000006</c:v>
                </c:pt>
                <c:pt idx="872">
                  <c:v>68.724999999999994</c:v>
                </c:pt>
                <c:pt idx="873">
                  <c:v>69.989999999999995</c:v>
                </c:pt>
                <c:pt idx="874">
                  <c:v>69.727999999999994</c:v>
                </c:pt>
                <c:pt idx="875">
                  <c:v>65.072999999999979</c:v>
                </c:pt>
                <c:pt idx="876">
                  <c:v>60.048000000000002</c:v>
                </c:pt>
                <c:pt idx="877">
                  <c:v>69.956999999999994</c:v>
                </c:pt>
                <c:pt idx="878">
                  <c:v>66.093000000000004</c:v>
                </c:pt>
                <c:pt idx="879">
                  <c:v>67.256</c:v>
                </c:pt>
                <c:pt idx="880">
                  <c:v>70.614000000000004</c:v>
                </c:pt>
                <c:pt idx="881">
                  <c:v>73.795000000000002</c:v>
                </c:pt>
                <c:pt idx="882">
                  <c:v>69.968999999999994</c:v>
                </c:pt>
                <c:pt idx="883">
                  <c:v>72.134</c:v>
                </c:pt>
                <c:pt idx="884">
                  <c:v>65.870999999999981</c:v>
                </c:pt>
                <c:pt idx="885">
                  <c:v>58.742000000000012</c:v>
                </c:pt>
                <c:pt idx="886">
                  <c:v>62.424000000000007</c:v>
                </c:pt>
                <c:pt idx="887">
                  <c:v>62.079000000000001</c:v>
                </c:pt>
                <c:pt idx="888">
                  <c:v>65.03</c:v>
                </c:pt>
                <c:pt idx="889">
                  <c:v>63.157000000000004</c:v>
                </c:pt>
                <c:pt idx="890">
                  <c:v>64.887</c:v>
                </c:pt>
                <c:pt idx="891">
                  <c:v>63.864000000000004</c:v>
                </c:pt>
                <c:pt idx="892">
                  <c:v>70.565000000000012</c:v>
                </c:pt>
                <c:pt idx="893">
                  <c:v>61.819000000000003</c:v>
                </c:pt>
                <c:pt idx="894">
                  <c:v>61.132000000000012</c:v>
                </c:pt>
                <c:pt idx="895">
                  <c:v>69.194999999999993</c:v>
                </c:pt>
                <c:pt idx="896">
                  <c:v>64.452000000000012</c:v>
                </c:pt>
                <c:pt idx="897">
                  <c:v>61.786000000000001</c:v>
                </c:pt>
                <c:pt idx="898">
                  <c:v>64.483000000000004</c:v>
                </c:pt>
                <c:pt idx="899">
                  <c:v>67.209000000000003</c:v>
                </c:pt>
                <c:pt idx="900">
                  <c:v>59.456000000000003</c:v>
                </c:pt>
                <c:pt idx="901">
                  <c:v>63.085000000000001</c:v>
                </c:pt>
                <c:pt idx="902">
                  <c:v>62.659000000000006</c:v>
                </c:pt>
                <c:pt idx="903">
                  <c:v>63.829000000000001</c:v>
                </c:pt>
                <c:pt idx="904">
                  <c:v>62.325000000000003</c:v>
                </c:pt>
                <c:pt idx="905">
                  <c:v>59.844999999999999</c:v>
                </c:pt>
                <c:pt idx="906">
                  <c:v>60.928000000000011</c:v>
                </c:pt>
                <c:pt idx="907">
                  <c:v>69.613</c:v>
                </c:pt>
                <c:pt idx="908">
                  <c:v>62.86</c:v>
                </c:pt>
                <c:pt idx="909">
                  <c:v>66.260999999999996</c:v>
                </c:pt>
                <c:pt idx="910">
                  <c:v>69.409000000000006</c:v>
                </c:pt>
                <c:pt idx="911">
                  <c:v>60.657000000000004</c:v>
                </c:pt>
                <c:pt idx="912">
                  <c:v>64.03</c:v>
                </c:pt>
                <c:pt idx="913">
                  <c:v>65.254999999999995</c:v>
                </c:pt>
                <c:pt idx="914">
                  <c:v>63.945</c:v>
                </c:pt>
                <c:pt idx="915">
                  <c:v>61.959000000000003</c:v>
                </c:pt>
                <c:pt idx="916">
                  <c:v>66.423000000000002</c:v>
                </c:pt>
                <c:pt idx="917">
                  <c:v>64.286000000000001</c:v>
                </c:pt>
                <c:pt idx="918">
                  <c:v>67.593000000000004</c:v>
                </c:pt>
                <c:pt idx="919">
                  <c:v>70.759</c:v>
                </c:pt>
                <c:pt idx="920">
                  <c:v>63.633000000000003</c:v>
                </c:pt>
                <c:pt idx="921">
                  <c:v>63.52</c:v>
                </c:pt>
                <c:pt idx="922">
                  <c:v>60.766000000000012</c:v>
                </c:pt>
                <c:pt idx="923">
                  <c:v>58.235000000000063</c:v>
                </c:pt>
                <c:pt idx="924">
                  <c:v>62.031000000000006</c:v>
                </c:pt>
                <c:pt idx="925">
                  <c:v>66.804999999999993</c:v>
                </c:pt>
                <c:pt idx="926">
                  <c:v>64.787999999999997</c:v>
                </c:pt>
                <c:pt idx="927">
                  <c:v>63.803000000000004</c:v>
                </c:pt>
                <c:pt idx="928">
                  <c:v>64.825000000000003</c:v>
                </c:pt>
                <c:pt idx="929">
                  <c:v>57.27</c:v>
                </c:pt>
                <c:pt idx="930">
                  <c:v>64.366</c:v>
                </c:pt>
                <c:pt idx="931">
                  <c:v>66.126999999999981</c:v>
                </c:pt>
                <c:pt idx="932">
                  <c:v>65.86</c:v>
                </c:pt>
                <c:pt idx="933">
                  <c:v>68.482000000000014</c:v>
                </c:pt>
                <c:pt idx="934">
                  <c:v>71.325999999999979</c:v>
                </c:pt>
                <c:pt idx="935">
                  <c:v>78.153999999999982</c:v>
                </c:pt>
                <c:pt idx="936">
                  <c:v>84.239000000000004</c:v>
                </c:pt>
                <c:pt idx="937">
                  <c:v>92.442000000000007</c:v>
                </c:pt>
                <c:pt idx="938">
                  <c:v>67.980999999999995</c:v>
                </c:pt>
                <c:pt idx="939">
                  <c:v>64.028999999999982</c:v>
                </c:pt>
                <c:pt idx="940">
                  <c:v>48.764000000000003</c:v>
                </c:pt>
                <c:pt idx="941">
                  <c:v>38.337000000000003</c:v>
                </c:pt>
                <c:pt idx="942">
                  <c:v>33.389000000000003</c:v>
                </c:pt>
                <c:pt idx="943">
                  <c:v>50.59</c:v>
                </c:pt>
                <c:pt idx="944">
                  <c:v>40.113</c:v>
                </c:pt>
                <c:pt idx="945">
                  <c:v>35.086000000000006</c:v>
                </c:pt>
                <c:pt idx="946">
                  <c:v>78.222999999999999</c:v>
                </c:pt>
                <c:pt idx="947">
                  <c:v>89.175999999999988</c:v>
                </c:pt>
                <c:pt idx="948">
                  <c:v>81.754000000000005</c:v>
                </c:pt>
                <c:pt idx="949">
                  <c:v>86.807000000000002</c:v>
                </c:pt>
                <c:pt idx="950">
                  <c:v>88.509</c:v>
                </c:pt>
                <c:pt idx="951">
                  <c:v>82.85599999999998</c:v>
                </c:pt>
                <c:pt idx="952">
                  <c:v>84.092000000000013</c:v>
                </c:pt>
                <c:pt idx="953">
                  <c:v>99.458000000000013</c:v>
                </c:pt>
                <c:pt idx="954">
                  <c:v>97.572000000000003</c:v>
                </c:pt>
                <c:pt idx="955">
                  <c:v>86.771999999999991</c:v>
                </c:pt>
                <c:pt idx="956">
                  <c:v>83.364000000000004</c:v>
                </c:pt>
                <c:pt idx="957">
                  <c:v>87.805999999999983</c:v>
                </c:pt>
                <c:pt idx="958">
                  <c:v>98.120999999999981</c:v>
                </c:pt>
                <c:pt idx="959">
                  <c:v>99.458000000000013</c:v>
                </c:pt>
                <c:pt idx="960">
                  <c:v>79.711000000000027</c:v>
                </c:pt>
                <c:pt idx="961">
                  <c:v>80.772999999999982</c:v>
                </c:pt>
                <c:pt idx="962">
                  <c:v>88.364000000000004</c:v>
                </c:pt>
                <c:pt idx="963">
                  <c:v>82.302999999999983</c:v>
                </c:pt>
                <c:pt idx="964">
                  <c:v>82.27</c:v>
                </c:pt>
                <c:pt idx="965">
                  <c:v>70.167000000000002</c:v>
                </c:pt>
                <c:pt idx="966">
                  <c:v>65.711000000000027</c:v>
                </c:pt>
                <c:pt idx="967">
                  <c:v>57.214000000000006</c:v>
                </c:pt>
                <c:pt idx="968">
                  <c:v>54.934000000000005</c:v>
                </c:pt>
                <c:pt idx="969">
                  <c:v>62.211000000000006</c:v>
                </c:pt>
                <c:pt idx="970">
                  <c:v>67.399000000000001</c:v>
                </c:pt>
                <c:pt idx="971">
                  <c:v>68.335999999999999</c:v>
                </c:pt>
                <c:pt idx="972">
                  <c:v>75.121999999999986</c:v>
                </c:pt>
                <c:pt idx="973">
                  <c:v>98.897000000000006</c:v>
                </c:pt>
                <c:pt idx="974">
                  <c:v>96.3</c:v>
                </c:pt>
                <c:pt idx="975">
                  <c:v>80.930000000000007</c:v>
                </c:pt>
                <c:pt idx="976">
                  <c:v>76.10299999999998</c:v>
                </c:pt>
                <c:pt idx="977">
                  <c:v>66.977999999999994</c:v>
                </c:pt>
                <c:pt idx="978">
                  <c:v>66.552999999999983</c:v>
                </c:pt>
                <c:pt idx="979">
                  <c:v>64.254000000000005</c:v>
                </c:pt>
                <c:pt idx="980">
                  <c:v>62.83</c:v>
                </c:pt>
                <c:pt idx="981">
                  <c:v>69.366</c:v>
                </c:pt>
                <c:pt idx="982">
                  <c:v>78.305999999999983</c:v>
                </c:pt>
                <c:pt idx="983">
                  <c:v>68.932000000000002</c:v>
                </c:pt>
                <c:pt idx="984">
                  <c:v>57.933</c:v>
                </c:pt>
                <c:pt idx="985">
                  <c:v>70.180999999999983</c:v>
                </c:pt>
                <c:pt idx="986">
                  <c:v>72.813999999999993</c:v>
                </c:pt>
                <c:pt idx="987">
                  <c:v>66.286000000000001</c:v>
                </c:pt>
                <c:pt idx="988">
                  <c:v>62.994</c:v>
                </c:pt>
                <c:pt idx="989">
                  <c:v>62.744</c:v>
                </c:pt>
                <c:pt idx="990">
                  <c:v>62.6</c:v>
                </c:pt>
                <c:pt idx="991">
                  <c:v>69.871999999999986</c:v>
                </c:pt>
                <c:pt idx="992">
                  <c:v>69.456000000000003</c:v>
                </c:pt>
                <c:pt idx="993">
                  <c:v>69.406000000000006</c:v>
                </c:pt>
                <c:pt idx="994">
                  <c:v>68.301000000000002</c:v>
                </c:pt>
                <c:pt idx="995">
                  <c:v>68.667999999999992</c:v>
                </c:pt>
                <c:pt idx="996">
                  <c:v>66.085999999999999</c:v>
                </c:pt>
                <c:pt idx="997">
                  <c:v>68.982000000000014</c:v>
                </c:pt>
                <c:pt idx="998">
                  <c:v>70.625999999999948</c:v>
                </c:pt>
                <c:pt idx="999">
                  <c:v>64.387</c:v>
                </c:pt>
                <c:pt idx="1000">
                  <c:v>66.259</c:v>
                </c:pt>
                <c:pt idx="1001">
                  <c:v>68.387999999999991</c:v>
                </c:pt>
                <c:pt idx="1002">
                  <c:v>63.853999999999999</c:v>
                </c:pt>
                <c:pt idx="1003">
                  <c:v>65.867000000000004</c:v>
                </c:pt>
                <c:pt idx="1004">
                  <c:v>66.141000000000005</c:v>
                </c:pt>
                <c:pt idx="1005">
                  <c:v>64.043000000000006</c:v>
                </c:pt>
                <c:pt idx="1006">
                  <c:v>74.578000000000003</c:v>
                </c:pt>
                <c:pt idx="1007">
                  <c:v>92.786000000000001</c:v>
                </c:pt>
                <c:pt idx="1008">
                  <c:v>89.233999999999995</c:v>
                </c:pt>
                <c:pt idx="1009">
                  <c:v>88.956999999999994</c:v>
                </c:pt>
                <c:pt idx="1010">
                  <c:v>89.069000000000003</c:v>
                </c:pt>
                <c:pt idx="1011">
                  <c:v>85.131</c:v>
                </c:pt>
                <c:pt idx="1012">
                  <c:v>87.85</c:v>
                </c:pt>
                <c:pt idx="1013">
                  <c:v>88.335999999999999</c:v>
                </c:pt>
                <c:pt idx="1014">
                  <c:v>85.977000000000004</c:v>
                </c:pt>
                <c:pt idx="1015">
                  <c:v>89.076999999999998</c:v>
                </c:pt>
                <c:pt idx="1016">
                  <c:v>87</c:v>
                </c:pt>
                <c:pt idx="1017">
                  <c:v>85.472999999999999</c:v>
                </c:pt>
                <c:pt idx="1018">
                  <c:v>87.710000000000022</c:v>
                </c:pt>
                <c:pt idx="1019">
                  <c:v>87.994000000000227</c:v>
                </c:pt>
                <c:pt idx="1020">
                  <c:v>90.662999999999982</c:v>
                </c:pt>
                <c:pt idx="1021">
                  <c:v>91.573999999999998</c:v>
                </c:pt>
                <c:pt idx="1022">
                  <c:v>91.313999999999993</c:v>
                </c:pt>
                <c:pt idx="1023">
                  <c:v>89.13</c:v>
                </c:pt>
                <c:pt idx="1024">
                  <c:v>92.572999999999979</c:v>
                </c:pt>
                <c:pt idx="1025">
                  <c:v>89.651999999999987</c:v>
                </c:pt>
                <c:pt idx="1026">
                  <c:v>82.644999999999996</c:v>
                </c:pt>
                <c:pt idx="1027">
                  <c:v>84.558999999999983</c:v>
                </c:pt>
                <c:pt idx="1028">
                  <c:v>85.656999999999982</c:v>
                </c:pt>
                <c:pt idx="1029">
                  <c:v>84.753</c:v>
                </c:pt>
                <c:pt idx="1030">
                  <c:v>96.42</c:v>
                </c:pt>
                <c:pt idx="1031">
                  <c:v>91.155999999999949</c:v>
                </c:pt>
                <c:pt idx="1032">
                  <c:v>87.521000000000001</c:v>
                </c:pt>
                <c:pt idx="1033">
                  <c:v>90.271999999999991</c:v>
                </c:pt>
                <c:pt idx="1034">
                  <c:v>87.692999999999998</c:v>
                </c:pt>
                <c:pt idx="1035">
                  <c:v>88.405000000000001</c:v>
                </c:pt>
                <c:pt idx="1036">
                  <c:v>90.738</c:v>
                </c:pt>
                <c:pt idx="1037">
                  <c:v>85.742999999999995</c:v>
                </c:pt>
                <c:pt idx="1038">
                  <c:v>84.974999999999994</c:v>
                </c:pt>
                <c:pt idx="1039">
                  <c:v>82.13</c:v>
                </c:pt>
                <c:pt idx="1040">
                  <c:v>87.637999999999991</c:v>
                </c:pt>
                <c:pt idx="1041">
                  <c:v>85.600999999999999</c:v>
                </c:pt>
                <c:pt idx="1042">
                  <c:v>84.896000000000001</c:v>
                </c:pt>
                <c:pt idx="1043">
                  <c:v>87.60499999999999</c:v>
                </c:pt>
                <c:pt idx="1044">
                  <c:v>85.034999999999997</c:v>
                </c:pt>
                <c:pt idx="1045">
                  <c:v>83.522999999999982</c:v>
                </c:pt>
                <c:pt idx="1046">
                  <c:v>83.55</c:v>
                </c:pt>
                <c:pt idx="1047">
                  <c:v>82.293000000000006</c:v>
                </c:pt>
                <c:pt idx="1048">
                  <c:v>90.497000000000227</c:v>
                </c:pt>
                <c:pt idx="1049">
                  <c:v>97.929000000000002</c:v>
                </c:pt>
                <c:pt idx="1050">
                  <c:v>90.468999999999994</c:v>
                </c:pt>
                <c:pt idx="1051">
                  <c:v>90.751000000000005</c:v>
                </c:pt>
                <c:pt idx="1052">
                  <c:v>89.527999999999992</c:v>
                </c:pt>
                <c:pt idx="1053">
                  <c:v>89.356999999999999</c:v>
                </c:pt>
                <c:pt idx="1054">
                  <c:v>89.268000000000001</c:v>
                </c:pt>
                <c:pt idx="1055">
                  <c:v>86.144999999999996</c:v>
                </c:pt>
                <c:pt idx="1056">
                  <c:v>90.960000000000022</c:v>
                </c:pt>
                <c:pt idx="1057">
                  <c:v>65.711000000000027</c:v>
                </c:pt>
                <c:pt idx="1058">
                  <c:v>61.901000000000003</c:v>
                </c:pt>
                <c:pt idx="1059">
                  <c:v>62.293000000000013</c:v>
                </c:pt>
                <c:pt idx="1060">
                  <c:v>64.332999999999998</c:v>
                </c:pt>
                <c:pt idx="1061">
                  <c:v>64.218000000000004</c:v>
                </c:pt>
                <c:pt idx="1062">
                  <c:v>67.426000000000002</c:v>
                </c:pt>
                <c:pt idx="1063">
                  <c:v>66.063999999999993</c:v>
                </c:pt>
                <c:pt idx="1064">
                  <c:v>66.649999999999991</c:v>
                </c:pt>
                <c:pt idx="1065">
                  <c:v>68.275999999999982</c:v>
                </c:pt>
                <c:pt idx="1066">
                  <c:v>76.35299999999998</c:v>
                </c:pt>
                <c:pt idx="1067">
                  <c:v>72.034999999999997</c:v>
                </c:pt>
                <c:pt idx="1068">
                  <c:v>64.174999999999983</c:v>
                </c:pt>
                <c:pt idx="1069">
                  <c:v>68.269000000000005</c:v>
                </c:pt>
                <c:pt idx="1070">
                  <c:v>66.781000000000006</c:v>
                </c:pt>
                <c:pt idx="1071">
                  <c:v>65.760000000000005</c:v>
                </c:pt>
                <c:pt idx="1072">
                  <c:v>70.088999999999999</c:v>
                </c:pt>
                <c:pt idx="1073">
                  <c:v>72.725999999999999</c:v>
                </c:pt>
                <c:pt idx="1074">
                  <c:v>64.191000000000003</c:v>
                </c:pt>
                <c:pt idx="1075">
                  <c:v>66.691000000000003</c:v>
                </c:pt>
                <c:pt idx="1076">
                  <c:v>69.016999999999996</c:v>
                </c:pt>
                <c:pt idx="1077">
                  <c:v>65.631999999999991</c:v>
                </c:pt>
                <c:pt idx="1078">
                  <c:v>97.85899999999998</c:v>
                </c:pt>
                <c:pt idx="1079">
                  <c:v>92.527999999999992</c:v>
                </c:pt>
                <c:pt idx="1080">
                  <c:v>88.784000000000006</c:v>
                </c:pt>
                <c:pt idx="1081">
                  <c:v>88.76</c:v>
                </c:pt>
                <c:pt idx="1082">
                  <c:v>86.257999999999996</c:v>
                </c:pt>
                <c:pt idx="1083">
                  <c:v>88.557999999999993</c:v>
                </c:pt>
                <c:pt idx="1084">
                  <c:v>94.799000000000007</c:v>
                </c:pt>
                <c:pt idx="1085">
                  <c:v>90.576999999999998</c:v>
                </c:pt>
                <c:pt idx="1086">
                  <c:v>87.534999999999997</c:v>
                </c:pt>
                <c:pt idx="1087">
                  <c:v>95.374999999999986</c:v>
                </c:pt>
                <c:pt idx="1088">
                  <c:v>88.024999999999991</c:v>
                </c:pt>
                <c:pt idx="1089">
                  <c:v>83.933000000000007</c:v>
                </c:pt>
                <c:pt idx="1090">
                  <c:v>83.818000000000012</c:v>
                </c:pt>
                <c:pt idx="1091">
                  <c:v>81.709000000000003</c:v>
                </c:pt>
                <c:pt idx="1092">
                  <c:v>83.175999999999988</c:v>
                </c:pt>
                <c:pt idx="1093">
                  <c:v>81.202000000000012</c:v>
                </c:pt>
                <c:pt idx="1094">
                  <c:v>90.031999999999996</c:v>
                </c:pt>
              </c:numCache>
            </c:numRef>
          </c:val>
        </c:ser>
        <c:marker val="1"/>
        <c:axId val="131729280"/>
        <c:axId val="131761664"/>
      </c:lineChart>
      <c:catAx>
        <c:axId val="131729280"/>
        <c:scaling>
          <c:orientation val="minMax"/>
        </c:scaling>
        <c:axPos val="b"/>
        <c:tickLblPos val="nextTo"/>
        <c:crossAx val="131761664"/>
        <c:crosses val="autoZero"/>
        <c:auto val="1"/>
        <c:lblAlgn val="ctr"/>
        <c:lblOffset val="100"/>
      </c:catAx>
      <c:valAx>
        <c:axId val="131761664"/>
        <c:scaling>
          <c:orientation val="minMax"/>
        </c:scaling>
        <c:axPos val="l"/>
        <c:majorGridlines/>
        <c:numFmt formatCode="General" sourceLinked="1"/>
        <c:tickLblPos val="nextTo"/>
        <c:crossAx val="131729280"/>
        <c:crosses val="autoZero"/>
        <c:crossBetween val="between"/>
      </c:valAx>
    </c:plotArea>
    <c:legend>
      <c:legendPos val="r"/>
      <c:layout/>
    </c:legend>
    <c:plotVisOnly val="1"/>
    <c:dispBlanksAs val="gap"/>
  </c:chart>
  <c:spPr>
    <a:solidFill>
      <a:prstClr val="white"/>
    </a:solidFill>
    <a:ln>
      <a:solidFill>
        <a:srgbClr val="CEB966">
          <a:lumMod val="50000"/>
        </a:srgb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accent2">
            <a:lumMod val="75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C8BE540F-7943-416D-93D6-93E23D92FF97}" type="pres">
      <dgm:prSet presAssocID="{102BF34B-318C-4C11-94C8-5046167A3966}" presName="Name0" presStyleCnt="0">
        <dgm:presLayoutVars>
          <dgm:dir/>
          <dgm:animLvl val="lvl"/>
          <dgm:resizeHandles val="exact"/>
        </dgm:presLayoutVars>
      </dgm:prSet>
      <dgm:spPr/>
      <dgm:t>
        <a:bodyPr/>
        <a:lstStyle/>
        <a:p>
          <a:endParaRPr lang="en-US"/>
        </a:p>
      </dgm:t>
    </dgm:pt>
    <dgm:pt modelId="{77F106B9-DD28-44C9-908F-E3767ECC9FFE}"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3FA6577F-63B5-423E-A93A-BCE6EC47EA7E}" type="presOf" srcId="{102BF34B-318C-4C11-94C8-5046167A3966}" destId="{C8BE540F-7943-416D-93D6-93E23D92FF97}" srcOrd="0" destOrd="0" presId="urn:microsoft.com/office/officeart/2005/8/layout/chevron1"/>
    <dgm:cxn modelId="{3AE54667-8056-4B90-ABB3-B49B7DC36779}" type="presOf" srcId="{D9F53168-EE9B-46F4-9C0D-3E2FFA712191}" destId="{77F106B9-DD28-44C9-908F-E3767ECC9FFE}"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D53E2377-1551-4B58-9405-EDB5BE38B6C6}" type="presParOf" srcId="{C8BE540F-7943-416D-93D6-93E23D92FF97}" destId="{77F106B9-DD28-44C9-908F-E3767ECC9FFE}"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33546DA1-D472-4FC0-B8E3-4352BA9B2E10}" type="presOf" srcId="{D9F53168-EE9B-46F4-9C0D-3E2FFA712191}" destId="{482F4C90-22DD-4646-8CB2-803EF48F183B}" srcOrd="0" destOrd="0" presId="urn:microsoft.com/office/officeart/2005/8/layout/chevron1"/>
    <dgm:cxn modelId="{0CD1B426-9008-459D-AB32-CA8EC4F819DC}" type="presOf" srcId="{102BF34B-318C-4C11-94C8-5046167A3966}" destId="{EFE5D27A-3202-4CED-A46B-2FCDFA06F3B1}" srcOrd="0" destOrd="0" presId="urn:microsoft.com/office/officeart/2005/8/layout/chevron1"/>
    <dgm:cxn modelId="{6698820A-7256-4756-84A0-CF71FC2A7CAE}"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0C1281D8-F5DC-4A5D-9080-7F60461E685E}"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C701C6EC-26E4-4A00-9839-D9E1357F25B2}" type="presOf" srcId="{102BF34B-318C-4C11-94C8-5046167A3966}" destId="{EFE5D27A-3202-4CED-A46B-2FCDFA06F3B1}" srcOrd="0" destOrd="0" presId="urn:microsoft.com/office/officeart/2005/8/layout/chevron1"/>
    <dgm:cxn modelId="{2D0B0500-B1FF-4372-8747-8C710A0CBD55}"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FA402443-237F-400D-B7F7-3D05070765A8}"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D575B152-6C94-4C79-9DAE-6FA5F7F75562}" type="presOf" srcId="{D9F53168-EE9B-46F4-9C0D-3E2FFA712191}" destId="{482F4C90-22DD-4646-8CB2-803EF48F183B}" srcOrd="0" destOrd="0" presId="urn:microsoft.com/office/officeart/2005/8/layout/chevron1"/>
    <dgm:cxn modelId="{108493B4-8CFE-43E0-BEED-5A9609C67D9F}"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21C031B2-2433-400A-9B76-FCDFEA76C597}"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D360AE13-0C23-4AC8-89DB-D4B70182E063}" type="presOf" srcId="{102BF34B-318C-4C11-94C8-5046167A3966}" destId="{EFE5D27A-3202-4CED-A46B-2FCDFA06F3B1}" srcOrd="0" destOrd="0" presId="urn:microsoft.com/office/officeart/2005/8/layout/chevron1"/>
    <dgm:cxn modelId="{8E33107F-7E9B-4C9C-A5D8-DC6A33D5D246}"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FF7078E7-886F-4712-9B1A-76B85B5DF043}" type="presOf" srcId="{D9F53168-EE9B-46F4-9C0D-3E2FFA712191}" destId="{482F4C90-22DD-4646-8CB2-803EF48F183B}" srcOrd="0" destOrd="0" presId="urn:microsoft.com/office/officeart/2005/8/layout/chevron1"/>
    <dgm:cxn modelId="{BCE2A0EB-9A54-4689-8FBD-35FA2B0B9AEE}"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54F4965A-B515-4FA6-AB6B-9DF266ED24C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86307BD3-C44C-4780-A464-AB7F11F248CF}" type="presOf" srcId="{D9F53168-EE9B-46F4-9C0D-3E2FFA712191}" destId="{482F4C90-22DD-4646-8CB2-803EF48F183B}" srcOrd="0" destOrd="0" presId="urn:microsoft.com/office/officeart/2005/8/layout/chevron1"/>
    <dgm:cxn modelId="{1C7CA9F8-AD28-4D8F-9C5A-3308F17D73F5}"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61F8EA30-C568-49C6-84B9-D51734129324}"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100B2174-9ED0-47F7-99A4-DFBF02C27EDF}" type="presOf" srcId="{D9F53168-EE9B-46F4-9C0D-3E2FFA712191}" destId="{482F4C90-22DD-4646-8CB2-803EF48F183B}" srcOrd="0" destOrd="0" presId="urn:microsoft.com/office/officeart/2005/8/layout/chevron1"/>
    <dgm:cxn modelId="{8C8B84D7-0E08-41E4-8098-ED97DF34C70E}" type="presOf" srcId="{102BF34B-318C-4C11-94C8-5046167A3966}" destId="{EFE5D27A-3202-4CED-A46B-2FCDFA06F3B1}" srcOrd="0" destOrd="0" presId="urn:microsoft.com/office/officeart/2005/8/layout/chevron1"/>
    <dgm:cxn modelId="{07E0439C-7EA5-4941-93DB-56517DE83A1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57FC980E-A5EF-4033-9B76-2A53151F998A}"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BB75A387-E7D7-41FE-A47D-AEA08FF8C19F}" type="presOf" srcId="{D9F53168-EE9B-46F4-9C0D-3E2FFA712191}" destId="{482F4C90-22DD-4646-8CB2-803EF48F183B}" srcOrd="0" destOrd="0" presId="urn:microsoft.com/office/officeart/2005/8/layout/chevron1"/>
    <dgm:cxn modelId="{FB88EACE-F70B-4887-A56C-61E6C406473C}"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649312D5-6957-4945-B7E2-BB0BAFBD4D63}"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D18FCE11-82DF-4685-9F06-A05B182A4975}" type="presOf" srcId="{D9F53168-EE9B-46F4-9C0D-3E2FFA712191}" destId="{482F4C90-22DD-4646-8CB2-803EF48F183B}" srcOrd="0" destOrd="0" presId="urn:microsoft.com/office/officeart/2005/8/layout/chevron1"/>
    <dgm:cxn modelId="{41D0EDB7-191B-4074-9570-8FEDF420BB87}"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C94E0CE7-B0A1-4C0E-9500-4B578A20BAAC}" type="presOf" srcId="{D9F53168-EE9B-46F4-9C0D-3E2FFA712191}" destId="{482F4C90-22DD-4646-8CB2-803EF48F183B}" srcOrd="0" destOrd="0" presId="urn:microsoft.com/office/officeart/2005/8/layout/chevron1"/>
    <dgm:cxn modelId="{1DBD7D2C-0F2E-4AA0-839E-C36810FA96F8}" type="presOf" srcId="{102BF34B-318C-4C11-94C8-5046167A3966}" destId="{EFE5D27A-3202-4CED-A46B-2FCDFA06F3B1}" srcOrd="0" destOrd="0" presId="urn:microsoft.com/office/officeart/2005/8/layout/chevron1"/>
    <dgm:cxn modelId="{2D30F5A2-BB8D-42BB-84C3-B4327C6FDE71}"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F7C3C6-51FB-4000-9A87-23979118A7BD}" type="doc">
      <dgm:prSet loTypeId="urn:microsoft.com/office/officeart/2005/8/layout/chevron1" loCatId="process" qsTypeId="urn:microsoft.com/office/officeart/2005/8/quickstyle/simple1" qsCatId="simple" csTypeId="urn:microsoft.com/office/officeart/2005/8/colors/accent1_2" csCatId="accent1" phldr="1"/>
      <dgm:spPr/>
    </dgm:pt>
    <dgm:pt modelId="{F6A8F2EE-3BED-4419-9935-804184F8D338}">
      <dgm:prSet phldrT="[Text]"/>
      <dgm:spPr>
        <a:solidFill>
          <a:schemeClr val="tx2"/>
        </a:solidFill>
      </dgm:spPr>
      <dgm:t>
        <a:bodyPr/>
        <a:lstStyle/>
        <a:p>
          <a:r>
            <a:rPr lang="fa-IR" b="1" dirty="0" smtClean="0">
              <a:cs typeface="B Nazanin" pitchFamily="2" charset="-78"/>
            </a:rPr>
            <a:t>تولید حجم عظیم داده ها</a:t>
          </a:r>
          <a:endParaRPr lang="en-US" b="1" dirty="0">
            <a:cs typeface="B Nazanin" pitchFamily="2" charset="-78"/>
          </a:endParaRPr>
        </a:p>
      </dgm:t>
    </dgm:pt>
    <dgm:pt modelId="{22DAB1DB-57A4-4907-9B9C-3037D987449F}" type="parTrans" cxnId="{DFEDF1B1-7329-47C4-96AC-7E46F980F686}">
      <dgm:prSet/>
      <dgm:spPr/>
      <dgm:t>
        <a:bodyPr/>
        <a:lstStyle/>
        <a:p>
          <a:endParaRPr lang="en-US"/>
        </a:p>
      </dgm:t>
    </dgm:pt>
    <dgm:pt modelId="{713D94D7-5192-49DB-98ED-766C4A038703}" type="sibTrans" cxnId="{DFEDF1B1-7329-47C4-96AC-7E46F980F686}">
      <dgm:prSet/>
      <dgm:spPr/>
      <dgm:t>
        <a:bodyPr/>
        <a:lstStyle/>
        <a:p>
          <a:endParaRPr lang="en-US"/>
        </a:p>
      </dgm:t>
    </dgm:pt>
    <dgm:pt modelId="{A1FA9004-B900-459B-8495-5980A2B4DF3A}">
      <dgm:prSet phldrT="[Text]"/>
      <dgm:spPr>
        <a:solidFill>
          <a:schemeClr val="tx2"/>
        </a:solidFill>
      </dgm:spPr>
      <dgm:t>
        <a:bodyPr/>
        <a:lstStyle/>
        <a:p>
          <a:r>
            <a:rPr lang="fa-IR" b="1" dirty="0" smtClean="0">
              <a:cs typeface="B Nazanin" pitchFamily="2" charset="-78"/>
            </a:rPr>
            <a:t>پایش و کنترل داده ها</a:t>
          </a:r>
          <a:endParaRPr lang="en-US" b="1" dirty="0" smtClean="0">
            <a:cs typeface="B Nazanin" pitchFamily="2" charset="-78"/>
          </a:endParaRPr>
        </a:p>
      </dgm:t>
    </dgm:pt>
    <dgm:pt modelId="{838403F6-E4A5-4F7B-801B-05341253E115}" type="parTrans" cxnId="{E8BF3758-8E7E-448C-97B0-2C9E78CF6EAB}">
      <dgm:prSet/>
      <dgm:spPr/>
      <dgm:t>
        <a:bodyPr/>
        <a:lstStyle/>
        <a:p>
          <a:endParaRPr lang="en-US"/>
        </a:p>
      </dgm:t>
    </dgm:pt>
    <dgm:pt modelId="{25E976B9-B55A-4936-8542-7A6B29CB6662}" type="sibTrans" cxnId="{E8BF3758-8E7E-448C-97B0-2C9E78CF6EAB}">
      <dgm:prSet/>
      <dgm:spPr/>
      <dgm:t>
        <a:bodyPr/>
        <a:lstStyle/>
        <a:p>
          <a:endParaRPr lang="en-US"/>
        </a:p>
      </dgm:t>
    </dgm:pt>
    <dgm:pt modelId="{EA2902E0-6F8A-48EF-9F1D-EC6757F10070}">
      <dgm:prSet phldrT="[Text]"/>
      <dgm:spPr>
        <a:solidFill>
          <a:schemeClr val="tx2"/>
        </a:solidFill>
      </dgm:spPr>
      <dgm:t>
        <a:bodyPr/>
        <a:lstStyle/>
        <a:p>
          <a:r>
            <a:rPr lang="fa-IR" b="1" dirty="0" smtClean="0">
              <a:cs typeface="B Nazanin" pitchFamily="2" charset="-78"/>
            </a:rPr>
            <a:t>کاهش خطاهای احتمالی</a:t>
          </a:r>
          <a:endParaRPr lang="en-US" b="1" dirty="0" smtClean="0">
            <a:cs typeface="B Nazanin" pitchFamily="2" charset="-78"/>
          </a:endParaRPr>
        </a:p>
      </dgm:t>
    </dgm:pt>
    <dgm:pt modelId="{6E5CE79E-173A-4E1A-895B-4933A5FEC1F0}" type="parTrans" cxnId="{67CE38A2-3730-4DBA-B4CF-A0C165526FEB}">
      <dgm:prSet/>
      <dgm:spPr/>
      <dgm:t>
        <a:bodyPr/>
        <a:lstStyle/>
        <a:p>
          <a:endParaRPr lang="en-US"/>
        </a:p>
      </dgm:t>
    </dgm:pt>
    <dgm:pt modelId="{DA29EB7A-47B1-42A9-95C8-01EFE907B861}" type="sibTrans" cxnId="{67CE38A2-3730-4DBA-B4CF-A0C165526FEB}">
      <dgm:prSet/>
      <dgm:spPr/>
      <dgm:t>
        <a:bodyPr/>
        <a:lstStyle/>
        <a:p>
          <a:endParaRPr lang="en-US"/>
        </a:p>
      </dgm:t>
    </dgm:pt>
    <dgm:pt modelId="{9486FD55-8B82-46E8-A2F3-0BB3E73D6C08}">
      <dgm:prSet phldrT="[Text]"/>
      <dgm:spPr>
        <a:solidFill>
          <a:schemeClr val="tx2"/>
        </a:solidFill>
      </dgm:spPr>
      <dgm:t>
        <a:bodyPr/>
        <a:lstStyle/>
        <a:p>
          <a:r>
            <a:rPr lang="fa-IR" b="1" dirty="0" smtClean="0">
              <a:cs typeface="B Nazanin" pitchFamily="2" charset="-78"/>
            </a:rPr>
            <a:t>افزایش نرخ کمی و کیفی تولید </a:t>
          </a:r>
          <a:endParaRPr lang="en-US" b="1" dirty="0" smtClean="0">
            <a:cs typeface="B Nazanin" pitchFamily="2" charset="-78"/>
          </a:endParaRPr>
        </a:p>
      </dgm:t>
    </dgm:pt>
    <dgm:pt modelId="{171E84D5-9A3A-4AC6-8BE3-231130CD9C40}" type="parTrans" cxnId="{6393CD1F-087D-4DA1-918D-05FC4C9F0116}">
      <dgm:prSet/>
      <dgm:spPr/>
      <dgm:t>
        <a:bodyPr/>
        <a:lstStyle/>
        <a:p>
          <a:endParaRPr lang="en-US"/>
        </a:p>
      </dgm:t>
    </dgm:pt>
    <dgm:pt modelId="{0136334D-A637-4885-9C69-6F93E4EACB89}" type="sibTrans" cxnId="{6393CD1F-087D-4DA1-918D-05FC4C9F0116}">
      <dgm:prSet/>
      <dgm:spPr/>
      <dgm:t>
        <a:bodyPr/>
        <a:lstStyle/>
        <a:p>
          <a:endParaRPr lang="en-US"/>
        </a:p>
      </dgm:t>
    </dgm:pt>
    <dgm:pt modelId="{74EFF7FD-C277-4CA4-BBA6-D68FFB9CEDC9}">
      <dgm:prSet phldrT="[Text]"/>
      <dgm:spPr>
        <a:solidFill>
          <a:schemeClr val="tx2"/>
        </a:solidFill>
      </dgm:spPr>
      <dgm:t>
        <a:bodyPr/>
        <a:lstStyle/>
        <a:p>
          <a:r>
            <a:rPr lang="fa-IR" b="1" dirty="0" smtClean="0">
              <a:cs typeface="B Nazanin" pitchFamily="2" charset="-78"/>
            </a:rPr>
            <a:t>افزایش بهره وری</a:t>
          </a:r>
          <a:endParaRPr lang="en-US" b="1" dirty="0" smtClean="0">
            <a:cs typeface="B Nazanin" pitchFamily="2" charset="-78"/>
          </a:endParaRPr>
        </a:p>
      </dgm:t>
    </dgm:pt>
    <dgm:pt modelId="{41E25B9A-AA8A-4EEB-A18C-11F5CA31796C}" type="parTrans" cxnId="{EE5D6FE1-85E8-48AB-B9FE-57F52B9E8290}">
      <dgm:prSet/>
      <dgm:spPr/>
      <dgm:t>
        <a:bodyPr/>
        <a:lstStyle/>
        <a:p>
          <a:endParaRPr lang="en-US"/>
        </a:p>
      </dgm:t>
    </dgm:pt>
    <dgm:pt modelId="{4B21AADB-5570-45D9-A305-3C2731D1D1D4}" type="sibTrans" cxnId="{EE5D6FE1-85E8-48AB-B9FE-57F52B9E8290}">
      <dgm:prSet/>
      <dgm:spPr/>
      <dgm:t>
        <a:bodyPr/>
        <a:lstStyle/>
        <a:p>
          <a:endParaRPr lang="en-US"/>
        </a:p>
      </dgm:t>
    </dgm:pt>
    <dgm:pt modelId="{974B23D9-CF2F-4710-B682-DBF3EDE9FF08}" type="pres">
      <dgm:prSet presAssocID="{3FF7C3C6-51FB-4000-9A87-23979118A7BD}" presName="Name0" presStyleCnt="0">
        <dgm:presLayoutVars>
          <dgm:dir/>
          <dgm:animLvl val="lvl"/>
          <dgm:resizeHandles val="exact"/>
        </dgm:presLayoutVars>
      </dgm:prSet>
      <dgm:spPr/>
    </dgm:pt>
    <dgm:pt modelId="{AE47ABCA-6B38-4C98-8E46-F406C6F02A6A}" type="pres">
      <dgm:prSet presAssocID="{F6A8F2EE-3BED-4419-9935-804184F8D338}" presName="parTxOnly" presStyleLbl="node1" presStyleIdx="0" presStyleCnt="5">
        <dgm:presLayoutVars>
          <dgm:chMax val="0"/>
          <dgm:chPref val="0"/>
          <dgm:bulletEnabled val="1"/>
        </dgm:presLayoutVars>
      </dgm:prSet>
      <dgm:spPr/>
      <dgm:t>
        <a:bodyPr/>
        <a:lstStyle/>
        <a:p>
          <a:endParaRPr lang="en-US"/>
        </a:p>
      </dgm:t>
    </dgm:pt>
    <dgm:pt modelId="{4A60ADFD-0F8D-4B36-95D8-EC33161BABE2}" type="pres">
      <dgm:prSet presAssocID="{713D94D7-5192-49DB-98ED-766C4A038703}" presName="parTxOnlySpace" presStyleCnt="0"/>
      <dgm:spPr/>
    </dgm:pt>
    <dgm:pt modelId="{DBF05848-2809-4D2C-91E9-B87F7E2F87A6}" type="pres">
      <dgm:prSet presAssocID="{A1FA9004-B900-459B-8495-5980A2B4DF3A}" presName="parTxOnly" presStyleLbl="node1" presStyleIdx="1" presStyleCnt="5">
        <dgm:presLayoutVars>
          <dgm:chMax val="0"/>
          <dgm:chPref val="0"/>
          <dgm:bulletEnabled val="1"/>
        </dgm:presLayoutVars>
      </dgm:prSet>
      <dgm:spPr/>
      <dgm:t>
        <a:bodyPr/>
        <a:lstStyle/>
        <a:p>
          <a:endParaRPr lang="en-US"/>
        </a:p>
      </dgm:t>
    </dgm:pt>
    <dgm:pt modelId="{2FDE129D-D982-4FE5-BB34-0624D4D5E66C}" type="pres">
      <dgm:prSet presAssocID="{25E976B9-B55A-4936-8542-7A6B29CB6662}" presName="parTxOnlySpace" presStyleCnt="0"/>
      <dgm:spPr/>
    </dgm:pt>
    <dgm:pt modelId="{C28FBC59-36D2-441E-8F74-E4172BFB2238}" type="pres">
      <dgm:prSet presAssocID="{EA2902E0-6F8A-48EF-9F1D-EC6757F10070}" presName="parTxOnly" presStyleLbl="node1" presStyleIdx="2" presStyleCnt="5">
        <dgm:presLayoutVars>
          <dgm:chMax val="0"/>
          <dgm:chPref val="0"/>
          <dgm:bulletEnabled val="1"/>
        </dgm:presLayoutVars>
      </dgm:prSet>
      <dgm:spPr/>
      <dgm:t>
        <a:bodyPr/>
        <a:lstStyle/>
        <a:p>
          <a:endParaRPr lang="en-US"/>
        </a:p>
      </dgm:t>
    </dgm:pt>
    <dgm:pt modelId="{7497AF3E-9DC9-4399-8586-2B75AA05B8EA}" type="pres">
      <dgm:prSet presAssocID="{DA29EB7A-47B1-42A9-95C8-01EFE907B861}" presName="parTxOnlySpace" presStyleCnt="0"/>
      <dgm:spPr/>
    </dgm:pt>
    <dgm:pt modelId="{CB20C769-0FC9-4063-AE5D-CB29E3E5CBEA}" type="pres">
      <dgm:prSet presAssocID="{9486FD55-8B82-46E8-A2F3-0BB3E73D6C08}" presName="parTxOnly" presStyleLbl="node1" presStyleIdx="3" presStyleCnt="5">
        <dgm:presLayoutVars>
          <dgm:chMax val="0"/>
          <dgm:chPref val="0"/>
          <dgm:bulletEnabled val="1"/>
        </dgm:presLayoutVars>
      </dgm:prSet>
      <dgm:spPr/>
      <dgm:t>
        <a:bodyPr/>
        <a:lstStyle/>
        <a:p>
          <a:endParaRPr lang="en-US"/>
        </a:p>
      </dgm:t>
    </dgm:pt>
    <dgm:pt modelId="{93CAE707-B693-49FA-A648-7BFEA444577F}" type="pres">
      <dgm:prSet presAssocID="{0136334D-A637-4885-9C69-6F93E4EACB89}" presName="parTxOnlySpace" presStyleCnt="0"/>
      <dgm:spPr/>
    </dgm:pt>
    <dgm:pt modelId="{16562ACA-8416-412D-B550-29D7059BCF93}" type="pres">
      <dgm:prSet presAssocID="{74EFF7FD-C277-4CA4-BBA6-D68FFB9CEDC9}" presName="parTxOnly" presStyleLbl="node1" presStyleIdx="4" presStyleCnt="5">
        <dgm:presLayoutVars>
          <dgm:chMax val="0"/>
          <dgm:chPref val="0"/>
          <dgm:bulletEnabled val="1"/>
        </dgm:presLayoutVars>
      </dgm:prSet>
      <dgm:spPr/>
      <dgm:t>
        <a:bodyPr/>
        <a:lstStyle/>
        <a:p>
          <a:endParaRPr lang="en-US"/>
        </a:p>
      </dgm:t>
    </dgm:pt>
  </dgm:ptLst>
  <dgm:cxnLst>
    <dgm:cxn modelId="{EE5D6FE1-85E8-48AB-B9FE-57F52B9E8290}" srcId="{3FF7C3C6-51FB-4000-9A87-23979118A7BD}" destId="{74EFF7FD-C277-4CA4-BBA6-D68FFB9CEDC9}" srcOrd="4" destOrd="0" parTransId="{41E25B9A-AA8A-4EEB-A18C-11F5CA31796C}" sibTransId="{4B21AADB-5570-45D9-A305-3C2731D1D1D4}"/>
    <dgm:cxn modelId="{81C4B7E8-A1F0-4DA8-80EA-9E1329FFFE51}" type="presOf" srcId="{F6A8F2EE-3BED-4419-9935-804184F8D338}" destId="{AE47ABCA-6B38-4C98-8E46-F406C6F02A6A}" srcOrd="0" destOrd="0" presId="urn:microsoft.com/office/officeart/2005/8/layout/chevron1"/>
    <dgm:cxn modelId="{E8BF3758-8E7E-448C-97B0-2C9E78CF6EAB}" srcId="{3FF7C3C6-51FB-4000-9A87-23979118A7BD}" destId="{A1FA9004-B900-459B-8495-5980A2B4DF3A}" srcOrd="1" destOrd="0" parTransId="{838403F6-E4A5-4F7B-801B-05341253E115}" sibTransId="{25E976B9-B55A-4936-8542-7A6B29CB6662}"/>
    <dgm:cxn modelId="{D893ACB1-4EE9-4732-AB51-B62158AD11C0}" type="presOf" srcId="{3FF7C3C6-51FB-4000-9A87-23979118A7BD}" destId="{974B23D9-CF2F-4710-B682-DBF3EDE9FF08}" srcOrd="0" destOrd="0" presId="urn:microsoft.com/office/officeart/2005/8/layout/chevron1"/>
    <dgm:cxn modelId="{E6E22856-54C5-45AD-A701-509FAD56854A}" type="presOf" srcId="{9486FD55-8B82-46E8-A2F3-0BB3E73D6C08}" destId="{CB20C769-0FC9-4063-AE5D-CB29E3E5CBEA}" srcOrd="0" destOrd="0" presId="urn:microsoft.com/office/officeart/2005/8/layout/chevron1"/>
    <dgm:cxn modelId="{CE7A28C7-D11B-4E76-BEF9-75F001C821F6}" type="presOf" srcId="{74EFF7FD-C277-4CA4-BBA6-D68FFB9CEDC9}" destId="{16562ACA-8416-412D-B550-29D7059BCF93}" srcOrd="0" destOrd="0" presId="urn:microsoft.com/office/officeart/2005/8/layout/chevron1"/>
    <dgm:cxn modelId="{DFEDF1B1-7329-47C4-96AC-7E46F980F686}" srcId="{3FF7C3C6-51FB-4000-9A87-23979118A7BD}" destId="{F6A8F2EE-3BED-4419-9935-804184F8D338}" srcOrd="0" destOrd="0" parTransId="{22DAB1DB-57A4-4907-9B9C-3037D987449F}" sibTransId="{713D94D7-5192-49DB-98ED-766C4A038703}"/>
    <dgm:cxn modelId="{0AB9F582-A677-402C-930C-2C2CCDEFB840}" type="presOf" srcId="{A1FA9004-B900-459B-8495-5980A2B4DF3A}" destId="{DBF05848-2809-4D2C-91E9-B87F7E2F87A6}" srcOrd="0" destOrd="0" presId="urn:microsoft.com/office/officeart/2005/8/layout/chevron1"/>
    <dgm:cxn modelId="{6393CD1F-087D-4DA1-918D-05FC4C9F0116}" srcId="{3FF7C3C6-51FB-4000-9A87-23979118A7BD}" destId="{9486FD55-8B82-46E8-A2F3-0BB3E73D6C08}" srcOrd="3" destOrd="0" parTransId="{171E84D5-9A3A-4AC6-8BE3-231130CD9C40}" sibTransId="{0136334D-A637-4885-9C69-6F93E4EACB89}"/>
    <dgm:cxn modelId="{67CE38A2-3730-4DBA-B4CF-A0C165526FEB}" srcId="{3FF7C3C6-51FB-4000-9A87-23979118A7BD}" destId="{EA2902E0-6F8A-48EF-9F1D-EC6757F10070}" srcOrd="2" destOrd="0" parTransId="{6E5CE79E-173A-4E1A-895B-4933A5FEC1F0}" sibTransId="{DA29EB7A-47B1-42A9-95C8-01EFE907B861}"/>
    <dgm:cxn modelId="{D55ABC5E-BC24-4EDF-AB7F-D212FF23B8BE}" type="presOf" srcId="{EA2902E0-6F8A-48EF-9F1D-EC6757F10070}" destId="{C28FBC59-36D2-441E-8F74-E4172BFB2238}" srcOrd="0" destOrd="0" presId="urn:microsoft.com/office/officeart/2005/8/layout/chevron1"/>
    <dgm:cxn modelId="{780C8FA5-B903-47BF-9630-EDF8EC4C3288}" type="presParOf" srcId="{974B23D9-CF2F-4710-B682-DBF3EDE9FF08}" destId="{AE47ABCA-6B38-4C98-8E46-F406C6F02A6A}" srcOrd="0" destOrd="0" presId="urn:microsoft.com/office/officeart/2005/8/layout/chevron1"/>
    <dgm:cxn modelId="{42B1171B-6406-45F9-82C4-0BC927B0411A}" type="presParOf" srcId="{974B23D9-CF2F-4710-B682-DBF3EDE9FF08}" destId="{4A60ADFD-0F8D-4B36-95D8-EC33161BABE2}" srcOrd="1" destOrd="0" presId="urn:microsoft.com/office/officeart/2005/8/layout/chevron1"/>
    <dgm:cxn modelId="{AE3FC4ED-CB4C-4263-917E-3EBF1FCE45A2}" type="presParOf" srcId="{974B23D9-CF2F-4710-B682-DBF3EDE9FF08}" destId="{DBF05848-2809-4D2C-91E9-B87F7E2F87A6}" srcOrd="2" destOrd="0" presId="urn:microsoft.com/office/officeart/2005/8/layout/chevron1"/>
    <dgm:cxn modelId="{0AD972D1-F85B-4D4B-B968-61F32CE8B9C6}" type="presParOf" srcId="{974B23D9-CF2F-4710-B682-DBF3EDE9FF08}" destId="{2FDE129D-D982-4FE5-BB34-0624D4D5E66C}" srcOrd="3" destOrd="0" presId="urn:microsoft.com/office/officeart/2005/8/layout/chevron1"/>
    <dgm:cxn modelId="{588C241B-DAA8-493E-B871-4E780E714EBE}" type="presParOf" srcId="{974B23D9-CF2F-4710-B682-DBF3EDE9FF08}" destId="{C28FBC59-36D2-441E-8F74-E4172BFB2238}" srcOrd="4" destOrd="0" presId="urn:microsoft.com/office/officeart/2005/8/layout/chevron1"/>
    <dgm:cxn modelId="{66094122-2063-4AEC-9449-AFEB4E4EA60F}" type="presParOf" srcId="{974B23D9-CF2F-4710-B682-DBF3EDE9FF08}" destId="{7497AF3E-9DC9-4399-8586-2B75AA05B8EA}" srcOrd="5" destOrd="0" presId="urn:microsoft.com/office/officeart/2005/8/layout/chevron1"/>
    <dgm:cxn modelId="{8FC1AE41-E07F-4485-8500-AAA9DAA0FAFC}" type="presParOf" srcId="{974B23D9-CF2F-4710-B682-DBF3EDE9FF08}" destId="{CB20C769-0FC9-4063-AE5D-CB29E3E5CBEA}" srcOrd="6" destOrd="0" presId="urn:microsoft.com/office/officeart/2005/8/layout/chevron1"/>
    <dgm:cxn modelId="{98605AF0-783A-4622-B687-D051E4D4FA9D}" type="presParOf" srcId="{974B23D9-CF2F-4710-B682-DBF3EDE9FF08}" destId="{93CAE707-B693-49FA-A648-7BFEA444577F}" srcOrd="7" destOrd="0" presId="urn:microsoft.com/office/officeart/2005/8/layout/chevron1"/>
    <dgm:cxn modelId="{2AF1188A-81F6-472B-A014-1956EF45D806}" type="presParOf" srcId="{974B23D9-CF2F-4710-B682-DBF3EDE9FF08}" destId="{16562ACA-8416-412D-B550-29D7059BCF93}" srcOrd="8"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97548F-C7A8-4386-A502-50197DFB74FA}"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en-US"/>
        </a:p>
      </dgm:t>
    </dgm:pt>
    <dgm:pt modelId="{9D890675-E54D-418E-B53C-C60550059190}">
      <dgm:prSet phldrT="[Text]" custT="1"/>
      <dgm:spPr/>
      <dgm:t>
        <a:bodyPr/>
        <a:lstStyle/>
        <a:p>
          <a:r>
            <a:rPr lang="fa-IR" sz="1200" b="1" dirty="0" smtClean="0">
              <a:cs typeface="B Nazanin" pitchFamily="2" charset="-78"/>
            </a:rPr>
            <a:t>نمونه گیری از محصول</a:t>
          </a:r>
          <a:endParaRPr lang="en-US" sz="1200" b="1" dirty="0">
            <a:cs typeface="B Nazanin" pitchFamily="2" charset="-78"/>
          </a:endParaRPr>
        </a:p>
      </dgm:t>
    </dgm:pt>
    <dgm:pt modelId="{B15EA17D-4CA1-4A89-B2F0-1F9E598438AB}" type="parTrans" cxnId="{9C598155-AD29-4FD1-A231-45485F16E111}">
      <dgm:prSet/>
      <dgm:spPr/>
      <dgm:t>
        <a:bodyPr/>
        <a:lstStyle/>
        <a:p>
          <a:endParaRPr lang="en-US"/>
        </a:p>
      </dgm:t>
    </dgm:pt>
    <dgm:pt modelId="{2AFD6FEB-C174-4885-9830-CF837A21843D}" type="sibTrans" cxnId="{9C598155-AD29-4FD1-A231-45485F16E111}">
      <dgm:prSet/>
      <dgm:spPr/>
      <dgm:t>
        <a:bodyPr/>
        <a:lstStyle/>
        <a:p>
          <a:endParaRPr lang="en-US"/>
        </a:p>
      </dgm:t>
    </dgm:pt>
    <dgm:pt modelId="{3FE158D3-45EE-476B-AE57-4E3826038AEE}">
      <dgm:prSet phldrT="[Text]" custT="1"/>
      <dgm:spPr/>
      <dgm:t>
        <a:bodyPr/>
        <a:lstStyle/>
        <a:p>
          <a:r>
            <a:rPr lang="fa-IR" sz="1200" b="1" dirty="0" smtClean="0">
              <a:cs typeface="B Nazanin" pitchFamily="2" charset="-78"/>
            </a:rPr>
            <a:t>انجام آزمایشات  کیفی</a:t>
          </a:r>
          <a:endParaRPr lang="en-US" sz="1200" b="1" dirty="0" smtClean="0">
            <a:cs typeface="B Nazanin" pitchFamily="2" charset="-78"/>
          </a:endParaRPr>
        </a:p>
      </dgm:t>
    </dgm:pt>
    <dgm:pt modelId="{45742B25-5FDE-40EB-B046-08F22CF67283}" type="parTrans" cxnId="{9464317F-D4A9-4416-9D12-A7774D728597}">
      <dgm:prSet/>
      <dgm:spPr/>
      <dgm:t>
        <a:bodyPr/>
        <a:lstStyle/>
        <a:p>
          <a:endParaRPr lang="en-US"/>
        </a:p>
      </dgm:t>
    </dgm:pt>
    <dgm:pt modelId="{BC1BF14C-94E9-406C-BDD6-EFF52C58DEEA}" type="sibTrans" cxnId="{9464317F-D4A9-4416-9D12-A7774D728597}">
      <dgm:prSet/>
      <dgm:spPr/>
      <dgm:t>
        <a:bodyPr/>
        <a:lstStyle/>
        <a:p>
          <a:endParaRPr lang="en-US"/>
        </a:p>
      </dgm:t>
    </dgm:pt>
    <dgm:pt modelId="{DDE98A8E-A29F-4DAC-B923-C3D677EAB3D1}">
      <dgm:prSet phldrT="[Text]" custT="1"/>
      <dgm:spPr/>
      <dgm:t>
        <a:bodyPr/>
        <a:lstStyle/>
        <a:p>
          <a:r>
            <a:rPr lang="fa-IR" sz="1200" b="1" dirty="0" smtClean="0">
              <a:cs typeface="B Nazanin" pitchFamily="2" charset="-78"/>
            </a:rPr>
            <a:t>اصلاح پارامترهای کنترلی فرآیند</a:t>
          </a:r>
          <a:endParaRPr lang="en-US" sz="1200" b="1" dirty="0" smtClean="0">
            <a:cs typeface="B Nazanin" pitchFamily="2" charset="-78"/>
          </a:endParaRPr>
        </a:p>
      </dgm:t>
    </dgm:pt>
    <dgm:pt modelId="{DA5293B6-4667-4A44-86E8-04913A38438C}" type="parTrans" cxnId="{33053E8E-4303-4F2B-9CBE-B2275406CBD1}">
      <dgm:prSet/>
      <dgm:spPr/>
      <dgm:t>
        <a:bodyPr/>
        <a:lstStyle/>
        <a:p>
          <a:endParaRPr lang="en-US"/>
        </a:p>
      </dgm:t>
    </dgm:pt>
    <dgm:pt modelId="{433820E4-EC56-4A83-BE2E-D3952C02E532}" type="sibTrans" cxnId="{33053E8E-4303-4F2B-9CBE-B2275406CBD1}">
      <dgm:prSet/>
      <dgm:spPr/>
      <dgm:t>
        <a:bodyPr/>
        <a:lstStyle/>
        <a:p>
          <a:endParaRPr lang="en-US"/>
        </a:p>
      </dgm:t>
    </dgm:pt>
    <dgm:pt modelId="{C789DC4F-6705-4ED2-882F-FACD47A31322}">
      <dgm:prSet phldrT="[Text]" custT="1"/>
      <dgm:spPr/>
      <dgm:t>
        <a:bodyPr/>
        <a:lstStyle/>
        <a:p>
          <a:r>
            <a:rPr lang="fa-IR" sz="1200" b="1" dirty="0" smtClean="0">
              <a:cs typeface="B Nazanin" pitchFamily="2" charset="-78"/>
            </a:rPr>
            <a:t>گذشت حداقل 2 ساعت تا به تعادل رسیدن راکتور</a:t>
          </a:r>
          <a:endParaRPr lang="en-US" sz="1200" b="1" dirty="0" smtClean="0">
            <a:cs typeface="B Nazanin" pitchFamily="2" charset="-78"/>
          </a:endParaRPr>
        </a:p>
      </dgm:t>
    </dgm:pt>
    <dgm:pt modelId="{95E94291-F2FA-4191-B803-B955703E95A7}" type="parTrans" cxnId="{A624269E-81DF-4AFD-83A4-894F718B4283}">
      <dgm:prSet/>
      <dgm:spPr/>
      <dgm:t>
        <a:bodyPr/>
        <a:lstStyle/>
        <a:p>
          <a:endParaRPr lang="en-US"/>
        </a:p>
      </dgm:t>
    </dgm:pt>
    <dgm:pt modelId="{38B61D37-6ADB-45DE-BF6C-6BAB3D52FDA7}" type="sibTrans" cxnId="{A624269E-81DF-4AFD-83A4-894F718B4283}">
      <dgm:prSet/>
      <dgm:spPr/>
      <dgm:t>
        <a:bodyPr/>
        <a:lstStyle/>
        <a:p>
          <a:endParaRPr lang="en-US"/>
        </a:p>
      </dgm:t>
    </dgm:pt>
    <dgm:pt modelId="{1DA361C2-97F1-4E3B-9092-9E3F990C740C}">
      <dgm:prSet phldrT="[Text]" custT="1"/>
      <dgm:spPr/>
      <dgm:t>
        <a:bodyPr/>
        <a:lstStyle/>
        <a:p>
          <a:r>
            <a:rPr lang="fa-IR" sz="1200" b="1" dirty="0" smtClean="0">
              <a:cs typeface="B Nazanin" pitchFamily="2" charset="-78"/>
            </a:rPr>
            <a:t>گذشت حداقل 3 ساعت تا اعلام نتایج</a:t>
          </a:r>
          <a:endParaRPr lang="en-US" sz="1200" b="1" dirty="0" smtClean="0">
            <a:cs typeface="B Nazanin" pitchFamily="2" charset="-78"/>
          </a:endParaRPr>
        </a:p>
      </dgm:t>
    </dgm:pt>
    <dgm:pt modelId="{92F3104B-260D-44DE-939B-C8D35408F341}" type="parTrans" cxnId="{60F7736C-E485-4441-86F9-E843D22EFD00}">
      <dgm:prSet/>
      <dgm:spPr/>
      <dgm:t>
        <a:bodyPr/>
        <a:lstStyle/>
        <a:p>
          <a:endParaRPr lang="en-US"/>
        </a:p>
      </dgm:t>
    </dgm:pt>
    <dgm:pt modelId="{EEE0DF29-8EC9-42C1-BB2A-A2CBDFCD64BB}" type="sibTrans" cxnId="{60F7736C-E485-4441-86F9-E843D22EFD00}">
      <dgm:prSet/>
      <dgm:spPr/>
      <dgm:t>
        <a:bodyPr/>
        <a:lstStyle/>
        <a:p>
          <a:endParaRPr lang="en-US"/>
        </a:p>
      </dgm:t>
    </dgm:pt>
    <dgm:pt modelId="{2A2318A4-BB02-4C30-A26F-601FB5B133DD}" type="pres">
      <dgm:prSet presAssocID="{DB97548F-C7A8-4386-A502-50197DFB74FA}" presName="cycle" presStyleCnt="0">
        <dgm:presLayoutVars>
          <dgm:dir/>
          <dgm:resizeHandles val="exact"/>
        </dgm:presLayoutVars>
      </dgm:prSet>
      <dgm:spPr/>
      <dgm:t>
        <a:bodyPr/>
        <a:lstStyle/>
        <a:p>
          <a:endParaRPr lang="en-US"/>
        </a:p>
      </dgm:t>
    </dgm:pt>
    <dgm:pt modelId="{DB05130B-CBD7-41C5-94FB-0F43435A1588}" type="pres">
      <dgm:prSet presAssocID="{9D890675-E54D-418E-B53C-C60550059190}" presName="node" presStyleLbl="node1" presStyleIdx="0" presStyleCnt="5" custScaleX="130253" custScaleY="130253">
        <dgm:presLayoutVars>
          <dgm:bulletEnabled val="1"/>
        </dgm:presLayoutVars>
      </dgm:prSet>
      <dgm:spPr/>
      <dgm:t>
        <a:bodyPr/>
        <a:lstStyle/>
        <a:p>
          <a:endParaRPr lang="en-US"/>
        </a:p>
      </dgm:t>
    </dgm:pt>
    <dgm:pt modelId="{558A469A-6C99-425F-A245-A4AAD8FEE3B2}" type="pres">
      <dgm:prSet presAssocID="{9D890675-E54D-418E-B53C-C60550059190}" presName="spNode" presStyleCnt="0"/>
      <dgm:spPr/>
    </dgm:pt>
    <dgm:pt modelId="{8924AFAE-1D98-4A49-97FA-961248768328}" type="pres">
      <dgm:prSet presAssocID="{2AFD6FEB-C174-4885-9830-CF837A21843D}" presName="sibTrans" presStyleLbl="sibTrans1D1" presStyleIdx="0" presStyleCnt="5"/>
      <dgm:spPr/>
      <dgm:t>
        <a:bodyPr/>
        <a:lstStyle/>
        <a:p>
          <a:endParaRPr lang="en-US"/>
        </a:p>
      </dgm:t>
    </dgm:pt>
    <dgm:pt modelId="{8BA5C08C-9B95-4B2B-BD6E-8042D9FDA303}" type="pres">
      <dgm:prSet presAssocID="{3FE158D3-45EE-476B-AE57-4E3826038AEE}" presName="node" presStyleLbl="node1" presStyleIdx="1" presStyleCnt="5" custScaleX="134008" custScaleY="134007" custRadScaleRad="165679" custRadScaleInc="32634">
        <dgm:presLayoutVars>
          <dgm:bulletEnabled val="1"/>
        </dgm:presLayoutVars>
      </dgm:prSet>
      <dgm:spPr/>
      <dgm:t>
        <a:bodyPr/>
        <a:lstStyle/>
        <a:p>
          <a:endParaRPr lang="en-US"/>
        </a:p>
      </dgm:t>
    </dgm:pt>
    <dgm:pt modelId="{5376BF70-2870-460F-BFD4-85CF047C47E0}" type="pres">
      <dgm:prSet presAssocID="{3FE158D3-45EE-476B-AE57-4E3826038AEE}" presName="spNode" presStyleCnt="0"/>
      <dgm:spPr/>
    </dgm:pt>
    <dgm:pt modelId="{B2FF730D-31F7-4B04-8973-C2D34F6018C1}" type="pres">
      <dgm:prSet presAssocID="{BC1BF14C-94E9-406C-BDD6-EFF52C58DEEA}" presName="sibTrans" presStyleLbl="sibTrans1D1" presStyleIdx="1" presStyleCnt="5"/>
      <dgm:spPr/>
      <dgm:t>
        <a:bodyPr/>
        <a:lstStyle/>
        <a:p>
          <a:endParaRPr lang="en-US"/>
        </a:p>
      </dgm:t>
    </dgm:pt>
    <dgm:pt modelId="{5B2AF36B-3118-41A2-A69D-02EE16267924}" type="pres">
      <dgm:prSet presAssocID="{1DA361C2-97F1-4E3B-9092-9E3F990C740C}" presName="node" presStyleLbl="node1" presStyleIdx="2" presStyleCnt="5" custScaleX="144101" custScaleY="144101" custRadScaleRad="114527" custRadScaleInc="-53064">
        <dgm:presLayoutVars>
          <dgm:bulletEnabled val="1"/>
        </dgm:presLayoutVars>
      </dgm:prSet>
      <dgm:spPr/>
      <dgm:t>
        <a:bodyPr/>
        <a:lstStyle/>
        <a:p>
          <a:endParaRPr lang="en-US"/>
        </a:p>
      </dgm:t>
    </dgm:pt>
    <dgm:pt modelId="{32DB642A-B318-4647-937A-56177EA8D5AE}" type="pres">
      <dgm:prSet presAssocID="{1DA361C2-97F1-4E3B-9092-9E3F990C740C}" presName="spNode" presStyleCnt="0"/>
      <dgm:spPr/>
    </dgm:pt>
    <dgm:pt modelId="{E82310EC-4D4D-4277-8674-5AA22108EE1F}" type="pres">
      <dgm:prSet presAssocID="{EEE0DF29-8EC9-42C1-BB2A-A2CBDFCD64BB}" presName="sibTrans" presStyleLbl="sibTrans1D1" presStyleIdx="2" presStyleCnt="5"/>
      <dgm:spPr/>
      <dgm:t>
        <a:bodyPr/>
        <a:lstStyle/>
        <a:p>
          <a:endParaRPr lang="en-US"/>
        </a:p>
      </dgm:t>
    </dgm:pt>
    <dgm:pt modelId="{3903FB8F-5D75-47E6-AE01-57393893E5E3}" type="pres">
      <dgm:prSet presAssocID="{DDE98A8E-A29F-4DAC-B923-C3D677EAB3D1}" presName="node" presStyleLbl="node1" presStyleIdx="3" presStyleCnt="5" custScaleX="138390" custScaleY="138390" custRadScaleRad="114949" custRadScaleInc="57742">
        <dgm:presLayoutVars>
          <dgm:bulletEnabled val="1"/>
        </dgm:presLayoutVars>
      </dgm:prSet>
      <dgm:spPr/>
      <dgm:t>
        <a:bodyPr/>
        <a:lstStyle/>
        <a:p>
          <a:endParaRPr lang="en-US"/>
        </a:p>
      </dgm:t>
    </dgm:pt>
    <dgm:pt modelId="{16DA879C-B2A8-48B3-BD27-A0DA008CA210}" type="pres">
      <dgm:prSet presAssocID="{DDE98A8E-A29F-4DAC-B923-C3D677EAB3D1}" presName="spNode" presStyleCnt="0"/>
      <dgm:spPr/>
    </dgm:pt>
    <dgm:pt modelId="{3D5D3447-604F-4687-A634-29A3B4DFBDB3}" type="pres">
      <dgm:prSet presAssocID="{433820E4-EC56-4A83-BE2E-D3952C02E532}" presName="sibTrans" presStyleLbl="sibTrans1D1" presStyleIdx="3" presStyleCnt="5"/>
      <dgm:spPr/>
      <dgm:t>
        <a:bodyPr/>
        <a:lstStyle/>
        <a:p>
          <a:endParaRPr lang="en-US"/>
        </a:p>
      </dgm:t>
    </dgm:pt>
    <dgm:pt modelId="{8B964C36-5FC5-44BF-ACA5-311F2B0D59F2}" type="pres">
      <dgm:prSet presAssocID="{C789DC4F-6705-4ED2-882F-FACD47A31322}" presName="node" presStyleLbl="node1" presStyleIdx="4" presStyleCnt="5" custScaleX="132937" custScaleY="132936" custRadScaleRad="158914" custRadScaleInc="-30319">
        <dgm:presLayoutVars>
          <dgm:bulletEnabled val="1"/>
        </dgm:presLayoutVars>
      </dgm:prSet>
      <dgm:spPr/>
      <dgm:t>
        <a:bodyPr/>
        <a:lstStyle/>
        <a:p>
          <a:endParaRPr lang="en-US"/>
        </a:p>
      </dgm:t>
    </dgm:pt>
    <dgm:pt modelId="{B459C2A1-6E92-41F2-920C-943C2F419EFB}" type="pres">
      <dgm:prSet presAssocID="{C789DC4F-6705-4ED2-882F-FACD47A31322}" presName="spNode" presStyleCnt="0"/>
      <dgm:spPr/>
    </dgm:pt>
    <dgm:pt modelId="{82DC1B2A-FCC6-4DD2-BC69-9AD839387BA6}" type="pres">
      <dgm:prSet presAssocID="{38B61D37-6ADB-45DE-BF6C-6BAB3D52FDA7}" presName="sibTrans" presStyleLbl="sibTrans1D1" presStyleIdx="4" presStyleCnt="5"/>
      <dgm:spPr/>
      <dgm:t>
        <a:bodyPr/>
        <a:lstStyle/>
        <a:p>
          <a:endParaRPr lang="en-US"/>
        </a:p>
      </dgm:t>
    </dgm:pt>
  </dgm:ptLst>
  <dgm:cxnLst>
    <dgm:cxn modelId="{1FF8C33C-59DE-43BC-83DD-43133F42B9BB}" type="presOf" srcId="{38B61D37-6ADB-45DE-BF6C-6BAB3D52FDA7}" destId="{82DC1B2A-FCC6-4DD2-BC69-9AD839387BA6}" srcOrd="0" destOrd="0" presId="urn:microsoft.com/office/officeart/2005/8/layout/cycle5"/>
    <dgm:cxn modelId="{A8CAB851-ED92-4EA4-990F-746E029DFE9F}" type="presOf" srcId="{BC1BF14C-94E9-406C-BDD6-EFF52C58DEEA}" destId="{B2FF730D-31F7-4B04-8973-C2D34F6018C1}" srcOrd="0" destOrd="0" presId="urn:microsoft.com/office/officeart/2005/8/layout/cycle5"/>
    <dgm:cxn modelId="{329BD8CA-FE33-4CBD-A402-C7C3E739CE8F}" type="presOf" srcId="{3FE158D3-45EE-476B-AE57-4E3826038AEE}" destId="{8BA5C08C-9B95-4B2B-BD6E-8042D9FDA303}" srcOrd="0" destOrd="0" presId="urn:microsoft.com/office/officeart/2005/8/layout/cycle5"/>
    <dgm:cxn modelId="{517ACF18-F57E-4F4D-AFA7-7D571B70C298}" type="presOf" srcId="{2AFD6FEB-C174-4885-9830-CF837A21843D}" destId="{8924AFAE-1D98-4A49-97FA-961248768328}" srcOrd="0" destOrd="0" presId="urn:microsoft.com/office/officeart/2005/8/layout/cycle5"/>
    <dgm:cxn modelId="{48DC3D6F-F020-446A-A0FD-79D03EDE59FF}" type="presOf" srcId="{9D890675-E54D-418E-B53C-C60550059190}" destId="{DB05130B-CBD7-41C5-94FB-0F43435A1588}" srcOrd="0" destOrd="0" presId="urn:microsoft.com/office/officeart/2005/8/layout/cycle5"/>
    <dgm:cxn modelId="{4FFE3793-BEBB-4525-9546-CC1FD8A82959}" type="presOf" srcId="{DDE98A8E-A29F-4DAC-B923-C3D677EAB3D1}" destId="{3903FB8F-5D75-47E6-AE01-57393893E5E3}" srcOrd="0" destOrd="0" presId="urn:microsoft.com/office/officeart/2005/8/layout/cycle5"/>
    <dgm:cxn modelId="{08F9D21D-7471-4AE0-B69B-43793C71715F}" type="presOf" srcId="{1DA361C2-97F1-4E3B-9092-9E3F990C740C}" destId="{5B2AF36B-3118-41A2-A69D-02EE16267924}" srcOrd="0" destOrd="0" presId="urn:microsoft.com/office/officeart/2005/8/layout/cycle5"/>
    <dgm:cxn modelId="{9C598155-AD29-4FD1-A231-45485F16E111}" srcId="{DB97548F-C7A8-4386-A502-50197DFB74FA}" destId="{9D890675-E54D-418E-B53C-C60550059190}" srcOrd="0" destOrd="0" parTransId="{B15EA17D-4CA1-4A89-B2F0-1F9E598438AB}" sibTransId="{2AFD6FEB-C174-4885-9830-CF837A21843D}"/>
    <dgm:cxn modelId="{60F7736C-E485-4441-86F9-E843D22EFD00}" srcId="{DB97548F-C7A8-4386-A502-50197DFB74FA}" destId="{1DA361C2-97F1-4E3B-9092-9E3F990C740C}" srcOrd="2" destOrd="0" parTransId="{92F3104B-260D-44DE-939B-C8D35408F341}" sibTransId="{EEE0DF29-8EC9-42C1-BB2A-A2CBDFCD64BB}"/>
    <dgm:cxn modelId="{5CC5F752-68F7-4EC1-B811-46C000DF67DF}" type="presOf" srcId="{DB97548F-C7A8-4386-A502-50197DFB74FA}" destId="{2A2318A4-BB02-4C30-A26F-601FB5B133DD}" srcOrd="0" destOrd="0" presId="urn:microsoft.com/office/officeart/2005/8/layout/cycle5"/>
    <dgm:cxn modelId="{33053E8E-4303-4F2B-9CBE-B2275406CBD1}" srcId="{DB97548F-C7A8-4386-A502-50197DFB74FA}" destId="{DDE98A8E-A29F-4DAC-B923-C3D677EAB3D1}" srcOrd="3" destOrd="0" parTransId="{DA5293B6-4667-4A44-86E8-04913A38438C}" sibTransId="{433820E4-EC56-4A83-BE2E-D3952C02E532}"/>
    <dgm:cxn modelId="{A624269E-81DF-4AFD-83A4-894F718B4283}" srcId="{DB97548F-C7A8-4386-A502-50197DFB74FA}" destId="{C789DC4F-6705-4ED2-882F-FACD47A31322}" srcOrd="4" destOrd="0" parTransId="{95E94291-F2FA-4191-B803-B955703E95A7}" sibTransId="{38B61D37-6ADB-45DE-BF6C-6BAB3D52FDA7}"/>
    <dgm:cxn modelId="{9464317F-D4A9-4416-9D12-A7774D728597}" srcId="{DB97548F-C7A8-4386-A502-50197DFB74FA}" destId="{3FE158D3-45EE-476B-AE57-4E3826038AEE}" srcOrd="1" destOrd="0" parTransId="{45742B25-5FDE-40EB-B046-08F22CF67283}" sibTransId="{BC1BF14C-94E9-406C-BDD6-EFF52C58DEEA}"/>
    <dgm:cxn modelId="{7FB80985-7F9F-424A-8A35-A5EC8FD22A04}" type="presOf" srcId="{EEE0DF29-8EC9-42C1-BB2A-A2CBDFCD64BB}" destId="{E82310EC-4D4D-4277-8674-5AA22108EE1F}" srcOrd="0" destOrd="0" presId="urn:microsoft.com/office/officeart/2005/8/layout/cycle5"/>
    <dgm:cxn modelId="{DFD6548B-CBE3-4E81-B3F0-996E4031CB8E}" type="presOf" srcId="{C789DC4F-6705-4ED2-882F-FACD47A31322}" destId="{8B964C36-5FC5-44BF-ACA5-311F2B0D59F2}" srcOrd="0" destOrd="0" presId="urn:microsoft.com/office/officeart/2005/8/layout/cycle5"/>
    <dgm:cxn modelId="{0CDBAC82-AB08-4841-95FF-73BEAC684FF9}" type="presOf" srcId="{433820E4-EC56-4A83-BE2E-D3952C02E532}" destId="{3D5D3447-604F-4687-A634-29A3B4DFBDB3}" srcOrd="0" destOrd="0" presId="urn:microsoft.com/office/officeart/2005/8/layout/cycle5"/>
    <dgm:cxn modelId="{08AE09A6-88FC-4231-9247-48CFBCA073DB}" type="presParOf" srcId="{2A2318A4-BB02-4C30-A26F-601FB5B133DD}" destId="{DB05130B-CBD7-41C5-94FB-0F43435A1588}" srcOrd="0" destOrd="0" presId="urn:microsoft.com/office/officeart/2005/8/layout/cycle5"/>
    <dgm:cxn modelId="{2F45FF57-C827-41BA-80B7-22B36DD25699}" type="presParOf" srcId="{2A2318A4-BB02-4C30-A26F-601FB5B133DD}" destId="{558A469A-6C99-425F-A245-A4AAD8FEE3B2}" srcOrd="1" destOrd="0" presId="urn:microsoft.com/office/officeart/2005/8/layout/cycle5"/>
    <dgm:cxn modelId="{5C379338-E08E-4874-B986-F90CE5D5C5CB}" type="presParOf" srcId="{2A2318A4-BB02-4C30-A26F-601FB5B133DD}" destId="{8924AFAE-1D98-4A49-97FA-961248768328}" srcOrd="2" destOrd="0" presId="urn:microsoft.com/office/officeart/2005/8/layout/cycle5"/>
    <dgm:cxn modelId="{E26B865F-8CBF-4D37-AD4D-0B03AFA13295}" type="presParOf" srcId="{2A2318A4-BB02-4C30-A26F-601FB5B133DD}" destId="{8BA5C08C-9B95-4B2B-BD6E-8042D9FDA303}" srcOrd="3" destOrd="0" presId="urn:microsoft.com/office/officeart/2005/8/layout/cycle5"/>
    <dgm:cxn modelId="{D6994F15-2C50-4860-B10E-D6634BABBA64}" type="presParOf" srcId="{2A2318A4-BB02-4C30-A26F-601FB5B133DD}" destId="{5376BF70-2870-460F-BFD4-85CF047C47E0}" srcOrd="4" destOrd="0" presId="urn:microsoft.com/office/officeart/2005/8/layout/cycle5"/>
    <dgm:cxn modelId="{0D2B941E-E843-44B2-887E-C847D2FFBCCF}" type="presParOf" srcId="{2A2318A4-BB02-4C30-A26F-601FB5B133DD}" destId="{B2FF730D-31F7-4B04-8973-C2D34F6018C1}" srcOrd="5" destOrd="0" presId="urn:microsoft.com/office/officeart/2005/8/layout/cycle5"/>
    <dgm:cxn modelId="{71373178-4E04-4097-BACD-2C1774DF22C2}" type="presParOf" srcId="{2A2318A4-BB02-4C30-A26F-601FB5B133DD}" destId="{5B2AF36B-3118-41A2-A69D-02EE16267924}" srcOrd="6" destOrd="0" presId="urn:microsoft.com/office/officeart/2005/8/layout/cycle5"/>
    <dgm:cxn modelId="{3D5DB689-FD00-48F3-8962-DA965EA5C0AB}" type="presParOf" srcId="{2A2318A4-BB02-4C30-A26F-601FB5B133DD}" destId="{32DB642A-B318-4647-937A-56177EA8D5AE}" srcOrd="7" destOrd="0" presId="urn:microsoft.com/office/officeart/2005/8/layout/cycle5"/>
    <dgm:cxn modelId="{1F4EDEA4-AA35-41F4-8549-37ECD9C06882}" type="presParOf" srcId="{2A2318A4-BB02-4C30-A26F-601FB5B133DD}" destId="{E82310EC-4D4D-4277-8674-5AA22108EE1F}" srcOrd="8" destOrd="0" presId="urn:microsoft.com/office/officeart/2005/8/layout/cycle5"/>
    <dgm:cxn modelId="{CBC99C52-05BD-4BE4-A539-AE7533CA8C6D}" type="presParOf" srcId="{2A2318A4-BB02-4C30-A26F-601FB5B133DD}" destId="{3903FB8F-5D75-47E6-AE01-57393893E5E3}" srcOrd="9" destOrd="0" presId="urn:microsoft.com/office/officeart/2005/8/layout/cycle5"/>
    <dgm:cxn modelId="{69E790DD-F222-46F9-B7BA-22CC036640A6}" type="presParOf" srcId="{2A2318A4-BB02-4C30-A26F-601FB5B133DD}" destId="{16DA879C-B2A8-48B3-BD27-A0DA008CA210}" srcOrd="10" destOrd="0" presId="urn:microsoft.com/office/officeart/2005/8/layout/cycle5"/>
    <dgm:cxn modelId="{6FEECD17-7C22-40CE-9646-B4BC9C6D5C59}" type="presParOf" srcId="{2A2318A4-BB02-4C30-A26F-601FB5B133DD}" destId="{3D5D3447-604F-4687-A634-29A3B4DFBDB3}" srcOrd="11" destOrd="0" presId="urn:microsoft.com/office/officeart/2005/8/layout/cycle5"/>
    <dgm:cxn modelId="{F2D8E7C9-9CC5-4DB2-AB80-225221358644}" type="presParOf" srcId="{2A2318A4-BB02-4C30-A26F-601FB5B133DD}" destId="{8B964C36-5FC5-44BF-ACA5-311F2B0D59F2}" srcOrd="12" destOrd="0" presId="urn:microsoft.com/office/officeart/2005/8/layout/cycle5"/>
    <dgm:cxn modelId="{E3A11CE8-BF1E-410B-A570-AC6720E07BFD}" type="presParOf" srcId="{2A2318A4-BB02-4C30-A26F-601FB5B133DD}" destId="{B459C2A1-6E92-41F2-920C-943C2F419EFB}" srcOrd="13" destOrd="0" presId="urn:microsoft.com/office/officeart/2005/8/layout/cycle5"/>
    <dgm:cxn modelId="{A641FDD8-9116-4B50-98C7-21482637711A}" type="presParOf" srcId="{2A2318A4-BB02-4C30-A26F-601FB5B133DD}" destId="{82DC1B2A-FCC6-4DD2-BC69-9AD839387BA6}"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18E137F7-84FD-4B5B-ABE9-DE424AD74166}"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4F6E1547-0D39-44C7-854F-50CE6CE32108}" type="presOf" srcId="{D9F53168-EE9B-46F4-9C0D-3E2FFA712191}" destId="{482F4C90-22DD-4646-8CB2-803EF48F183B}" srcOrd="0" destOrd="0" presId="urn:microsoft.com/office/officeart/2005/8/layout/chevron1"/>
    <dgm:cxn modelId="{96EB7BCA-A6A5-4719-A703-C1665DC0734B}"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EA3DA016-C9E9-4FA3-92DD-2034CB8DF453}"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ED4B08C2-3CE9-4551-86F7-E5083A65A986}" type="presOf" srcId="{D9F53168-EE9B-46F4-9C0D-3E2FFA712191}" destId="{482F4C90-22DD-4646-8CB2-803EF48F183B}" srcOrd="0" destOrd="0" presId="urn:microsoft.com/office/officeart/2005/8/layout/chevron1"/>
    <dgm:cxn modelId="{B023AF96-14D7-42BB-B250-178EBF044B6F}"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CE3F6E8B-FF19-42F7-8062-E33D0CA8C64C}" type="presOf" srcId="{D9F53168-EE9B-46F4-9C0D-3E2FFA712191}" destId="{482F4C90-22DD-4646-8CB2-803EF48F183B}" srcOrd="0" destOrd="0" presId="urn:microsoft.com/office/officeart/2005/8/layout/chevron1"/>
    <dgm:cxn modelId="{37C66164-70A1-4042-A78B-EDBC0B55E43C}"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20228A0C-1D03-470F-8C60-BA4306B1D3C7}"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D32BD7B6-C086-4ED3-B4E3-47B963C40A19}"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D59D02F8-BDAD-4F7F-920E-EA34A05F64AB}" type="presOf" srcId="{102BF34B-318C-4C11-94C8-5046167A3966}" destId="{EFE5D27A-3202-4CED-A46B-2FCDFA06F3B1}" srcOrd="0" destOrd="0" presId="urn:microsoft.com/office/officeart/2005/8/layout/chevron1"/>
    <dgm:cxn modelId="{4A5DD896-5EE5-4969-B3C0-ECF0EDEC75B6}"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1974688E-A6F8-4E91-BC30-2A6905CC8BD2}"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EBE7D30B-E8BB-4F3B-AC9E-42BE75A7FD07}" type="presOf" srcId="{102BF34B-318C-4C11-94C8-5046167A3966}" destId="{EFE5D27A-3202-4CED-A46B-2FCDFA06F3B1}" srcOrd="0" destOrd="0" presId="urn:microsoft.com/office/officeart/2005/8/layout/chevron1"/>
    <dgm:cxn modelId="{95957BDF-395C-48FD-BA8B-70BB77458E95}"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0F41C9D6-6337-4595-BAF8-A70BCBA85075}"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AF453BD5-BE45-43A5-BB0B-71D6E3CEB66D}" type="presOf" srcId="{D9F53168-EE9B-46F4-9C0D-3E2FFA712191}" destId="{482F4C90-22DD-4646-8CB2-803EF48F183B}" srcOrd="0" destOrd="0" presId="urn:microsoft.com/office/officeart/2005/8/layout/chevron1"/>
    <dgm:cxn modelId="{4AC91C2B-FAA7-4CBF-B4BB-1F1C3A6ED23E}"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A4BDE716-2864-40FA-BF87-E6F05AC9ECA1}" type="presOf" srcId="{102BF34B-318C-4C11-94C8-5046167A3966}" destId="{EFE5D27A-3202-4CED-A46B-2FCDFA06F3B1}" srcOrd="0" destOrd="0" presId="urn:microsoft.com/office/officeart/2005/8/layout/chevron1"/>
    <dgm:cxn modelId="{0D3BDA2C-A6E4-4C0E-A654-804D662216F9}" type="presOf" srcId="{D9F53168-EE9B-46F4-9C0D-3E2FFA712191}" destId="{482F4C90-22DD-4646-8CB2-803EF48F183B}" srcOrd="0" destOrd="0" presId="urn:microsoft.com/office/officeart/2005/8/layout/chevron1"/>
    <dgm:cxn modelId="{86F45955-718D-4924-A73C-66B63CD274F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B2825B91-D93D-43AE-91CF-6A726F93E0D2}"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CE3C0166-3DFE-4704-833E-427C79E7AE1E}" type="presOf" srcId="{D9F53168-EE9B-46F4-9C0D-3E2FFA712191}" destId="{482F4C90-22DD-4646-8CB2-803EF48F183B}" srcOrd="0" destOrd="0" presId="urn:microsoft.com/office/officeart/2005/8/layout/chevron1"/>
    <dgm:cxn modelId="{F389F2C9-7C8C-487B-995C-10B560DC3530}"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2629FED2-DA5A-4CD0-8EA0-8EB55E054787}" type="presOf" srcId="{D9F53168-EE9B-46F4-9C0D-3E2FFA712191}" destId="{482F4C90-22DD-4646-8CB2-803EF48F183B}" srcOrd="0" destOrd="0" presId="urn:microsoft.com/office/officeart/2005/8/layout/chevron1"/>
    <dgm:cxn modelId="{1B1DDF13-2774-40D4-920A-D610AFADB12C}"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7C364543-22BA-440A-AA82-BF98064A83CB}"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accent2">
            <a:lumMod val="75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820274D1-D101-4875-A9DB-1CF1DF70724E}" type="pres">
      <dgm:prSet presAssocID="{102BF34B-318C-4C11-94C8-5046167A3966}" presName="Name0" presStyleCnt="0">
        <dgm:presLayoutVars>
          <dgm:dir/>
          <dgm:animLvl val="lvl"/>
          <dgm:resizeHandles val="exact"/>
        </dgm:presLayoutVars>
      </dgm:prSet>
      <dgm:spPr/>
      <dgm:t>
        <a:bodyPr/>
        <a:lstStyle/>
        <a:p>
          <a:endParaRPr lang="en-US"/>
        </a:p>
      </dgm:t>
    </dgm:pt>
    <dgm:pt modelId="{039E424B-6B3B-416E-9A65-DAB23CF78276}"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17189246-1D99-4493-A992-B7CEAB7F7762}" type="presOf" srcId="{D9F53168-EE9B-46F4-9C0D-3E2FFA712191}" destId="{039E424B-6B3B-416E-9A65-DAB23CF78276}" srcOrd="0" destOrd="0" presId="urn:microsoft.com/office/officeart/2005/8/layout/chevron1"/>
    <dgm:cxn modelId="{E05BC000-E1E1-4C65-A959-B50F5FE73900}" type="presOf" srcId="{102BF34B-318C-4C11-94C8-5046167A3966}" destId="{820274D1-D101-4875-A9DB-1CF1DF70724E}" srcOrd="0" destOrd="0" presId="urn:microsoft.com/office/officeart/2005/8/layout/chevron1"/>
    <dgm:cxn modelId="{18E3AF05-B07B-4878-975D-92557474C771}" type="presParOf" srcId="{820274D1-D101-4875-A9DB-1CF1DF70724E}" destId="{039E424B-6B3B-416E-9A65-DAB23CF78276}"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2F8A61DD-E127-43E0-A3C6-B05D3B56F033}" type="presOf" srcId="{D9F53168-EE9B-46F4-9C0D-3E2FFA712191}" destId="{482F4C90-22DD-4646-8CB2-803EF48F183B}" srcOrd="0" destOrd="0" presId="urn:microsoft.com/office/officeart/2005/8/layout/chevron1"/>
    <dgm:cxn modelId="{FD530C42-0C89-416A-A0E6-161E34115019}"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B9E532A7-47E2-420F-ADDA-AC465F8DCA1C}"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5A6D256A-8019-4683-9F1A-60CB30B54726}" type="presOf" srcId="{D9F53168-EE9B-46F4-9C0D-3E2FFA712191}" destId="{482F4C90-22DD-4646-8CB2-803EF48F183B}" srcOrd="0" destOrd="0" presId="urn:microsoft.com/office/officeart/2005/8/layout/chevron1"/>
    <dgm:cxn modelId="{E4F59A4C-F381-42E7-90A7-87475EB4E5F0}"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F06A6E8A-89A6-4A9B-9D77-CF248049B83D}"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3D102410-1BE4-4ADC-B498-6FEF2179B6EB}" type="presOf" srcId="{D9F53168-EE9B-46F4-9C0D-3E2FFA712191}" destId="{482F4C90-22DD-4646-8CB2-803EF48F183B}" srcOrd="0" destOrd="0" presId="urn:microsoft.com/office/officeart/2005/8/layout/chevron1"/>
    <dgm:cxn modelId="{2516F297-607E-40FC-9E29-7414F685E865}"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E87F7066-4347-4F48-8245-E1651C272083}"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58C215B3-3585-41B5-9D21-3FB7FC0D9985}" type="presOf" srcId="{D9F53168-EE9B-46F4-9C0D-3E2FFA712191}" destId="{482F4C90-22DD-4646-8CB2-803EF48F183B}" srcOrd="0" destOrd="0" presId="urn:microsoft.com/office/officeart/2005/8/layout/chevron1"/>
    <dgm:cxn modelId="{1FF1D97B-061C-4937-8845-64D126F0282E}" type="presOf" srcId="{102BF34B-318C-4C11-94C8-5046167A3966}" destId="{EFE5D27A-3202-4CED-A46B-2FCDFA06F3B1}" srcOrd="0" destOrd="0" presId="urn:microsoft.com/office/officeart/2005/8/layout/chevron1"/>
    <dgm:cxn modelId="{12DDB992-FD6D-4F54-B150-96979EE2EB03}"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E9A286C3-EA12-49A2-9CB8-4D8C11E10DAE}" type="presOf" srcId="{D9F53168-EE9B-46F4-9C0D-3E2FFA712191}" destId="{482F4C90-22DD-4646-8CB2-803EF48F183B}" srcOrd="0" destOrd="0" presId="urn:microsoft.com/office/officeart/2005/8/layout/chevron1"/>
    <dgm:cxn modelId="{D44AA9D5-A5D8-4422-8A93-C198FB6F5AD1}"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38806FFD-354E-4B09-A59D-3033F73DA334}"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F88C18ED-F485-4D87-B523-B9B7C16C7D59}" type="presOf" srcId="{102BF34B-318C-4C11-94C8-5046167A3966}" destId="{EFE5D27A-3202-4CED-A46B-2FCDFA06F3B1}" srcOrd="0" destOrd="0" presId="urn:microsoft.com/office/officeart/2005/8/layout/chevron1"/>
    <dgm:cxn modelId="{4131A94F-F7FF-43D3-84CC-4543D3AB3B6F}"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EC52EA3A-04C3-4538-9F2B-452EC69C9F65}"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38450E60-DF97-453A-B834-276B2E2E37BA}"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79E8852B-177B-4C94-809F-4587799C98E3}" type="presOf" srcId="{102BF34B-318C-4C11-94C8-5046167A3966}" destId="{EFE5D27A-3202-4CED-A46B-2FCDFA06F3B1}" srcOrd="0" destOrd="0" presId="urn:microsoft.com/office/officeart/2005/8/layout/chevron1"/>
    <dgm:cxn modelId="{7E3CF094-D94A-4F3F-96B1-2B8004D93237}"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F4C4B596-477D-4BF1-9D1A-0240F2881EB7}" type="presOf" srcId="{D9F53168-EE9B-46F4-9C0D-3E2FFA712191}" destId="{482F4C90-22DD-4646-8CB2-803EF48F183B}" srcOrd="0" destOrd="0" presId="urn:microsoft.com/office/officeart/2005/8/layout/chevron1"/>
    <dgm:cxn modelId="{C9F41EE8-AA49-4A6F-9459-3285A4CE3EEE}" type="presOf" srcId="{102BF34B-318C-4C11-94C8-5046167A3966}" destId="{EFE5D27A-3202-4CED-A46B-2FCDFA06F3B1}" srcOrd="0" destOrd="0" presId="urn:microsoft.com/office/officeart/2005/8/layout/chevron1"/>
    <dgm:cxn modelId="{26D05530-8C5B-45B6-80F1-DF15BA2C2E76}"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7E61D86B-B436-4558-A71C-6EF066BFF1D6}"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CA9D3C61-DFAC-4578-861D-DE84DE81E3D3}" type="presOf" srcId="{102BF34B-318C-4C11-94C8-5046167A3966}" destId="{EFE5D27A-3202-4CED-A46B-2FCDFA06F3B1}" srcOrd="0" destOrd="0" presId="urn:microsoft.com/office/officeart/2005/8/layout/chevron1"/>
    <dgm:cxn modelId="{45F19AB6-6589-45C5-A07E-945990C59820}"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5F33AF5B-77F7-4B4E-AD2B-D87DAA6AEBE0}" type="presOf" srcId="{102BF34B-318C-4C11-94C8-5046167A3966}" destId="{EFE5D27A-3202-4CED-A46B-2FCDFA06F3B1}" srcOrd="0" destOrd="0" presId="urn:microsoft.com/office/officeart/2005/8/layout/chevron1"/>
    <dgm:cxn modelId="{5A3574D9-A3EA-4ACA-83BB-39498F69DF91}"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81A8FEB5-0680-4FD5-B366-B65CB51B7CFF}"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DF306-41A1-4D28-9DA6-AF39E3205E00}" type="doc">
      <dgm:prSet loTypeId="urn:microsoft.com/office/officeart/2005/8/layout/chevron2" loCatId="list" qsTypeId="urn:microsoft.com/office/officeart/2005/8/quickstyle/simple1" qsCatId="simple" csTypeId="urn:microsoft.com/office/officeart/2005/8/colors/accent1_1" csCatId="accent1" phldr="1"/>
      <dgm:spPr/>
      <dgm:t>
        <a:bodyPr/>
        <a:lstStyle/>
        <a:p>
          <a:endParaRPr lang="en-US"/>
        </a:p>
      </dgm:t>
    </dgm:pt>
    <dgm:pt modelId="{F586DAC9-DB85-4995-88A9-B97D16F07E91}">
      <dgm:prSet phldrT="[Text]" custT="1"/>
      <dgm:spPr>
        <a:ln>
          <a:solidFill>
            <a:schemeClr val="accent1">
              <a:lumMod val="50000"/>
            </a:schemeClr>
          </a:solidFill>
        </a:ln>
      </dgm:spPr>
      <dgm:t>
        <a:bodyPr/>
        <a:lstStyle/>
        <a:p>
          <a:r>
            <a:rPr lang="fa-IR" sz="1200" b="1" dirty="0" smtClean="0">
              <a:cs typeface="B Nazanin" pitchFamily="2" charset="-78"/>
            </a:rPr>
            <a:t>انجام آزمایش های کنترل کیفیت</a:t>
          </a:r>
          <a:endParaRPr lang="en-US" sz="1200" b="1" dirty="0">
            <a:cs typeface="B Nazanin" pitchFamily="2" charset="-78"/>
          </a:endParaRPr>
        </a:p>
      </dgm:t>
    </dgm:pt>
    <dgm:pt modelId="{CA6BEAF8-9C26-469B-86E6-03D2A2516AEB}">
      <dgm:prSet phldrT="[Text]" custT="1"/>
      <dgm:spPr>
        <a:ln>
          <a:solidFill>
            <a:schemeClr val="accent1">
              <a:lumMod val="50000"/>
            </a:schemeClr>
          </a:solidFill>
        </a:ln>
      </dgm:spPr>
      <dgm:t>
        <a:bodyPr/>
        <a:lstStyle/>
        <a:p>
          <a:r>
            <a:rPr lang="fa-IR" sz="1200" b="1" dirty="0" smtClean="0">
              <a:cs typeface="B Nazanin" pitchFamily="2" charset="-78"/>
            </a:rPr>
            <a:t>نمونه برداری از محصول</a:t>
          </a:r>
          <a:endParaRPr lang="en-US" sz="1200" b="1" dirty="0">
            <a:cs typeface="B Nazanin" pitchFamily="2" charset="-78"/>
          </a:endParaRPr>
        </a:p>
      </dgm:t>
    </dgm:pt>
    <dgm:pt modelId="{277C776D-AC98-4221-8020-A781D47D3D90}">
      <dgm:prSet phldrT="[Text]" custT="1">
        <dgm:style>
          <a:lnRef idx="2">
            <a:schemeClr val="accent1"/>
          </a:lnRef>
          <a:fillRef idx="1">
            <a:schemeClr val="lt1"/>
          </a:fillRef>
          <a:effectRef idx="0">
            <a:schemeClr val="accent1"/>
          </a:effectRef>
          <a:fontRef idx="minor">
            <a:schemeClr val="dk1"/>
          </a:fontRef>
        </dgm:style>
      </dgm:prSet>
      <dgm:spPr>
        <a:ln>
          <a:solidFill>
            <a:schemeClr val="accent1">
              <a:lumMod val="50000"/>
            </a:schemeClr>
          </a:solidFill>
        </a:ln>
      </dgm:spPr>
      <dgm:t>
        <a:bodyPr tIns="108000"/>
        <a:lstStyle/>
        <a:p>
          <a:r>
            <a:rPr lang="fa-IR" sz="1100" b="1" dirty="0" smtClean="0">
              <a:cs typeface="B Nazanin" pitchFamily="2" charset="-78"/>
            </a:rPr>
            <a:t>آزمایشگاه</a:t>
          </a:r>
          <a:endParaRPr lang="en-US" sz="1100" b="1" dirty="0" smtClean="0">
            <a:cs typeface="B Nazanin" pitchFamily="2" charset="-78"/>
          </a:endParaRPr>
        </a:p>
      </dgm:t>
    </dgm:pt>
    <dgm:pt modelId="{D71E20FA-DB4D-46A6-91E4-72D5B69DEA22}" type="sibTrans" cxnId="{952BAF9F-4F75-4589-8BF5-8B6D0EE23B50}">
      <dgm:prSet/>
      <dgm:spPr/>
      <dgm:t>
        <a:bodyPr/>
        <a:lstStyle/>
        <a:p>
          <a:endParaRPr lang="en-US"/>
        </a:p>
      </dgm:t>
    </dgm:pt>
    <dgm:pt modelId="{32D4215B-C3BD-47BA-806C-3133C5C99FD5}" type="parTrans" cxnId="{952BAF9F-4F75-4589-8BF5-8B6D0EE23B50}">
      <dgm:prSet/>
      <dgm:spPr/>
      <dgm:t>
        <a:bodyPr/>
        <a:lstStyle/>
        <a:p>
          <a:endParaRPr lang="en-US"/>
        </a:p>
      </dgm:t>
    </dgm:pt>
    <dgm:pt modelId="{23E625C6-BB7F-4101-89CE-F82A82F3AE9F}" type="sibTrans" cxnId="{0CCC4A50-8BC2-46ED-91EB-82A30FED14EF}">
      <dgm:prSet/>
      <dgm:spPr/>
      <dgm:t>
        <a:bodyPr/>
        <a:lstStyle/>
        <a:p>
          <a:endParaRPr lang="en-US"/>
        </a:p>
      </dgm:t>
    </dgm:pt>
    <dgm:pt modelId="{F03D29F3-9A3A-45B4-B359-8F611FECCE24}" type="parTrans" cxnId="{0CCC4A50-8BC2-46ED-91EB-82A30FED14EF}">
      <dgm:prSet/>
      <dgm:spPr/>
      <dgm:t>
        <a:bodyPr/>
        <a:lstStyle/>
        <a:p>
          <a:endParaRPr lang="en-US"/>
        </a:p>
      </dgm:t>
    </dgm:pt>
    <dgm:pt modelId="{3DE8315B-4B5C-4971-AA87-FE034C6001D6}" type="sibTrans" cxnId="{FD03B634-2E43-4137-8257-ACAA8F770F44}">
      <dgm:prSet/>
      <dgm:spPr/>
      <dgm:t>
        <a:bodyPr/>
        <a:lstStyle/>
        <a:p>
          <a:endParaRPr lang="en-US"/>
        </a:p>
      </dgm:t>
    </dgm:pt>
    <dgm:pt modelId="{31223A52-D98B-4172-B97F-7500B8B856D1}" type="parTrans" cxnId="{FD03B634-2E43-4137-8257-ACAA8F770F44}">
      <dgm:prSet/>
      <dgm:spPr/>
      <dgm:t>
        <a:bodyPr/>
        <a:lstStyle/>
        <a:p>
          <a:endParaRPr lang="en-US"/>
        </a:p>
      </dgm:t>
    </dgm:pt>
    <dgm:pt modelId="{917BFDCD-AF01-49D5-AD57-22D126EF0D96}">
      <dgm:prSet phldrT="[Text]" custT="1"/>
      <dgm:spPr>
        <a:ln>
          <a:solidFill>
            <a:schemeClr val="accent1">
              <a:lumMod val="50000"/>
            </a:schemeClr>
          </a:solidFill>
        </a:ln>
      </dgm:spPr>
      <dgm:t>
        <a:bodyPr/>
        <a:lstStyle/>
        <a:p>
          <a:r>
            <a:rPr lang="fa-IR" sz="1200" b="1" dirty="0" smtClean="0">
              <a:cs typeface="B Nazanin" pitchFamily="2" charset="-78"/>
            </a:rPr>
            <a:t>فرآیند دهیدروژناسیون</a:t>
          </a:r>
          <a:endParaRPr lang="en-US" sz="1200" b="1" dirty="0">
            <a:cs typeface="B Nazanin" pitchFamily="2" charset="-78"/>
          </a:endParaRPr>
        </a:p>
      </dgm:t>
    </dgm:pt>
    <dgm:pt modelId="{97180F63-28AA-45B5-968E-97D80C947A0A}">
      <dgm:prSet phldrT="[Text]" custT="1"/>
      <dgm:spPr>
        <a:ln>
          <a:solidFill>
            <a:schemeClr val="accent1">
              <a:lumMod val="50000"/>
            </a:schemeClr>
          </a:solidFill>
        </a:ln>
      </dgm:spPr>
      <dgm:t>
        <a:bodyPr/>
        <a:lstStyle/>
        <a:p>
          <a:r>
            <a:rPr lang="fa-IR" sz="1200" b="1" dirty="0" smtClean="0">
              <a:cs typeface="B Nazanin" pitchFamily="2" charset="-78"/>
            </a:rPr>
            <a:t>برج هوادهی</a:t>
          </a:r>
          <a:endParaRPr lang="en-US" sz="1200" b="1" dirty="0">
            <a:cs typeface="B Nazanin" pitchFamily="2" charset="-78"/>
          </a:endParaRPr>
        </a:p>
      </dgm:t>
    </dgm:pt>
    <dgm:pt modelId="{1FE95D80-32B0-4974-9008-E328257E3CAF}">
      <dgm:prSet phldrT="[Text]" custT="1">
        <dgm:style>
          <a:lnRef idx="2">
            <a:schemeClr val="accent1"/>
          </a:lnRef>
          <a:fillRef idx="1">
            <a:schemeClr val="lt1"/>
          </a:fillRef>
          <a:effectRef idx="0">
            <a:schemeClr val="accent1"/>
          </a:effectRef>
          <a:fontRef idx="minor">
            <a:schemeClr val="dk1"/>
          </a:fontRef>
        </dgm:style>
      </dgm:prSet>
      <dgm:spPr>
        <a:ln>
          <a:solidFill>
            <a:schemeClr val="accent1">
              <a:lumMod val="50000"/>
            </a:schemeClr>
          </a:solidFill>
        </a:ln>
      </dgm:spPr>
      <dgm:t>
        <a:bodyPr tIns="108000"/>
        <a:lstStyle/>
        <a:p>
          <a:r>
            <a:rPr lang="fa-IR" sz="1100" b="1" dirty="0" smtClean="0">
              <a:cs typeface="B Nazanin" pitchFamily="2" charset="-78"/>
            </a:rPr>
            <a:t>واحد</a:t>
          </a:r>
          <a:r>
            <a:rPr lang="fa-IR" sz="1200" dirty="0" smtClean="0"/>
            <a:t> </a:t>
          </a:r>
          <a:r>
            <a:rPr lang="fa-IR" sz="1100" b="1" dirty="0" smtClean="0">
              <a:cs typeface="B Nazanin" pitchFamily="2" charset="-78"/>
            </a:rPr>
            <a:t>آسفالت</a:t>
          </a:r>
          <a:endParaRPr lang="en-US" sz="1100" b="1" dirty="0" smtClean="0">
            <a:cs typeface="B Nazanin" pitchFamily="2" charset="-78"/>
          </a:endParaRPr>
        </a:p>
      </dgm:t>
    </dgm:pt>
    <dgm:pt modelId="{2F6E79CF-86C7-402F-807D-CED1A6C0ABE7}" type="sibTrans" cxnId="{7BEDD04D-F39E-410B-B4D6-54206DB7DAB3}">
      <dgm:prSet/>
      <dgm:spPr/>
      <dgm:t>
        <a:bodyPr/>
        <a:lstStyle/>
        <a:p>
          <a:endParaRPr lang="en-US"/>
        </a:p>
      </dgm:t>
    </dgm:pt>
    <dgm:pt modelId="{76CDE142-5360-4875-897E-99CFC17AD8CF}" type="parTrans" cxnId="{7BEDD04D-F39E-410B-B4D6-54206DB7DAB3}">
      <dgm:prSet/>
      <dgm:spPr/>
      <dgm:t>
        <a:bodyPr/>
        <a:lstStyle/>
        <a:p>
          <a:endParaRPr lang="en-US"/>
        </a:p>
      </dgm:t>
    </dgm:pt>
    <dgm:pt modelId="{7A047F6A-E67C-4C6F-8E8B-FF448E9D86C4}" type="sibTrans" cxnId="{9D739292-E3BE-46AC-A12A-3B3516E37DFC}">
      <dgm:prSet/>
      <dgm:spPr/>
      <dgm:t>
        <a:bodyPr/>
        <a:lstStyle/>
        <a:p>
          <a:endParaRPr lang="en-US"/>
        </a:p>
      </dgm:t>
    </dgm:pt>
    <dgm:pt modelId="{58B4BBAA-20EC-4278-9403-38FAE3B7B532}" type="parTrans" cxnId="{9D739292-E3BE-46AC-A12A-3B3516E37DFC}">
      <dgm:prSet/>
      <dgm:spPr/>
      <dgm:t>
        <a:bodyPr/>
        <a:lstStyle/>
        <a:p>
          <a:endParaRPr lang="en-US"/>
        </a:p>
      </dgm:t>
    </dgm:pt>
    <dgm:pt modelId="{72F6D540-160A-45E8-8CDE-BF254B057738}" type="sibTrans" cxnId="{BF947FAD-DB80-46BA-BA77-6FD933B04812}">
      <dgm:prSet/>
      <dgm:spPr/>
      <dgm:t>
        <a:bodyPr/>
        <a:lstStyle/>
        <a:p>
          <a:endParaRPr lang="en-US"/>
        </a:p>
      </dgm:t>
    </dgm:pt>
    <dgm:pt modelId="{77D75F6D-04B4-4143-B71D-4AE3EF166DA4}" type="parTrans" cxnId="{BF947FAD-DB80-46BA-BA77-6FD933B04812}">
      <dgm:prSet/>
      <dgm:spPr/>
      <dgm:t>
        <a:bodyPr/>
        <a:lstStyle/>
        <a:p>
          <a:endParaRPr lang="en-US"/>
        </a:p>
      </dgm:t>
    </dgm:pt>
    <dgm:pt modelId="{020A1A5E-FB53-4E68-A759-00ECD478C168}">
      <dgm:prSet phldrT="[Text]" custT="1"/>
      <dgm:spPr>
        <a:ln>
          <a:solidFill>
            <a:schemeClr val="accent1">
              <a:lumMod val="50000"/>
            </a:schemeClr>
          </a:solidFill>
        </a:ln>
      </dgm:spPr>
      <dgm:t>
        <a:bodyPr/>
        <a:lstStyle/>
        <a:p>
          <a:r>
            <a:rPr lang="fa-IR" sz="1200" b="1" dirty="0" smtClean="0">
              <a:cs typeface="B Nazanin" pitchFamily="2" charset="-78"/>
            </a:rPr>
            <a:t>برج تقطیر خلا</a:t>
          </a:r>
          <a:endParaRPr lang="en-US" sz="1200" b="1" dirty="0">
            <a:cs typeface="B Nazanin" pitchFamily="2" charset="-78"/>
          </a:endParaRPr>
        </a:p>
      </dgm:t>
    </dgm:pt>
    <dgm:pt modelId="{81AFBC73-78F9-4BD9-A7D1-A73B3F9DE256}">
      <dgm:prSet phldrT="[Text]" custT="1"/>
      <dgm:spPr>
        <a:ln>
          <a:solidFill>
            <a:schemeClr val="accent1">
              <a:lumMod val="50000"/>
            </a:schemeClr>
          </a:solidFill>
        </a:ln>
      </dgm:spPr>
      <dgm:t>
        <a:bodyPr/>
        <a:lstStyle/>
        <a:p>
          <a:r>
            <a:rPr lang="fa-IR" sz="1200" b="1" dirty="0" smtClean="0">
              <a:cs typeface="B Nazanin" pitchFamily="2" charset="-78"/>
            </a:rPr>
            <a:t>برج تقطیر اتمسفریک</a:t>
          </a:r>
          <a:endParaRPr lang="en-US" sz="1200" b="1" dirty="0">
            <a:cs typeface="B Nazanin" pitchFamily="2" charset="-78"/>
          </a:endParaRPr>
        </a:p>
      </dgm:t>
    </dgm:pt>
    <dgm:pt modelId="{CB217413-86B6-452D-A52E-9BB88C5CB074}">
      <dgm:prSet phldrT="[Text]" custT="1">
        <dgm:style>
          <a:lnRef idx="2">
            <a:schemeClr val="accent1"/>
          </a:lnRef>
          <a:fillRef idx="1">
            <a:schemeClr val="lt1"/>
          </a:fillRef>
          <a:effectRef idx="0">
            <a:schemeClr val="accent1"/>
          </a:effectRef>
          <a:fontRef idx="minor">
            <a:schemeClr val="dk1"/>
          </a:fontRef>
        </dgm:style>
      </dgm:prSet>
      <dgm:spPr>
        <a:ln>
          <a:solidFill>
            <a:schemeClr val="accent1">
              <a:lumMod val="50000"/>
            </a:schemeClr>
          </a:solidFill>
        </a:ln>
      </dgm:spPr>
      <dgm:t>
        <a:bodyPr tIns="108000"/>
        <a:lstStyle/>
        <a:p>
          <a:r>
            <a:rPr lang="fa-IR" sz="1100" b="1" dirty="0" smtClean="0">
              <a:cs typeface="B Nazanin" pitchFamily="2" charset="-78"/>
            </a:rPr>
            <a:t>واحد تقطیر</a:t>
          </a:r>
          <a:endParaRPr lang="en-US" sz="1100" b="1" dirty="0">
            <a:cs typeface="B Nazanin" pitchFamily="2" charset="-78"/>
          </a:endParaRPr>
        </a:p>
      </dgm:t>
    </dgm:pt>
    <dgm:pt modelId="{F58F9BD4-4DB6-4A69-87DD-D719B1009E2A}" type="sibTrans" cxnId="{37F80D34-E5D5-45A6-A830-3F55265B7224}">
      <dgm:prSet/>
      <dgm:spPr/>
      <dgm:t>
        <a:bodyPr/>
        <a:lstStyle/>
        <a:p>
          <a:endParaRPr lang="en-US"/>
        </a:p>
      </dgm:t>
    </dgm:pt>
    <dgm:pt modelId="{4CBDEC48-C6C0-490E-B321-422174097FFF}" type="parTrans" cxnId="{37F80D34-E5D5-45A6-A830-3F55265B7224}">
      <dgm:prSet/>
      <dgm:spPr/>
      <dgm:t>
        <a:bodyPr/>
        <a:lstStyle/>
        <a:p>
          <a:endParaRPr lang="en-US"/>
        </a:p>
      </dgm:t>
    </dgm:pt>
    <dgm:pt modelId="{86796686-0802-4F53-A83B-3A470E30CFA4}" type="sibTrans" cxnId="{0029C2E3-21BC-4063-8A2E-59C5A5B3B32F}">
      <dgm:prSet/>
      <dgm:spPr/>
      <dgm:t>
        <a:bodyPr/>
        <a:lstStyle/>
        <a:p>
          <a:endParaRPr lang="en-US"/>
        </a:p>
      </dgm:t>
    </dgm:pt>
    <dgm:pt modelId="{851946DF-6F7F-437D-BC7A-B69903A0DD6E}" type="parTrans" cxnId="{0029C2E3-21BC-4063-8A2E-59C5A5B3B32F}">
      <dgm:prSet/>
      <dgm:spPr/>
      <dgm:t>
        <a:bodyPr/>
        <a:lstStyle/>
        <a:p>
          <a:endParaRPr lang="en-US"/>
        </a:p>
      </dgm:t>
    </dgm:pt>
    <dgm:pt modelId="{0173617D-2FFF-4270-9A36-7B2D58D31C42}" type="sibTrans" cxnId="{5EA61C3A-CE9F-4F75-9D27-3DD2B65E6E14}">
      <dgm:prSet/>
      <dgm:spPr/>
      <dgm:t>
        <a:bodyPr/>
        <a:lstStyle/>
        <a:p>
          <a:endParaRPr lang="en-US"/>
        </a:p>
      </dgm:t>
    </dgm:pt>
    <dgm:pt modelId="{5A93E249-1891-48BD-BAC7-75E2F2AFD608}" type="parTrans" cxnId="{5EA61C3A-CE9F-4F75-9D27-3DD2B65E6E14}">
      <dgm:prSet/>
      <dgm:spPr/>
      <dgm:t>
        <a:bodyPr/>
        <a:lstStyle/>
        <a:p>
          <a:endParaRPr lang="en-US"/>
        </a:p>
      </dgm:t>
    </dgm:pt>
    <dgm:pt modelId="{06D15A7D-182F-464E-8BD5-F93FEEC21533}">
      <dgm:prSet phldrT="[Text]" custT="1"/>
      <dgm:spPr>
        <a:ln>
          <a:solidFill>
            <a:schemeClr val="accent1">
              <a:lumMod val="50000"/>
            </a:schemeClr>
          </a:solidFill>
        </a:ln>
      </dgm:spPr>
      <dgm:t>
        <a:bodyPr tIns="108000"/>
        <a:lstStyle/>
        <a:p>
          <a:pPr rtl="0"/>
          <a:r>
            <a:rPr lang="fa-IR" sz="1100" b="1" dirty="0" smtClean="0">
              <a:cs typeface="B Nazanin" pitchFamily="2" charset="-78"/>
            </a:rPr>
            <a:t>اصلاح فرآیند</a:t>
          </a:r>
          <a:endParaRPr lang="en-US" sz="1100" b="1" dirty="0">
            <a:cs typeface="B Nazanin" pitchFamily="2" charset="-78"/>
          </a:endParaRPr>
        </a:p>
      </dgm:t>
    </dgm:pt>
    <dgm:pt modelId="{D0AB946C-DDDE-4F05-917C-E450E22AD487}" type="parTrans" cxnId="{C3FF468D-DA04-4E6D-AE9C-A7B739F87B4E}">
      <dgm:prSet/>
      <dgm:spPr/>
      <dgm:t>
        <a:bodyPr/>
        <a:lstStyle/>
        <a:p>
          <a:endParaRPr lang="en-US"/>
        </a:p>
      </dgm:t>
    </dgm:pt>
    <dgm:pt modelId="{0347FBE1-DB46-433E-B36E-E36833DF0D97}" type="sibTrans" cxnId="{C3FF468D-DA04-4E6D-AE9C-A7B739F87B4E}">
      <dgm:prSet/>
      <dgm:spPr/>
      <dgm:t>
        <a:bodyPr/>
        <a:lstStyle/>
        <a:p>
          <a:endParaRPr lang="en-US"/>
        </a:p>
      </dgm:t>
    </dgm:pt>
    <dgm:pt modelId="{E366EB3E-8B8B-464B-A15B-D989F1CC107F}">
      <dgm:prSet phldrT="[Text]" custT="1"/>
      <dgm:spPr>
        <a:ln>
          <a:solidFill>
            <a:schemeClr val="accent1">
              <a:lumMod val="50000"/>
            </a:schemeClr>
          </a:solidFill>
        </a:ln>
      </dgm:spPr>
      <dgm:t>
        <a:bodyPr/>
        <a:lstStyle/>
        <a:p>
          <a:r>
            <a:rPr lang="fa-IR" sz="1200" b="1" dirty="0" smtClean="0">
              <a:cs typeface="B Nazanin" pitchFamily="2" charset="-78"/>
            </a:rPr>
            <a:t>تغییر پارامترهای عملیاتی</a:t>
          </a:r>
          <a:endParaRPr lang="en-US" sz="1200" b="1" dirty="0">
            <a:cs typeface="B Nazanin" pitchFamily="2" charset="-78"/>
          </a:endParaRPr>
        </a:p>
      </dgm:t>
    </dgm:pt>
    <dgm:pt modelId="{29682EE7-CF06-49B8-97C5-A81AAF7B145A}" type="parTrans" cxnId="{7E21B19F-62B5-439F-AF70-23DB50AD1850}">
      <dgm:prSet/>
      <dgm:spPr/>
      <dgm:t>
        <a:bodyPr/>
        <a:lstStyle/>
        <a:p>
          <a:endParaRPr lang="en-US"/>
        </a:p>
      </dgm:t>
    </dgm:pt>
    <dgm:pt modelId="{5CA4C5AA-21F6-4403-9D49-3BF89E643994}" type="sibTrans" cxnId="{7E21B19F-62B5-439F-AF70-23DB50AD1850}">
      <dgm:prSet/>
      <dgm:spPr/>
      <dgm:t>
        <a:bodyPr/>
        <a:lstStyle/>
        <a:p>
          <a:endParaRPr lang="en-US"/>
        </a:p>
      </dgm:t>
    </dgm:pt>
    <dgm:pt modelId="{30FE704E-BFD5-4AF4-AD19-EECD3BFD45EF}">
      <dgm:prSet phldrT="[Text]" custT="1"/>
      <dgm:spPr>
        <a:ln>
          <a:solidFill>
            <a:schemeClr val="accent1">
              <a:lumMod val="50000"/>
            </a:schemeClr>
          </a:solidFill>
        </a:ln>
      </dgm:spPr>
      <dgm:t>
        <a:bodyPr/>
        <a:lstStyle/>
        <a:p>
          <a:r>
            <a:rPr lang="fa-IR" sz="1200" b="1" dirty="0" smtClean="0">
              <a:cs typeface="B Nazanin" pitchFamily="2" charset="-78"/>
            </a:rPr>
            <a:t>نمونه برداری مجدد</a:t>
          </a:r>
          <a:endParaRPr lang="en-US" sz="1200" b="1" dirty="0">
            <a:cs typeface="B Nazanin" pitchFamily="2" charset="-78"/>
          </a:endParaRPr>
        </a:p>
      </dgm:t>
    </dgm:pt>
    <dgm:pt modelId="{594D32FE-8C1E-4384-A5BD-445462178268}" type="parTrans" cxnId="{A72BD54F-E533-4684-B07A-AE74DD317DF9}">
      <dgm:prSet/>
      <dgm:spPr/>
      <dgm:t>
        <a:bodyPr/>
        <a:lstStyle/>
        <a:p>
          <a:endParaRPr lang="en-US"/>
        </a:p>
      </dgm:t>
    </dgm:pt>
    <dgm:pt modelId="{51DE5D40-8F29-4112-A1DD-DA4DA821C350}" type="sibTrans" cxnId="{A72BD54F-E533-4684-B07A-AE74DD317DF9}">
      <dgm:prSet/>
      <dgm:spPr/>
      <dgm:t>
        <a:bodyPr/>
        <a:lstStyle/>
        <a:p>
          <a:endParaRPr lang="en-US"/>
        </a:p>
      </dgm:t>
    </dgm:pt>
    <dgm:pt modelId="{809F1666-593A-4388-8792-F2E172838A6E}" type="pres">
      <dgm:prSet presAssocID="{950DF306-41A1-4D28-9DA6-AF39E3205E00}" presName="linearFlow" presStyleCnt="0">
        <dgm:presLayoutVars>
          <dgm:dir/>
          <dgm:animLvl val="lvl"/>
          <dgm:resizeHandles val="exact"/>
        </dgm:presLayoutVars>
      </dgm:prSet>
      <dgm:spPr/>
      <dgm:t>
        <a:bodyPr/>
        <a:lstStyle/>
        <a:p>
          <a:endParaRPr lang="en-US"/>
        </a:p>
      </dgm:t>
    </dgm:pt>
    <dgm:pt modelId="{107187A5-30B8-4F86-A1B4-344C49978092}" type="pres">
      <dgm:prSet presAssocID="{CB217413-86B6-452D-A52E-9BB88C5CB074}" presName="composite" presStyleCnt="0"/>
      <dgm:spPr/>
    </dgm:pt>
    <dgm:pt modelId="{76B9091C-1969-4929-827F-9418ABB938E1}" type="pres">
      <dgm:prSet presAssocID="{CB217413-86B6-452D-A52E-9BB88C5CB074}" presName="parentText" presStyleLbl="alignNode1" presStyleIdx="0" presStyleCnt="4">
        <dgm:presLayoutVars>
          <dgm:chMax val="1"/>
          <dgm:bulletEnabled val="1"/>
        </dgm:presLayoutVars>
      </dgm:prSet>
      <dgm:spPr/>
      <dgm:t>
        <a:bodyPr/>
        <a:lstStyle/>
        <a:p>
          <a:endParaRPr lang="en-US"/>
        </a:p>
      </dgm:t>
    </dgm:pt>
    <dgm:pt modelId="{3FD4A023-E4AF-4AB3-A6FE-8F3B95C7E49E}" type="pres">
      <dgm:prSet presAssocID="{CB217413-86B6-452D-A52E-9BB88C5CB074}" presName="descendantText" presStyleLbl="alignAcc1" presStyleIdx="0" presStyleCnt="4">
        <dgm:presLayoutVars>
          <dgm:bulletEnabled val="1"/>
        </dgm:presLayoutVars>
      </dgm:prSet>
      <dgm:spPr/>
      <dgm:t>
        <a:bodyPr/>
        <a:lstStyle/>
        <a:p>
          <a:endParaRPr lang="en-US"/>
        </a:p>
      </dgm:t>
    </dgm:pt>
    <dgm:pt modelId="{7FF158AC-06BF-4385-A70C-3A1DBD3EFD68}" type="pres">
      <dgm:prSet presAssocID="{F58F9BD4-4DB6-4A69-87DD-D719B1009E2A}" presName="sp" presStyleCnt="0"/>
      <dgm:spPr/>
    </dgm:pt>
    <dgm:pt modelId="{F2E57AC1-D86F-4BF9-AA6C-209450C1DD0B}" type="pres">
      <dgm:prSet presAssocID="{1FE95D80-32B0-4974-9008-E328257E3CAF}" presName="composite" presStyleCnt="0"/>
      <dgm:spPr/>
    </dgm:pt>
    <dgm:pt modelId="{5E7EB2DE-D754-4E4C-B4ED-42336C254C69}" type="pres">
      <dgm:prSet presAssocID="{1FE95D80-32B0-4974-9008-E328257E3CAF}" presName="parentText" presStyleLbl="alignNode1" presStyleIdx="1" presStyleCnt="4">
        <dgm:presLayoutVars>
          <dgm:chMax val="1"/>
          <dgm:bulletEnabled val="1"/>
        </dgm:presLayoutVars>
      </dgm:prSet>
      <dgm:spPr/>
      <dgm:t>
        <a:bodyPr/>
        <a:lstStyle/>
        <a:p>
          <a:endParaRPr lang="en-US"/>
        </a:p>
      </dgm:t>
    </dgm:pt>
    <dgm:pt modelId="{4ADD54DF-6BCD-4913-849E-A8D6285EBAC1}" type="pres">
      <dgm:prSet presAssocID="{1FE95D80-32B0-4974-9008-E328257E3CAF}" presName="descendantText" presStyleLbl="alignAcc1" presStyleIdx="1" presStyleCnt="4">
        <dgm:presLayoutVars>
          <dgm:bulletEnabled val="1"/>
        </dgm:presLayoutVars>
      </dgm:prSet>
      <dgm:spPr/>
      <dgm:t>
        <a:bodyPr/>
        <a:lstStyle/>
        <a:p>
          <a:endParaRPr lang="en-US"/>
        </a:p>
      </dgm:t>
    </dgm:pt>
    <dgm:pt modelId="{947CCA2C-71DD-4A86-B4B5-381A1F6302AC}" type="pres">
      <dgm:prSet presAssocID="{2F6E79CF-86C7-402F-807D-CED1A6C0ABE7}" presName="sp" presStyleCnt="0"/>
      <dgm:spPr/>
    </dgm:pt>
    <dgm:pt modelId="{71A75F4C-2503-40DB-9A68-4416468E83CB}" type="pres">
      <dgm:prSet presAssocID="{277C776D-AC98-4221-8020-A781D47D3D90}" presName="composite" presStyleCnt="0"/>
      <dgm:spPr/>
    </dgm:pt>
    <dgm:pt modelId="{B02EFB3E-EC0C-4390-970B-526EFF4F210B}" type="pres">
      <dgm:prSet presAssocID="{277C776D-AC98-4221-8020-A781D47D3D90}" presName="parentText" presStyleLbl="alignNode1" presStyleIdx="2" presStyleCnt="4">
        <dgm:presLayoutVars>
          <dgm:chMax val="1"/>
          <dgm:bulletEnabled val="1"/>
        </dgm:presLayoutVars>
      </dgm:prSet>
      <dgm:spPr/>
      <dgm:t>
        <a:bodyPr/>
        <a:lstStyle/>
        <a:p>
          <a:endParaRPr lang="en-US"/>
        </a:p>
      </dgm:t>
    </dgm:pt>
    <dgm:pt modelId="{2DC29508-6B27-41CF-BC6A-556137ED5D91}" type="pres">
      <dgm:prSet presAssocID="{277C776D-AC98-4221-8020-A781D47D3D90}" presName="descendantText" presStyleLbl="alignAcc1" presStyleIdx="2" presStyleCnt="4">
        <dgm:presLayoutVars>
          <dgm:bulletEnabled val="1"/>
        </dgm:presLayoutVars>
      </dgm:prSet>
      <dgm:spPr/>
      <dgm:t>
        <a:bodyPr/>
        <a:lstStyle/>
        <a:p>
          <a:endParaRPr lang="en-US"/>
        </a:p>
      </dgm:t>
    </dgm:pt>
    <dgm:pt modelId="{C851D721-1028-4921-8FF7-33E9CDDD205F}" type="pres">
      <dgm:prSet presAssocID="{D71E20FA-DB4D-46A6-91E4-72D5B69DEA22}" presName="sp" presStyleCnt="0"/>
      <dgm:spPr/>
    </dgm:pt>
    <dgm:pt modelId="{91C5824C-0F36-47A1-A554-1966F2FB6724}" type="pres">
      <dgm:prSet presAssocID="{06D15A7D-182F-464E-8BD5-F93FEEC21533}" presName="composite" presStyleCnt="0"/>
      <dgm:spPr/>
    </dgm:pt>
    <dgm:pt modelId="{02C79BA1-05E7-42E9-AD3C-F1A272954AC7}" type="pres">
      <dgm:prSet presAssocID="{06D15A7D-182F-464E-8BD5-F93FEEC21533}" presName="parentText" presStyleLbl="alignNode1" presStyleIdx="3" presStyleCnt="4">
        <dgm:presLayoutVars>
          <dgm:chMax val="1"/>
          <dgm:bulletEnabled val="1"/>
        </dgm:presLayoutVars>
      </dgm:prSet>
      <dgm:spPr/>
      <dgm:t>
        <a:bodyPr/>
        <a:lstStyle/>
        <a:p>
          <a:endParaRPr lang="en-US"/>
        </a:p>
      </dgm:t>
    </dgm:pt>
    <dgm:pt modelId="{54827CE1-3D21-447E-9538-1078C30EAA3B}" type="pres">
      <dgm:prSet presAssocID="{06D15A7D-182F-464E-8BD5-F93FEEC21533}" presName="descendantText" presStyleLbl="alignAcc1" presStyleIdx="3" presStyleCnt="4">
        <dgm:presLayoutVars>
          <dgm:bulletEnabled val="1"/>
        </dgm:presLayoutVars>
      </dgm:prSet>
      <dgm:spPr/>
      <dgm:t>
        <a:bodyPr/>
        <a:lstStyle/>
        <a:p>
          <a:endParaRPr lang="en-US"/>
        </a:p>
      </dgm:t>
    </dgm:pt>
  </dgm:ptLst>
  <dgm:cxnLst>
    <dgm:cxn modelId="{9638EC36-C0FE-44A7-ABDF-7C6C6F4751B1}" type="presOf" srcId="{277C776D-AC98-4221-8020-A781D47D3D90}" destId="{B02EFB3E-EC0C-4390-970B-526EFF4F210B}" srcOrd="0" destOrd="0" presId="urn:microsoft.com/office/officeart/2005/8/layout/chevron2"/>
    <dgm:cxn modelId="{A39A433D-3E08-474F-B650-FA38972F656C}" type="presOf" srcId="{917BFDCD-AF01-49D5-AD57-22D126EF0D96}" destId="{4ADD54DF-6BCD-4913-849E-A8D6285EBAC1}" srcOrd="0" destOrd="1" presId="urn:microsoft.com/office/officeart/2005/8/layout/chevron2"/>
    <dgm:cxn modelId="{49D2E2AE-9FCF-4D6B-B34F-9D9011E35A61}" type="presOf" srcId="{CB217413-86B6-452D-A52E-9BB88C5CB074}" destId="{76B9091C-1969-4929-827F-9418ABB938E1}" srcOrd="0" destOrd="0" presId="urn:microsoft.com/office/officeart/2005/8/layout/chevron2"/>
    <dgm:cxn modelId="{C45A6630-A951-415D-93FD-950EB935AA17}" type="presOf" srcId="{1FE95D80-32B0-4974-9008-E328257E3CAF}" destId="{5E7EB2DE-D754-4E4C-B4ED-42336C254C69}" srcOrd="0" destOrd="0" presId="urn:microsoft.com/office/officeart/2005/8/layout/chevron2"/>
    <dgm:cxn modelId="{6336AB56-CF38-4C4E-AFE1-6FEC7CF80ACC}" type="presOf" srcId="{020A1A5E-FB53-4E68-A759-00ECD478C168}" destId="{3FD4A023-E4AF-4AB3-A6FE-8F3B95C7E49E}" srcOrd="0" destOrd="1" presId="urn:microsoft.com/office/officeart/2005/8/layout/chevron2"/>
    <dgm:cxn modelId="{0CCC4A50-8BC2-46ED-91EB-82A30FED14EF}" srcId="{277C776D-AC98-4221-8020-A781D47D3D90}" destId="{F586DAC9-DB85-4995-88A9-B97D16F07E91}" srcOrd="1" destOrd="0" parTransId="{F03D29F3-9A3A-45B4-B359-8F611FECCE24}" sibTransId="{23E625C6-BB7F-4101-89CE-F82A82F3AE9F}"/>
    <dgm:cxn modelId="{549B7763-89F3-442C-A956-4BCC8C5DFC0F}" type="presOf" srcId="{97180F63-28AA-45B5-968E-97D80C947A0A}" destId="{4ADD54DF-6BCD-4913-849E-A8D6285EBAC1}" srcOrd="0" destOrd="0" presId="urn:microsoft.com/office/officeart/2005/8/layout/chevron2"/>
    <dgm:cxn modelId="{3C33E572-B60B-4B00-8ED9-4DC0C6A5413C}" type="presOf" srcId="{950DF306-41A1-4D28-9DA6-AF39E3205E00}" destId="{809F1666-593A-4388-8792-F2E172838A6E}" srcOrd="0" destOrd="0" presId="urn:microsoft.com/office/officeart/2005/8/layout/chevron2"/>
    <dgm:cxn modelId="{A56FEB2C-1424-4A80-91BD-3CEC253E880C}" type="presOf" srcId="{06D15A7D-182F-464E-8BD5-F93FEEC21533}" destId="{02C79BA1-05E7-42E9-AD3C-F1A272954AC7}" srcOrd="0" destOrd="0" presId="urn:microsoft.com/office/officeart/2005/8/layout/chevron2"/>
    <dgm:cxn modelId="{C3FF468D-DA04-4E6D-AE9C-A7B739F87B4E}" srcId="{950DF306-41A1-4D28-9DA6-AF39E3205E00}" destId="{06D15A7D-182F-464E-8BD5-F93FEEC21533}" srcOrd="3" destOrd="0" parTransId="{D0AB946C-DDDE-4F05-917C-E450E22AD487}" sibTransId="{0347FBE1-DB46-433E-B36E-E36833DF0D97}"/>
    <dgm:cxn modelId="{952BAF9F-4F75-4589-8BF5-8B6D0EE23B50}" srcId="{950DF306-41A1-4D28-9DA6-AF39E3205E00}" destId="{277C776D-AC98-4221-8020-A781D47D3D90}" srcOrd="2" destOrd="0" parTransId="{32D4215B-C3BD-47BA-806C-3133C5C99FD5}" sibTransId="{D71E20FA-DB4D-46A6-91E4-72D5B69DEA22}"/>
    <dgm:cxn modelId="{7BEDD04D-F39E-410B-B4D6-54206DB7DAB3}" srcId="{950DF306-41A1-4D28-9DA6-AF39E3205E00}" destId="{1FE95D80-32B0-4974-9008-E328257E3CAF}" srcOrd="1" destOrd="0" parTransId="{76CDE142-5360-4875-897E-99CFC17AD8CF}" sibTransId="{2F6E79CF-86C7-402F-807D-CED1A6C0ABE7}"/>
    <dgm:cxn modelId="{FD03B634-2E43-4137-8257-ACAA8F770F44}" srcId="{277C776D-AC98-4221-8020-A781D47D3D90}" destId="{CA6BEAF8-9C26-469B-86E6-03D2A2516AEB}" srcOrd="0" destOrd="0" parTransId="{31223A52-D98B-4172-B97F-7500B8B856D1}" sibTransId="{3DE8315B-4B5C-4971-AA87-FE034C6001D6}"/>
    <dgm:cxn modelId="{7E21B19F-62B5-439F-AF70-23DB50AD1850}" srcId="{06D15A7D-182F-464E-8BD5-F93FEEC21533}" destId="{E366EB3E-8B8B-464B-A15B-D989F1CC107F}" srcOrd="0" destOrd="0" parTransId="{29682EE7-CF06-49B8-97C5-A81AAF7B145A}" sibTransId="{5CA4C5AA-21F6-4403-9D49-3BF89E643994}"/>
    <dgm:cxn modelId="{BF947FAD-DB80-46BA-BA77-6FD933B04812}" srcId="{1FE95D80-32B0-4974-9008-E328257E3CAF}" destId="{97180F63-28AA-45B5-968E-97D80C947A0A}" srcOrd="0" destOrd="0" parTransId="{77D75F6D-04B4-4143-B71D-4AE3EF166DA4}" sibTransId="{72F6D540-160A-45E8-8CDE-BF254B057738}"/>
    <dgm:cxn modelId="{37F80D34-E5D5-45A6-A830-3F55265B7224}" srcId="{950DF306-41A1-4D28-9DA6-AF39E3205E00}" destId="{CB217413-86B6-452D-A52E-9BB88C5CB074}" srcOrd="0" destOrd="0" parTransId="{4CBDEC48-C6C0-490E-B321-422174097FFF}" sibTransId="{F58F9BD4-4DB6-4A69-87DD-D719B1009E2A}"/>
    <dgm:cxn modelId="{68F62F71-F6A6-4299-ABB7-47353B444B54}" type="presOf" srcId="{F586DAC9-DB85-4995-88A9-B97D16F07E91}" destId="{2DC29508-6B27-41CF-BC6A-556137ED5D91}" srcOrd="0" destOrd="1" presId="urn:microsoft.com/office/officeart/2005/8/layout/chevron2"/>
    <dgm:cxn modelId="{5EA61C3A-CE9F-4F75-9D27-3DD2B65E6E14}" srcId="{CB217413-86B6-452D-A52E-9BB88C5CB074}" destId="{81AFBC73-78F9-4BD9-A7D1-A73B3F9DE256}" srcOrd="0" destOrd="0" parTransId="{5A93E249-1891-48BD-BAC7-75E2F2AFD608}" sibTransId="{0173617D-2FFF-4270-9A36-7B2D58D31C42}"/>
    <dgm:cxn modelId="{0029C2E3-21BC-4063-8A2E-59C5A5B3B32F}" srcId="{CB217413-86B6-452D-A52E-9BB88C5CB074}" destId="{020A1A5E-FB53-4E68-A759-00ECD478C168}" srcOrd="1" destOrd="0" parTransId="{851946DF-6F7F-437D-BC7A-B69903A0DD6E}" sibTransId="{86796686-0802-4F53-A83B-3A470E30CFA4}"/>
    <dgm:cxn modelId="{AC41D7C3-C211-4C69-B77B-7DF3A6F1E9FB}" type="presOf" srcId="{30FE704E-BFD5-4AF4-AD19-EECD3BFD45EF}" destId="{54827CE1-3D21-447E-9538-1078C30EAA3B}" srcOrd="0" destOrd="1" presId="urn:microsoft.com/office/officeart/2005/8/layout/chevron2"/>
    <dgm:cxn modelId="{E6C02DF1-AB09-4463-9BC6-1330C7E8BD73}" type="presOf" srcId="{CA6BEAF8-9C26-469B-86E6-03D2A2516AEB}" destId="{2DC29508-6B27-41CF-BC6A-556137ED5D91}" srcOrd="0" destOrd="0" presId="urn:microsoft.com/office/officeart/2005/8/layout/chevron2"/>
    <dgm:cxn modelId="{4DDAF86D-F8A3-4132-A62A-B14F34C4B363}" type="presOf" srcId="{E366EB3E-8B8B-464B-A15B-D989F1CC107F}" destId="{54827CE1-3D21-447E-9538-1078C30EAA3B}" srcOrd="0" destOrd="0" presId="urn:microsoft.com/office/officeart/2005/8/layout/chevron2"/>
    <dgm:cxn modelId="{A72BD54F-E533-4684-B07A-AE74DD317DF9}" srcId="{06D15A7D-182F-464E-8BD5-F93FEEC21533}" destId="{30FE704E-BFD5-4AF4-AD19-EECD3BFD45EF}" srcOrd="1" destOrd="0" parTransId="{594D32FE-8C1E-4384-A5BD-445462178268}" sibTransId="{51DE5D40-8F29-4112-A1DD-DA4DA821C350}"/>
    <dgm:cxn modelId="{9D739292-E3BE-46AC-A12A-3B3516E37DFC}" srcId="{1FE95D80-32B0-4974-9008-E328257E3CAF}" destId="{917BFDCD-AF01-49D5-AD57-22D126EF0D96}" srcOrd="1" destOrd="0" parTransId="{58B4BBAA-20EC-4278-9403-38FAE3B7B532}" sibTransId="{7A047F6A-E67C-4C6F-8E8B-FF448E9D86C4}"/>
    <dgm:cxn modelId="{182D1EE3-FB02-4341-9050-5832AF6456EA}" type="presOf" srcId="{81AFBC73-78F9-4BD9-A7D1-A73B3F9DE256}" destId="{3FD4A023-E4AF-4AB3-A6FE-8F3B95C7E49E}" srcOrd="0" destOrd="0" presId="urn:microsoft.com/office/officeart/2005/8/layout/chevron2"/>
    <dgm:cxn modelId="{D3063414-0F6A-4151-AF6E-BAA9ACC86C8B}" type="presParOf" srcId="{809F1666-593A-4388-8792-F2E172838A6E}" destId="{107187A5-30B8-4F86-A1B4-344C49978092}" srcOrd="0" destOrd="0" presId="urn:microsoft.com/office/officeart/2005/8/layout/chevron2"/>
    <dgm:cxn modelId="{7F23D50E-B3E9-4420-849A-DCA5E873BEA4}" type="presParOf" srcId="{107187A5-30B8-4F86-A1B4-344C49978092}" destId="{76B9091C-1969-4929-827F-9418ABB938E1}" srcOrd="0" destOrd="0" presId="urn:microsoft.com/office/officeart/2005/8/layout/chevron2"/>
    <dgm:cxn modelId="{D4775A7A-BF71-40E4-B2C6-85E8F84F483C}" type="presParOf" srcId="{107187A5-30B8-4F86-A1B4-344C49978092}" destId="{3FD4A023-E4AF-4AB3-A6FE-8F3B95C7E49E}" srcOrd="1" destOrd="0" presId="urn:microsoft.com/office/officeart/2005/8/layout/chevron2"/>
    <dgm:cxn modelId="{3A16E063-5F9D-4020-B134-C28236D04B98}" type="presParOf" srcId="{809F1666-593A-4388-8792-F2E172838A6E}" destId="{7FF158AC-06BF-4385-A70C-3A1DBD3EFD68}" srcOrd="1" destOrd="0" presId="urn:microsoft.com/office/officeart/2005/8/layout/chevron2"/>
    <dgm:cxn modelId="{A2946DB5-E4FA-422A-92F9-230535163858}" type="presParOf" srcId="{809F1666-593A-4388-8792-F2E172838A6E}" destId="{F2E57AC1-D86F-4BF9-AA6C-209450C1DD0B}" srcOrd="2" destOrd="0" presId="urn:microsoft.com/office/officeart/2005/8/layout/chevron2"/>
    <dgm:cxn modelId="{24EEA3AA-548E-4FAF-9ED2-637847836529}" type="presParOf" srcId="{F2E57AC1-D86F-4BF9-AA6C-209450C1DD0B}" destId="{5E7EB2DE-D754-4E4C-B4ED-42336C254C69}" srcOrd="0" destOrd="0" presId="urn:microsoft.com/office/officeart/2005/8/layout/chevron2"/>
    <dgm:cxn modelId="{7B98B3C8-F557-4EA5-A98E-59E17EC4B2A0}" type="presParOf" srcId="{F2E57AC1-D86F-4BF9-AA6C-209450C1DD0B}" destId="{4ADD54DF-6BCD-4913-849E-A8D6285EBAC1}" srcOrd="1" destOrd="0" presId="urn:microsoft.com/office/officeart/2005/8/layout/chevron2"/>
    <dgm:cxn modelId="{931C2188-0D8B-44CB-9598-29FA968FF02A}" type="presParOf" srcId="{809F1666-593A-4388-8792-F2E172838A6E}" destId="{947CCA2C-71DD-4A86-B4B5-381A1F6302AC}" srcOrd="3" destOrd="0" presId="urn:microsoft.com/office/officeart/2005/8/layout/chevron2"/>
    <dgm:cxn modelId="{F0E68E10-8FA5-49FC-B17E-95FC055326E2}" type="presParOf" srcId="{809F1666-593A-4388-8792-F2E172838A6E}" destId="{71A75F4C-2503-40DB-9A68-4416468E83CB}" srcOrd="4" destOrd="0" presId="urn:microsoft.com/office/officeart/2005/8/layout/chevron2"/>
    <dgm:cxn modelId="{20857AB1-7675-4166-A931-D4EA2B6B2FE8}" type="presParOf" srcId="{71A75F4C-2503-40DB-9A68-4416468E83CB}" destId="{B02EFB3E-EC0C-4390-970B-526EFF4F210B}" srcOrd="0" destOrd="0" presId="urn:microsoft.com/office/officeart/2005/8/layout/chevron2"/>
    <dgm:cxn modelId="{E744A338-6228-474C-B182-0AAFBDAAE858}" type="presParOf" srcId="{71A75F4C-2503-40DB-9A68-4416468E83CB}" destId="{2DC29508-6B27-41CF-BC6A-556137ED5D91}" srcOrd="1" destOrd="0" presId="urn:microsoft.com/office/officeart/2005/8/layout/chevron2"/>
    <dgm:cxn modelId="{5E4E8F01-3A67-45E2-A589-2AAA0DC50D9C}" type="presParOf" srcId="{809F1666-593A-4388-8792-F2E172838A6E}" destId="{C851D721-1028-4921-8FF7-33E9CDDD205F}" srcOrd="5" destOrd="0" presId="urn:microsoft.com/office/officeart/2005/8/layout/chevron2"/>
    <dgm:cxn modelId="{7900E8A0-8579-4CD4-B333-D8F545093D3C}" type="presParOf" srcId="{809F1666-593A-4388-8792-F2E172838A6E}" destId="{91C5824C-0F36-47A1-A554-1966F2FB6724}" srcOrd="6" destOrd="0" presId="urn:microsoft.com/office/officeart/2005/8/layout/chevron2"/>
    <dgm:cxn modelId="{B712D823-C673-4C31-A632-82E592810BB2}" type="presParOf" srcId="{91C5824C-0F36-47A1-A554-1966F2FB6724}" destId="{02C79BA1-05E7-42E9-AD3C-F1A272954AC7}" srcOrd="0" destOrd="0" presId="urn:microsoft.com/office/officeart/2005/8/layout/chevron2"/>
    <dgm:cxn modelId="{5D30A7CD-88E5-418C-85B6-EAEB31C9BC21}" type="presParOf" srcId="{91C5824C-0F36-47A1-A554-1966F2FB6724}" destId="{54827CE1-3D21-447E-9538-1078C30EAA3B}" srcOrd="1" destOrd="0" presId="urn:microsoft.com/office/officeart/2005/8/layout/chevron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37BC2D48-2A90-44FA-BABF-6A6D9A938732}" type="presOf" srcId="{102BF34B-318C-4C11-94C8-5046167A3966}" destId="{EFE5D27A-3202-4CED-A46B-2FCDFA06F3B1}" srcOrd="0" destOrd="0" presId="urn:microsoft.com/office/officeart/2005/8/layout/chevron1"/>
    <dgm:cxn modelId="{60F12991-67F7-4191-BB38-3193FADF87F2}" type="presOf" srcId="{D9F53168-EE9B-46F4-9C0D-3E2FFA712191}" destId="{482F4C90-22DD-4646-8CB2-803EF48F183B}" srcOrd="0" destOrd="0" presId="urn:microsoft.com/office/officeart/2005/8/layout/chevron1"/>
    <dgm:cxn modelId="{16C6DB6E-63B0-491B-A25D-47D5A2AA641A}"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6D9EC834-FDFA-4F0C-A578-EB5FC905BB23}"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1B30B545-52C2-4EEF-99C6-ABAC2EBB980A}" type="presOf" srcId="{102BF34B-318C-4C11-94C8-5046167A3966}" destId="{EFE5D27A-3202-4CED-A46B-2FCDFA06F3B1}" srcOrd="0" destOrd="0" presId="urn:microsoft.com/office/officeart/2005/8/layout/chevron1"/>
    <dgm:cxn modelId="{4CEEE325-5AFC-40A4-85F5-83E9E2098CE3}"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972EFAAB-26B5-4752-89FC-6B9F5E94374C}"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234B4370-460C-4828-B3E2-80C75588F16A}" type="presOf" srcId="{102BF34B-318C-4C11-94C8-5046167A3966}" destId="{EFE5D27A-3202-4CED-A46B-2FCDFA06F3B1}" srcOrd="0" destOrd="0" presId="urn:microsoft.com/office/officeart/2005/8/layout/chevron1"/>
    <dgm:cxn modelId="{3E5C809D-9B02-4BE7-86FE-6AC14F26C1E8}"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F270976B-19C0-404D-B949-05CE77775898}"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9F6A4047-E799-4135-BF15-AEDD4F38E663}" type="presOf" srcId="{102BF34B-318C-4C11-94C8-5046167A3966}" destId="{EFE5D27A-3202-4CED-A46B-2FCDFA06F3B1}" srcOrd="0" destOrd="0" presId="urn:microsoft.com/office/officeart/2005/8/layout/chevron1"/>
    <dgm:cxn modelId="{68163E90-28BE-4590-A439-6ED031BCC4C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186E8233-C233-4626-8D8B-62F2398B1DC0}"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6F003169-B28B-45E0-AB54-6049B49EE7CB}" type="presOf" srcId="{D9F53168-EE9B-46F4-9C0D-3E2FFA712191}" destId="{482F4C90-22DD-4646-8CB2-803EF48F183B}" srcOrd="0" destOrd="0" presId="urn:microsoft.com/office/officeart/2005/8/layout/chevron1"/>
    <dgm:cxn modelId="{7A7584E6-DF89-4FBE-959E-05EC3706DEF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2CE2DCE6-2950-42FC-9FC6-2AAA83A1002E}"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5177B4E8-E6D8-41E0-8CE7-1D34E8B05ABE}" type="presOf" srcId="{102BF34B-318C-4C11-94C8-5046167A3966}" destId="{EFE5D27A-3202-4CED-A46B-2FCDFA06F3B1}" srcOrd="0" destOrd="0" presId="urn:microsoft.com/office/officeart/2005/8/layout/chevron1"/>
    <dgm:cxn modelId="{4695A553-0A7B-43E3-B6D8-3951E29934B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40497A68-8B9D-420B-8666-1BE6A8E953C5}" type="presOf" srcId="{D9F53168-EE9B-46F4-9C0D-3E2FFA712191}" destId="{482F4C90-22DD-4646-8CB2-803EF48F183B}" srcOrd="0" destOrd="0" presId="urn:microsoft.com/office/officeart/2005/8/layout/chevron1"/>
    <dgm:cxn modelId="{2107D326-A5B1-44DB-B782-6EBFD8400602}" type="presOf" srcId="{102BF34B-318C-4C11-94C8-5046167A3966}" destId="{EFE5D27A-3202-4CED-A46B-2FCDFA06F3B1}" srcOrd="0" destOrd="0" presId="urn:microsoft.com/office/officeart/2005/8/layout/chevron1"/>
    <dgm:cxn modelId="{017B5FEC-EA80-48EA-B676-4DE95C95835B}"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4FEE462B-B47F-4B4A-86DE-482FE28DA412}"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62AB4CE4-DA4D-4E3B-940F-090EC694DAC2}" type="presOf" srcId="{102BF34B-318C-4C11-94C8-5046167A3966}" destId="{EFE5D27A-3202-4CED-A46B-2FCDFA06F3B1}" srcOrd="0" destOrd="0" presId="urn:microsoft.com/office/officeart/2005/8/layout/chevron1"/>
    <dgm:cxn modelId="{4D6F3FF0-65BF-4152-941A-7242F6C4C6C1}"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3753EB19-03AF-4297-BE6B-BB8503C67BA7}"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8013BCA6-670B-4801-B92B-8773069EC54A}" type="presOf" srcId="{D9F53168-EE9B-46F4-9C0D-3E2FFA712191}" destId="{482F4C90-22DD-4646-8CB2-803EF48F183B}" srcOrd="0" destOrd="0" presId="urn:microsoft.com/office/officeart/2005/8/layout/chevron1"/>
    <dgm:cxn modelId="{7BA25D96-2735-446C-A238-9224BA4FD05D}"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F63D3501-8BB5-4EF4-99F0-50F13B7E2960}" type="presOf" srcId="{D9F53168-EE9B-46F4-9C0D-3E2FFA712191}" destId="{482F4C90-22DD-4646-8CB2-803EF48F183B}" srcOrd="0" destOrd="0" presId="urn:microsoft.com/office/officeart/2005/8/layout/chevron1"/>
    <dgm:cxn modelId="{74FE13B8-E32B-42E2-AEBE-9610CB35888F}"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9E5764B1-C100-4CEF-A406-24381ED63625}"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accent2">
            <a:lumMod val="75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5D48AD72-B26A-409D-A2B7-BC37C213B1A1}" type="presOf" srcId="{102BF34B-318C-4C11-94C8-5046167A3966}" destId="{EFE5D27A-3202-4CED-A46B-2FCDFA06F3B1}" srcOrd="0" destOrd="0" presId="urn:microsoft.com/office/officeart/2005/8/layout/chevron1"/>
    <dgm:cxn modelId="{9F8E6F89-1164-4382-BC6E-D7CDFDCEA041}"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2E2CD916-DE93-4553-8E67-69C8723A6101}"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7DB0934C-AC03-4C92-AA1C-F2ED177C8C68}" type="presOf" srcId="{D9F53168-EE9B-46F4-9C0D-3E2FFA712191}" destId="{482F4C90-22DD-4646-8CB2-803EF48F183B}" srcOrd="0" destOrd="0" presId="urn:microsoft.com/office/officeart/2005/8/layout/chevron1"/>
    <dgm:cxn modelId="{FFD18969-D075-4688-8322-2F7E27344446}"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16928A49-3AF6-468D-9CEF-FD6F7ABDFCD5}"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7F8659D8-14BC-44AE-877C-DC5ECF1680FD}" type="presOf" srcId="{D9F53168-EE9B-46F4-9C0D-3E2FFA712191}" destId="{482F4C90-22DD-4646-8CB2-803EF48F183B}" srcOrd="0" destOrd="0" presId="urn:microsoft.com/office/officeart/2005/8/layout/chevron1"/>
    <dgm:cxn modelId="{69613E0F-97C6-44E6-BA4E-B42204CC59BD}"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7FA0CD92-EE66-4425-9F7D-CF6CFE6645BF}"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6B239EBD-F5A3-451E-8C06-79C7F7C08B3E}" type="presOf" srcId="{102BF34B-318C-4C11-94C8-5046167A3966}" destId="{EFE5D27A-3202-4CED-A46B-2FCDFA06F3B1}" srcOrd="0" destOrd="0" presId="urn:microsoft.com/office/officeart/2005/8/layout/chevron1"/>
    <dgm:cxn modelId="{6FFB255A-4AEF-45B2-8F11-A62B88DC62EB}" type="presOf" srcId="{D9F53168-EE9B-46F4-9C0D-3E2FFA712191}" destId="{482F4C90-22DD-4646-8CB2-803EF48F183B}" srcOrd="0" destOrd="0" presId="urn:microsoft.com/office/officeart/2005/8/layout/chevron1"/>
    <dgm:cxn modelId="{57DDBA9B-2A96-49AC-BA63-BEBD51C5C745}"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81D3D289-72D0-4419-8E00-F13ACF351CAE}"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48F0F6B7-2062-4C86-A6FD-0A46471752A4}" type="presOf" srcId="{D9F53168-EE9B-46F4-9C0D-3E2FFA712191}" destId="{482F4C90-22DD-4646-8CB2-803EF48F183B}" srcOrd="0" destOrd="0" presId="urn:microsoft.com/office/officeart/2005/8/layout/chevron1"/>
    <dgm:cxn modelId="{0F600891-E5E9-41BA-8740-0723AF23AEE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66E801BD-D305-4D76-B9D0-8B485CBAB9F9}"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0A223112-DC6C-4C6C-9279-079C992DD712}" type="presOf" srcId="{102BF34B-318C-4C11-94C8-5046167A3966}" destId="{EFE5D27A-3202-4CED-A46B-2FCDFA06F3B1}" srcOrd="0" destOrd="0" presId="urn:microsoft.com/office/officeart/2005/8/layout/chevron1"/>
    <dgm:cxn modelId="{56ED3AD3-7994-4529-979C-EC5786FBA38D}"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E3071846-5840-4F0B-84F3-B57E5B98DDEC}"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7FE53AC3-BED3-4F1F-9B07-56555A4004DA}" type="presOf" srcId="{102BF34B-318C-4C11-94C8-5046167A3966}" destId="{EFE5D27A-3202-4CED-A46B-2FCDFA06F3B1}" srcOrd="0" destOrd="0" presId="urn:microsoft.com/office/officeart/2005/8/layout/chevron1"/>
    <dgm:cxn modelId="{F8E9F471-8F42-4DA9-8782-70F018846ABD}"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5B373A4E-4AFA-4F4B-9895-AFA918D574C8}"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79BA9B1B-EF1E-4A09-B319-7A739863DD17}" type="presOf" srcId="{102BF34B-318C-4C11-94C8-5046167A3966}" destId="{EFE5D27A-3202-4CED-A46B-2FCDFA06F3B1}" srcOrd="0" destOrd="0" presId="urn:microsoft.com/office/officeart/2005/8/layout/chevron1"/>
    <dgm:cxn modelId="{859B441F-D65D-452A-B4D7-08199839CE3C}"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52349CEE-8243-4D18-A141-D1E3B8794473}" type="presOf" srcId="{D9F53168-EE9B-46F4-9C0D-3E2FFA712191}" destId="{482F4C90-22DD-4646-8CB2-803EF48F183B}" srcOrd="0" destOrd="0" presId="urn:microsoft.com/office/officeart/2005/8/layout/chevron1"/>
    <dgm:cxn modelId="{4A2A7D0C-6475-47B7-BE34-8BB029899E06}" type="presOf" srcId="{102BF34B-318C-4C11-94C8-5046167A3966}" destId="{EFE5D27A-3202-4CED-A46B-2FCDFA06F3B1}" srcOrd="0" destOrd="0" presId="urn:microsoft.com/office/officeart/2005/8/layout/chevron1"/>
    <dgm:cxn modelId="{33BD8FA1-16F6-4442-9F04-77373206D9AD}"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059BCB74-F6C6-4381-8064-F816D4B43A9C}" type="presOf" srcId="{D9F53168-EE9B-46F4-9C0D-3E2FFA712191}" destId="{482F4C90-22DD-4646-8CB2-803EF48F183B}" srcOrd="0" destOrd="0" presId="urn:microsoft.com/office/officeart/2005/8/layout/chevron1"/>
    <dgm:cxn modelId="{7B8B5A8D-5219-48CE-9466-43415555A22D}" type="presOf" srcId="{102BF34B-318C-4C11-94C8-5046167A3966}" destId="{EFE5D27A-3202-4CED-A46B-2FCDFA06F3B1}" srcOrd="0" destOrd="0" presId="urn:microsoft.com/office/officeart/2005/8/layout/chevron1"/>
    <dgm:cxn modelId="{D264938E-708B-4EF4-9656-139D6005F806}"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E0C84637-6140-4CD9-A560-A73B9C64301C}" type="presOf" srcId="{102BF34B-318C-4C11-94C8-5046167A3966}" destId="{EFE5D27A-3202-4CED-A46B-2FCDFA06F3B1}" srcOrd="0" destOrd="0" presId="urn:microsoft.com/office/officeart/2005/8/layout/chevron1"/>
    <dgm:cxn modelId="{BAA8A525-1579-448B-B0ED-15E6BD56E2FE}"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847987D7-860F-4A51-9E30-67D3F8346964}"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9244CCF8-FCA3-41C1-BE1E-4F5A18218D8C}"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C1C65C22-A017-40F5-B317-43AA35C6B4B4}" type="presOf" srcId="{D9F53168-EE9B-46F4-9C0D-3E2FFA712191}" destId="{482F4C90-22DD-4646-8CB2-803EF48F183B}" srcOrd="0" destOrd="0" presId="urn:microsoft.com/office/officeart/2005/8/layout/chevron1"/>
    <dgm:cxn modelId="{80C2A78C-DF40-41E2-9A32-720612D984CA}"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198AB5DE-CDE4-4FC9-8014-BEE73F48D326}"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10196AD1-CEF3-4B28-BFD9-BC7C58BCC010}" type="presOf" srcId="{102BF34B-318C-4C11-94C8-5046167A3966}" destId="{EFE5D27A-3202-4CED-A46B-2FCDFA06F3B1}" srcOrd="0" destOrd="0" presId="urn:microsoft.com/office/officeart/2005/8/layout/chevron1"/>
    <dgm:cxn modelId="{84D63686-5D5A-4550-9C04-52C1456C92A0}"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2AF3D889-902D-4FFC-83AC-91C9F628961E}" type="presOf" srcId="{D9F53168-EE9B-46F4-9C0D-3E2FFA712191}" destId="{482F4C90-22DD-4646-8CB2-803EF48F183B}" srcOrd="0" destOrd="0" presId="urn:microsoft.com/office/officeart/2005/8/layout/chevron1"/>
    <dgm:cxn modelId="{865D2DCB-8BFE-4C59-A5F3-E0FF20EABF2F}" type="presOf" srcId="{102BF34B-318C-4C11-94C8-5046167A3966}" destId="{EFE5D27A-3202-4CED-A46B-2FCDFA06F3B1}"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BC4FB84E-DAA2-4D62-8F6F-554879117082}"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tx2">
            <a:lumMod val="60000"/>
            <a:lumOff val="40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195058AD-F694-4BB4-A51A-CF5CA0E91199}"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F6F35080-42F7-42B2-A3EB-FA7714ECCF5A}" type="presOf" srcId="{102BF34B-318C-4C11-94C8-5046167A3966}" destId="{EFE5D27A-3202-4CED-A46B-2FCDFA06F3B1}" srcOrd="0" destOrd="0" presId="urn:microsoft.com/office/officeart/2005/8/layout/chevron1"/>
    <dgm:cxn modelId="{26D2955E-CE30-4B37-A4EB-32BD0E416117}"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E85E6A19-4CF6-40A6-B16D-572F0628C1FA}" type="presOf" srcId="{D9F53168-EE9B-46F4-9C0D-3E2FFA712191}" destId="{482F4C90-22DD-4646-8CB2-803EF48F183B}" srcOrd="0" destOrd="0" presId="urn:microsoft.com/office/officeart/2005/8/layout/chevron1"/>
    <dgm:cxn modelId="{A7E219B5-72A1-4B41-893E-11838627E202}" srcId="{102BF34B-318C-4C11-94C8-5046167A3966}" destId="{D9F53168-EE9B-46F4-9C0D-3E2FFA712191}" srcOrd="0" destOrd="0" parTransId="{2F99B457-A755-4891-A2E7-C5B620E0B594}" sibTransId="{E9897637-17CE-4F11-9C69-427452B5E465}"/>
    <dgm:cxn modelId="{200F20D6-3085-46A7-B027-E537D698A6A3}" type="presOf" srcId="{102BF34B-318C-4C11-94C8-5046167A3966}" destId="{EFE5D27A-3202-4CED-A46B-2FCDFA06F3B1}" srcOrd="0" destOrd="0" presId="urn:microsoft.com/office/officeart/2005/8/layout/chevron1"/>
    <dgm:cxn modelId="{85C1620F-F1C0-40F7-97BC-2B025EA6AE5F}"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dgm:spPr>
        <a:solidFill>
          <a:schemeClr val="tx2">
            <a:lumMod val="60000"/>
            <a:lumOff val="40000"/>
          </a:schemeClr>
        </a:solidFill>
      </dgm:spPr>
      <dgm:t>
        <a:bodyPr/>
        <a:lstStyle/>
        <a:p>
          <a:pPr algn="ctr" rtl="0"/>
          <a:r>
            <a:rPr lang="fa-IR" i="0" dirty="0" smtClean="0">
              <a:cs typeface="B Nazanin" pitchFamily="2" charset="-78"/>
            </a:rPr>
            <a:t>مقدمه</a:t>
          </a:r>
          <a:endParaRPr lang="en-US"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26A46566-8BCF-48DC-A013-EA104B3B9882}" type="presOf" srcId="{D9F53168-EE9B-46F4-9C0D-3E2FFA712191}" destId="{482F4C90-22DD-4646-8CB2-803EF48F183B}" srcOrd="0" destOrd="0" presId="urn:microsoft.com/office/officeart/2005/8/layout/chevron1"/>
    <dgm:cxn modelId="{1B0BE04C-E051-42AC-B0FA-C800CB899F97}" type="presOf" srcId="{102BF34B-318C-4C11-94C8-5046167A3966}" destId="{EFE5D27A-3202-4CED-A46B-2FCDFA06F3B1}" srcOrd="0" destOrd="0" presId="urn:microsoft.com/office/officeart/2005/8/layout/chevron1"/>
    <dgm:cxn modelId="{F08123D8-35FD-4839-B6CA-10B9B7D9F959}"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2BF34B-318C-4C11-94C8-5046167A3966}"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9F53168-EE9B-46F4-9C0D-3E2FFA712191}">
      <dgm:prSet custT="1"/>
      <dgm:spPr>
        <a:solidFill>
          <a:schemeClr val="accent2">
            <a:lumMod val="75000"/>
          </a:schemeClr>
        </a:solidFill>
      </dgm:spPr>
      <dgm:t>
        <a:bodyPr/>
        <a:lstStyle/>
        <a:p>
          <a:pPr algn="ctr" rtl="0"/>
          <a:r>
            <a:rPr lang="fa-IR" sz="1100" b="1" i="0" dirty="0" smtClean="0">
              <a:cs typeface="B Nazanin" pitchFamily="2" charset="-78"/>
            </a:rPr>
            <a:t>مبانی نظری و پیشینه پژوهش</a:t>
          </a:r>
          <a:endParaRPr lang="en-US" sz="1100" b="1" i="0" dirty="0">
            <a:cs typeface="B Nazanin" pitchFamily="2" charset="-78"/>
          </a:endParaRPr>
        </a:p>
      </dgm:t>
    </dgm:pt>
    <dgm:pt modelId="{2F99B457-A755-4891-A2E7-C5B620E0B594}" type="parTrans" cxnId="{A7E219B5-72A1-4B41-893E-11838627E202}">
      <dgm:prSet/>
      <dgm:spPr/>
      <dgm:t>
        <a:bodyPr/>
        <a:lstStyle/>
        <a:p>
          <a:endParaRPr lang="en-US"/>
        </a:p>
      </dgm:t>
    </dgm:pt>
    <dgm:pt modelId="{E9897637-17CE-4F11-9C69-427452B5E465}" type="sibTrans" cxnId="{A7E219B5-72A1-4B41-893E-11838627E202}">
      <dgm:prSet/>
      <dgm:spPr/>
      <dgm:t>
        <a:bodyPr/>
        <a:lstStyle/>
        <a:p>
          <a:endParaRPr lang="en-US"/>
        </a:p>
      </dgm:t>
    </dgm:pt>
    <dgm:pt modelId="{EFE5D27A-3202-4CED-A46B-2FCDFA06F3B1}" type="pres">
      <dgm:prSet presAssocID="{102BF34B-318C-4C11-94C8-5046167A3966}" presName="Name0" presStyleCnt="0">
        <dgm:presLayoutVars>
          <dgm:dir/>
          <dgm:animLvl val="lvl"/>
          <dgm:resizeHandles val="exact"/>
        </dgm:presLayoutVars>
      </dgm:prSet>
      <dgm:spPr/>
      <dgm:t>
        <a:bodyPr/>
        <a:lstStyle/>
        <a:p>
          <a:endParaRPr lang="en-US"/>
        </a:p>
      </dgm:t>
    </dgm:pt>
    <dgm:pt modelId="{482F4C90-22DD-4646-8CB2-803EF48F183B}" type="pres">
      <dgm:prSet presAssocID="{D9F53168-EE9B-46F4-9C0D-3E2FFA712191}" presName="parTxOnly" presStyleLbl="node1" presStyleIdx="0" presStyleCnt="1">
        <dgm:presLayoutVars>
          <dgm:chMax val="0"/>
          <dgm:chPref val="0"/>
          <dgm:bulletEnabled val="1"/>
        </dgm:presLayoutVars>
      </dgm:prSet>
      <dgm:spPr/>
      <dgm:t>
        <a:bodyPr/>
        <a:lstStyle/>
        <a:p>
          <a:endParaRPr lang="en-US"/>
        </a:p>
      </dgm:t>
    </dgm:pt>
  </dgm:ptLst>
  <dgm:cxnLst>
    <dgm:cxn modelId="{A7E219B5-72A1-4B41-893E-11838627E202}" srcId="{102BF34B-318C-4C11-94C8-5046167A3966}" destId="{D9F53168-EE9B-46F4-9C0D-3E2FFA712191}" srcOrd="0" destOrd="0" parTransId="{2F99B457-A755-4891-A2E7-C5B620E0B594}" sibTransId="{E9897637-17CE-4F11-9C69-427452B5E465}"/>
    <dgm:cxn modelId="{0613FE25-51D3-4F61-A104-62C86871FE2E}" type="presOf" srcId="{D9F53168-EE9B-46F4-9C0D-3E2FFA712191}" destId="{482F4C90-22DD-4646-8CB2-803EF48F183B}" srcOrd="0" destOrd="0" presId="urn:microsoft.com/office/officeart/2005/8/layout/chevron1"/>
    <dgm:cxn modelId="{32CF1955-BFB8-4056-93A7-862ACD047B17}" type="presOf" srcId="{102BF34B-318C-4C11-94C8-5046167A3966}" destId="{EFE5D27A-3202-4CED-A46B-2FCDFA06F3B1}" srcOrd="0" destOrd="0" presId="urn:microsoft.com/office/officeart/2005/8/layout/chevron1"/>
    <dgm:cxn modelId="{DFACD985-91E0-4717-891F-00DC72BA14FC}" type="presParOf" srcId="{EFE5D27A-3202-4CED-A46B-2FCDFA06F3B1}" destId="{482F4C90-22DD-4646-8CB2-803EF48F183B}"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F106B9-DD28-44C9-908F-E3767ECC9FFE}">
      <dsp:nvSpPr>
        <dsp:cNvPr id="0" name=""/>
        <dsp:cNvSpPr/>
      </dsp:nvSpPr>
      <dsp:spPr>
        <a:xfrm>
          <a:off x="0" y="9743"/>
          <a:ext cx="864096" cy="345638"/>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5"/>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5"/>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5"/>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5"/>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7ABCA-6B38-4C98-8E46-F406C6F02A6A}">
      <dsp:nvSpPr>
        <dsp:cNvPr id="0" name=""/>
        <dsp:cNvSpPr/>
      </dsp:nvSpPr>
      <dsp:spPr>
        <a:xfrm>
          <a:off x="1916" y="450999"/>
          <a:ext cx="1705443" cy="682177"/>
        </a:xfrm>
        <a:prstGeom prst="chevron">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a-IR" sz="1300" b="1" kern="1200" dirty="0" smtClean="0">
              <a:cs typeface="B Nazanin" pitchFamily="2" charset="-78"/>
            </a:rPr>
            <a:t>تولید حجم عظیم داده ها</a:t>
          </a:r>
          <a:endParaRPr lang="en-US" sz="1300" b="1" kern="1200" dirty="0">
            <a:cs typeface="B Nazanin" pitchFamily="2" charset="-78"/>
          </a:endParaRPr>
        </a:p>
      </dsp:txBody>
      <dsp:txXfrm>
        <a:off x="1916" y="450999"/>
        <a:ext cx="1705443" cy="682177"/>
      </dsp:txXfrm>
    </dsp:sp>
    <dsp:sp modelId="{DBF05848-2809-4D2C-91E9-B87F7E2F87A6}">
      <dsp:nvSpPr>
        <dsp:cNvPr id="0" name=""/>
        <dsp:cNvSpPr/>
      </dsp:nvSpPr>
      <dsp:spPr>
        <a:xfrm>
          <a:off x="1536815" y="450999"/>
          <a:ext cx="1705443" cy="682177"/>
        </a:xfrm>
        <a:prstGeom prst="chevron">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a-IR" sz="1300" b="1" kern="1200" dirty="0" smtClean="0">
              <a:cs typeface="B Nazanin" pitchFamily="2" charset="-78"/>
            </a:rPr>
            <a:t>پایش و کنترل داده ها</a:t>
          </a:r>
          <a:endParaRPr lang="en-US" sz="1300" b="1" kern="1200" dirty="0" smtClean="0">
            <a:cs typeface="B Nazanin" pitchFamily="2" charset="-78"/>
          </a:endParaRPr>
        </a:p>
      </dsp:txBody>
      <dsp:txXfrm>
        <a:off x="1536815" y="450999"/>
        <a:ext cx="1705443" cy="682177"/>
      </dsp:txXfrm>
    </dsp:sp>
    <dsp:sp modelId="{C28FBC59-36D2-441E-8F74-E4172BFB2238}">
      <dsp:nvSpPr>
        <dsp:cNvPr id="0" name=""/>
        <dsp:cNvSpPr/>
      </dsp:nvSpPr>
      <dsp:spPr>
        <a:xfrm>
          <a:off x="3071714" y="450999"/>
          <a:ext cx="1705443" cy="682177"/>
        </a:xfrm>
        <a:prstGeom prst="chevron">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a-IR" sz="1300" b="1" kern="1200" dirty="0" smtClean="0">
              <a:cs typeface="B Nazanin" pitchFamily="2" charset="-78"/>
            </a:rPr>
            <a:t>کاهش خطاهای احتمالی</a:t>
          </a:r>
          <a:endParaRPr lang="en-US" sz="1300" b="1" kern="1200" dirty="0" smtClean="0">
            <a:cs typeface="B Nazanin" pitchFamily="2" charset="-78"/>
          </a:endParaRPr>
        </a:p>
      </dsp:txBody>
      <dsp:txXfrm>
        <a:off x="3071714" y="450999"/>
        <a:ext cx="1705443" cy="682177"/>
      </dsp:txXfrm>
    </dsp:sp>
    <dsp:sp modelId="{CB20C769-0FC9-4063-AE5D-CB29E3E5CBEA}">
      <dsp:nvSpPr>
        <dsp:cNvPr id="0" name=""/>
        <dsp:cNvSpPr/>
      </dsp:nvSpPr>
      <dsp:spPr>
        <a:xfrm>
          <a:off x="4606613" y="450999"/>
          <a:ext cx="1705443" cy="682177"/>
        </a:xfrm>
        <a:prstGeom prst="chevron">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a-IR" sz="1300" b="1" kern="1200" dirty="0" smtClean="0">
              <a:cs typeface="B Nazanin" pitchFamily="2" charset="-78"/>
            </a:rPr>
            <a:t>افزایش نرخ کمی و کیفی تولید </a:t>
          </a:r>
          <a:endParaRPr lang="en-US" sz="1300" b="1" kern="1200" dirty="0" smtClean="0">
            <a:cs typeface="B Nazanin" pitchFamily="2" charset="-78"/>
          </a:endParaRPr>
        </a:p>
      </dsp:txBody>
      <dsp:txXfrm>
        <a:off x="4606613" y="450999"/>
        <a:ext cx="1705443" cy="682177"/>
      </dsp:txXfrm>
    </dsp:sp>
    <dsp:sp modelId="{16562ACA-8416-412D-B550-29D7059BCF93}">
      <dsp:nvSpPr>
        <dsp:cNvPr id="0" name=""/>
        <dsp:cNvSpPr/>
      </dsp:nvSpPr>
      <dsp:spPr>
        <a:xfrm>
          <a:off x="6141512" y="450999"/>
          <a:ext cx="1705443" cy="682177"/>
        </a:xfrm>
        <a:prstGeom prst="chevron">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a-IR" sz="1300" b="1" kern="1200" dirty="0" smtClean="0">
              <a:cs typeface="B Nazanin" pitchFamily="2" charset="-78"/>
            </a:rPr>
            <a:t>افزایش بهره وری</a:t>
          </a:r>
          <a:endParaRPr lang="en-US" sz="1300" b="1" kern="1200" dirty="0" smtClean="0">
            <a:cs typeface="B Nazanin" pitchFamily="2" charset="-78"/>
          </a:endParaRPr>
        </a:p>
      </dsp:txBody>
      <dsp:txXfrm>
        <a:off x="6141512" y="450999"/>
        <a:ext cx="1705443" cy="68217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05130B-CBD7-41C5-94FB-0F43435A1588}">
      <dsp:nvSpPr>
        <dsp:cNvPr id="0" name=""/>
        <dsp:cNvSpPr/>
      </dsp:nvSpPr>
      <dsp:spPr>
        <a:xfrm>
          <a:off x="3128190" y="-87475"/>
          <a:ext cx="1155691" cy="7511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نمونه گیری از محصول</a:t>
          </a:r>
          <a:endParaRPr lang="en-US" sz="1200" b="1" kern="1200" dirty="0">
            <a:cs typeface="B Nazanin" pitchFamily="2" charset="-78"/>
          </a:endParaRPr>
        </a:p>
      </dsp:txBody>
      <dsp:txXfrm>
        <a:off x="3128190" y="-87475"/>
        <a:ext cx="1155691" cy="751199"/>
      </dsp:txXfrm>
    </dsp:sp>
    <dsp:sp modelId="{8924AFAE-1D98-4A49-97FA-961248768328}">
      <dsp:nvSpPr>
        <dsp:cNvPr id="0" name=""/>
        <dsp:cNvSpPr/>
      </dsp:nvSpPr>
      <dsp:spPr>
        <a:xfrm>
          <a:off x="3506823" y="380650"/>
          <a:ext cx="2304710" cy="2304710"/>
        </a:xfrm>
        <a:custGeom>
          <a:avLst/>
          <a:gdLst/>
          <a:ahLst/>
          <a:cxnLst/>
          <a:rect l="0" t="0" r="0" b="0"/>
          <a:pathLst>
            <a:path>
              <a:moveTo>
                <a:pt x="1014425" y="8284"/>
              </a:moveTo>
              <a:arcTo wR="1152355" hR="1152355" stAng="15787535" swAng="2379675"/>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A5C08C-9B95-4B2B-BD6E-8042D9FDA303}">
      <dsp:nvSpPr>
        <dsp:cNvPr id="0" name=""/>
        <dsp:cNvSpPr/>
      </dsp:nvSpPr>
      <dsp:spPr>
        <a:xfrm>
          <a:off x="4990758" y="717017"/>
          <a:ext cx="1189008" cy="77284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انجام آزمایشات  کیفی</a:t>
          </a:r>
          <a:endParaRPr lang="en-US" sz="1200" b="1" kern="1200" dirty="0" smtClean="0">
            <a:cs typeface="B Nazanin" pitchFamily="2" charset="-78"/>
          </a:endParaRPr>
        </a:p>
      </dsp:txBody>
      <dsp:txXfrm>
        <a:off x="4990758" y="717017"/>
        <a:ext cx="1189008" cy="772849"/>
      </dsp:txXfrm>
    </dsp:sp>
    <dsp:sp modelId="{B2FF730D-31F7-4B04-8973-C2D34F6018C1}">
      <dsp:nvSpPr>
        <dsp:cNvPr id="0" name=""/>
        <dsp:cNvSpPr/>
      </dsp:nvSpPr>
      <dsp:spPr>
        <a:xfrm>
          <a:off x="3566022" y="-386845"/>
          <a:ext cx="2304710" cy="2304710"/>
        </a:xfrm>
        <a:custGeom>
          <a:avLst/>
          <a:gdLst/>
          <a:ahLst/>
          <a:cxnLst/>
          <a:rect l="0" t="0" r="0" b="0"/>
          <a:pathLst>
            <a:path>
              <a:moveTo>
                <a:pt x="1942203" y="1991438"/>
              </a:moveTo>
              <a:arcTo wR="1152355" hR="1152355" stAng="2803876" swAng="1448758"/>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2AF36B-3118-41A2-A69D-02EE16267924}">
      <dsp:nvSpPr>
        <dsp:cNvPr id="0" name=""/>
        <dsp:cNvSpPr/>
      </dsp:nvSpPr>
      <dsp:spPr>
        <a:xfrm>
          <a:off x="4058780" y="1895377"/>
          <a:ext cx="1278559" cy="831063"/>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گذشت حداقل 3 ساعت تا اعلام نتایج</a:t>
          </a:r>
          <a:endParaRPr lang="en-US" sz="1200" b="1" kern="1200" dirty="0" smtClean="0">
            <a:cs typeface="B Nazanin" pitchFamily="2" charset="-78"/>
          </a:endParaRPr>
        </a:p>
      </dsp:txBody>
      <dsp:txXfrm>
        <a:off x="4058780" y="1895377"/>
        <a:ext cx="1278559" cy="831063"/>
      </dsp:txXfrm>
    </dsp:sp>
    <dsp:sp modelId="{E82310EC-4D4D-4277-8674-5AA22108EE1F}">
      <dsp:nvSpPr>
        <dsp:cNvPr id="0" name=""/>
        <dsp:cNvSpPr/>
      </dsp:nvSpPr>
      <dsp:spPr>
        <a:xfrm>
          <a:off x="2541184" y="466926"/>
          <a:ext cx="2304710" cy="2304710"/>
        </a:xfrm>
        <a:custGeom>
          <a:avLst/>
          <a:gdLst/>
          <a:ahLst/>
          <a:cxnLst/>
          <a:rect l="0" t="0" r="0" b="0"/>
          <a:pathLst>
            <a:path>
              <a:moveTo>
                <a:pt x="1366245" y="2284685"/>
              </a:moveTo>
              <a:arcTo wR="1152355" hR="1152355" stAng="4758192" swAng="1448099"/>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03FB8F-5D75-47E6-AE01-57393893E5E3}">
      <dsp:nvSpPr>
        <dsp:cNvPr id="0" name=""/>
        <dsp:cNvSpPr/>
      </dsp:nvSpPr>
      <dsp:spPr>
        <a:xfrm>
          <a:off x="2079486" y="1895376"/>
          <a:ext cx="1227888" cy="79812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اصلاح پارامترهای کنترلی فرآیند</a:t>
          </a:r>
          <a:endParaRPr lang="en-US" sz="1200" b="1" kern="1200" dirty="0" smtClean="0">
            <a:cs typeface="B Nazanin" pitchFamily="2" charset="-78"/>
          </a:endParaRPr>
        </a:p>
      </dsp:txBody>
      <dsp:txXfrm>
        <a:off x="2079486" y="1895376"/>
        <a:ext cx="1227888" cy="798127"/>
      </dsp:txXfrm>
    </dsp:sp>
    <dsp:sp modelId="{3D5D3447-604F-4687-A634-29A3B4DFBDB3}">
      <dsp:nvSpPr>
        <dsp:cNvPr id="0" name=""/>
        <dsp:cNvSpPr/>
      </dsp:nvSpPr>
      <dsp:spPr>
        <a:xfrm>
          <a:off x="1645954" y="-359158"/>
          <a:ext cx="2304710" cy="2304710"/>
        </a:xfrm>
        <a:custGeom>
          <a:avLst/>
          <a:gdLst/>
          <a:ahLst/>
          <a:cxnLst/>
          <a:rect l="0" t="0" r="0" b="0"/>
          <a:pathLst>
            <a:path>
              <a:moveTo>
                <a:pt x="681804" y="2204260"/>
              </a:moveTo>
              <a:arcTo wR="1152355" hR="1152355" stAng="6846029" swAng="1319642"/>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964C36-5FC5-44BF-ACA5-311F2B0D59F2}">
      <dsp:nvSpPr>
        <dsp:cNvPr id="0" name=""/>
        <dsp:cNvSpPr/>
      </dsp:nvSpPr>
      <dsp:spPr>
        <a:xfrm>
          <a:off x="1317009" y="716404"/>
          <a:ext cx="1179505" cy="76667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گذشت حداقل 2 ساعت تا به تعادل رسیدن راکتور</a:t>
          </a:r>
          <a:endParaRPr lang="en-US" sz="1200" b="1" kern="1200" dirty="0" smtClean="0">
            <a:cs typeface="B Nazanin" pitchFamily="2" charset="-78"/>
          </a:endParaRPr>
        </a:p>
      </dsp:txBody>
      <dsp:txXfrm>
        <a:off x="1317009" y="716404"/>
        <a:ext cx="1179505" cy="766672"/>
      </dsp:txXfrm>
    </dsp:sp>
    <dsp:sp modelId="{82DC1B2A-FCC6-4DD2-BC69-9AD839387BA6}">
      <dsp:nvSpPr>
        <dsp:cNvPr id="0" name=""/>
        <dsp:cNvSpPr/>
      </dsp:nvSpPr>
      <dsp:spPr>
        <a:xfrm>
          <a:off x="1664241" y="400549"/>
          <a:ext cx="2304710" cy="2304710"/>
        </a:xfrm>
        <a:custGeom>
          <a:avLst/>
          <a:gdLst/>
          <a:ahLst/>
          <a:cxnLst/>
          <a:rect l="0" t="0" r="0" b="0"/>
          <a:pathLst>
            <a:path>
              <a:moveTo>
                <a:pt x="539223" y="176654"/>
              </a:moveTo>
              <a:arcTo wR="1152355" hR="1152355" stAng="14271281" swAng="2191362"/>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9E424B-6B3B-416E-9A65-DAB23CF78276}">
      <dsp:nvSpPr>
        <dsp:cNvPr id="0" name=""/>
        <dsp:cNvSpPr/>
      </dsp:nvSpPr>
      <dsp:spPr>
        <a:xfrm>
          <a:off x="0" y="9743"/>
          <a:ext cx="864096" cy="345638"/>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9091C-1969-4929-827F-9418ABB938E1}">
      <dsp:nvSpPr>
        <dsp:cNvPr id="0" name=""/>
        <dsp:cNvSpPr/>
      </dsp:nvSpPr>
      <dsp:spPr>
        <a:xfrm rot="5400000">
          <a:off x="-138465" y="141337"/>
          <a:ext cx="923106" cy="646174"/>
        </a:xfrm>
        <a:prstGeom prst="chevron">
          <a:avLst/>
        </a:prstGeom>
        <a:solidFill>
          <a:schemeClr val="lt1"/>
        </a:solidFill>
        <a:ln w="19050" cap="flat" cmpd="sng" algn="ctr">
          <a:solidFill>
            <a:schemeClr val="accent1">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108000" rIns="6985" bIns="698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itchFamily="2" charset="-78"/>
            </a:rPr>
            <a:t>واحد تقطیر</a:t>
          </a:r>
          <a:endParaRPr lang="en-US" sz="1100" b="1" kern="1200" dirty="0">
            <a:cs typeface="B Nazanin" pitchFamily="2" charset="-78"/>
          </a:endParaRPr>
        </a:p>
      </dsp:txBody>
      <dsp:txXfrm rot="5400000">
        <a:off x="-138465" y="141337"/>
        <a:ext cx="923106" cy="646174"/>
      </dsp:txXfrm>
    </dsp:sp>
    <dsp:sp modelId="{3FD4A023-E4AF-4AB3-A6FE-8F3B95C7E49E}">
      <dsp:nvSpPr>
        <dsp:cNvPr id="0" name=""/>
        <dsp:cNvSpPr/>
      </dsp:nvSpPr>
      <dsp:spPr>
        <a:xfrm rot="5400000">
          <a:off x="1852769" y="-1203723"/>
          <a:ext cx="600334" cy="3013525"/>
        </a:xfrm>
        <a:prstGeom prst="round2SameRect">
          <a:avLst/>
        </a:prstGeom>
        <a:solidFill>
          <a:schemeClr val="accent1">
            <a:alpha val="90000"/>
            <a:tint val="40000"/>
            <a:hueOff val="0"/>
            <a:satOff val="0"/>
            <a:lumOff val="0"/>
            <a:alphaOff val="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a-IR" sz="1200" b="1" kern="1200" dirty="0" smtClean="0">
              <a:cs typeface="B Nazanin" pitchFamily="2" charset="-78"/>
            </a:rPr>
            <a:t>برج تقطیر اتمسفریک</a:t>
          </a:r>
          <a:endParaRPr lang="en-US" sz="1200" b="1" kern="1200" dirty="0">
            <a:cs typeface="B Nazanin" pitchFamily="2" charset="-78"/>
          </a:endParaRPr>
        </a:p>
        <a:p>
          <a:pPr marL="114300" lvl="1" indent="-114300" algn="l" defTabSz="533400">
            <a:lnSpc>
              <a:spcPct val="90000"/>
            </a:lnSpc>
            <a:spcBef>
              <a:spcPct val="0"/>
            </a:spcBef>
            <a:spcAft>
              <a:spcPct val="15000"/>
            </a:spcAft>
            <a:buChar char="••"/>
          </a:pPr>
          <a:r>
            <a:rPr lang="fa-IR" sz="1200" b="1" kern="1200" dirty="0" smtClean="0">
              <a:cs typeface="B Nazanin" pitchFamily="2" charset="-78"/>
            </a:rPr>
            <a:t>برج تقطیر خلا</a:t>
          </a:r>
          <a:endParaRPr lang="en-US" sz="1200" b="1" kern="1200" dirty="0">
            <a:cs typeface="B Nazanin" pitchFamily="2" charset="-78"/>
          </a:endParaRPr>
        </a:p>
      </dsp:txBody>
      <dsp:txXfrm rot="5400000">
        <a:off x="1852769" y="-1203723"/>
        <a:ext cx="600334" cy="3013525"/>
      </dsp:txXfrm>
    </dsp:sp>
    <dsp:sp modelId="{5E7EB2DE-D754-4E4C-B4ED-42336C254C69}">
      <dsp:nvSpPr>
        <dsp:cNvPr id="0" name=""/>
        <dsp:cNvSpPr/>
      </dsp:nvSpPr>
      <dsp:spPr>
        <a:xfrm rot="5400000">
          <a:off x="-138465" y="911840"/>
          <a:ext cx="923106" cy="646174"/>
        </a:xfrm>
        <a:prstGeom prst="chevron">
          <a:avLst/>
        </a:prstGeom>
        <a:solidFill>
          <a:schemeClr val="lt1"/>
        </a:solidFill>
        <a:ln w="19050" cap="flat" cmpd="sng" algn="ctr">
          <a:solidFill>
            <a:schemeClr val="accent1">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108000" rIns="6985" bIns="698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itchFamily="2" charset="-78"/>
            </a:rPr>
            <a:t>واحد</a:t>
          </a:r>
          <a:r>
            <a:rPr lang="fa-IR" sz="1200" kern="1200" dirty="0" smtClean="0"/>
            <a:t> </a:t>
          </a:r>
          <a:r>
            <a:rPr lang="fa-IR" sz="1100" b="1" kern="1200" dirty="0" smtClean="0">
              <a:cs typeface="B Nazanin" pitchFamily="2" charset="-78"/>
            </a:rPr>
            <a:t>آسفالت</a:t>
          </a:r>
          <a:endParaRPr lang="en-US" sz="1100" b="1" kern="1200" dirty="0" smtClean="0">
            <a:cs typeface="B Nazanin" pitchFamily="2" charset="-78"/>
          </a:endParaRPr>
        </a:p>
      </dsp:txBody>
      <dsp:txXfrm rot="5400000">
        <a:off x="-138465" y="911840"/>
        <a:ext cx="923106" cy="646174"/>
      </dsp:txXfrm>
    </dsp:sp>
    <dsp:sp modelId="{4ADD54DF-6BCD-4913-849E-A8D6285EBAC1}">
      <dsp:nvSpPr>
        <dsp:cNvPr id="0" name=""/>
        <dsp:cNvSpPr/>
      </dsp:nvSpPr>
      <dsp:spPr>
        <a:xfrm rot="5400000">
          <a:off x="1852927" y="-433378"/>
          <a:ext cx="600019" cy="3013525"/>
        </a:xfrm>
        <a:prstGeom prst="round2SameRect">
          <a:avLst/>
        </a:prstGeom>
        <a:solidFill>
          <a:schemeClr val="accent1">
            <a:alpha val="90000"/>
            <a:tint val="40000"/>
            <a:hueOff val="0"/>
            <a:satOff val="0"/>
            <a:lumOff val="0"/>
            <a:alphaOff val="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a-IR" sz="1200" b="1" kern="1200" dirty="0" smtClean="0">
              <a:cs typeface="B Nazanin" pitchFamily="2" charset="-78"/>
            </a:rPr>
            <a:t>برج هوادهی</a:t>
          </a:r>
          <a:endParaRPr lang="en-US" sz="1200" b="1" kern="1200" dirty="0">
            <a:cs typeface="B Nazanin" pitchFamily="2" charset="-78"/>
          </a:endParaRPr>
        </a:p>
        <a:p>
          <a:pPr marL="114300" lvl="1" indent="-114300" algn="l" defTabSz="533400">
            <a:lnSpc>
              <a:spcPct val="90000"/>
            </a:lnSpc>
            <a:spcBef>
              <a:spcPct val="0"/>
            </a:spcBef>
            <a:spcAft>
              <a:spcPct val="15000"/>
            </a:spcAft>
            <a:buChar char="••"/>
          </a:pPr>
          <a:r>
            <a:rPr lang="fa-IR" sz="1200" b="1" kern="1200" dirty="0" smtClean="0">
              <a:cs typeface="B Nazanin" pitchFamily="2" charset="-78"/>
            </a:rPr>
            <a:t>فرآیند دهیدروژناسیون</a:t>
          </a:r>
          <a:endParaRPr lang="en-US" sz="1200" b="1" kern="1200" dirty="0">
            <a:cs typeface="B Nazanin" pitchFamily="2" charset="-78"/>
          </a:endParaRPr>
        </a:p>
      </dsp:txBody>
      <dsp:txXfrm rot="5400000">
        <a:off x="1852927" y="-433378"/>
        <a:ext cx="600019" cy="3013525"/>
      </dsp:txXfrm>
    </dsp:sp>
    <dsp:sp modelId="{B02EFB3E-EC0C-4390-970B-526EFF4F210B}">
      <dsp:nvSpPr>
        <dsp:cNvPr id="0" name=""/>
        <dsp:cNvSpPr/>
      </dsp:nvSpPr>
      <dsp:spPr>
        <a:xfrm rot="5400000">
          <a:off x="-138465" y="1682343"/>
          <a:ext cx="923106" cy="646174"/>
        </a:xfrm>
        <a:prstGeom prst="chevron">
          <a:avLst/>
        </a:prstGeom>
        <a:solidFill>
          <a:schemeClr val="lt1"/>
        </a:solidFill>
        <a:ln w="19050" cap="flat" cmpd="sng" algn="ctr">
          <a:solidFill>
            <a:schemeClr val="accent1">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108000" rIns="6985" bIns="698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itchFamily="2" charset="-78"/>
            </a:rPr>
            <a:t>آزمایشگاه</a:t>
          </a:r>
          <a:endParaRPr lang="en-US" sz="1100" b="1" kern="1200" dirty="0" smtClean="0">
            <a:cs typeface="B Nazanin" pitchFamily="2" charset="-78"/>
          </a:endParaRPr>
        </a:p>
      </dsp:txBody>
      <dsp:txXfrm rot="5400000">
        <a:off x="-138465" y="1682343"/>
        <a:ext cx="923106" cy="646174"/>
      </dsp:txXfrm>
    </dsp:sp>
    <dsp:sp modelId="{2DC29508-6B27-41CF-BC6A-556137ED5D91}">
      <dsp:nvSpPr>
        <dsp:cNvPr id="0" name=""/>
        <dsp:cNvSpPr/>
      </dsp:nvSpPr>
      <dsp:spPr>
        <a:xfrm rot="5400000">
          <a:off x="1852927" y="337124"/>
          <a:ext cx="600019" cy="3013525"/>
        </a:xfrm>
        <a:prstGeom prst="round2SameRect">
          <a:avLst/>
        </a:prstGeom>
        <a:solidFill>
          <a:schemeClr val="accent1">
            <a:alpha val="90000"/>
            <a:tint val="40000"/>
            <a:hueOff val="0"/>
            <a:satOff val="0"/>
            <a:lumOff val="0"/>
            <a:alphaOff val="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a-IR" sz="1200" b="1" kern="1200" dirty="0" smtClean="0">
              <a:cs typeface="B Nazanin" pitchFamily="2" charset="-78"/>
            </a:rPr>
            <a:t>نمونه برداری از محصول</a:t>
          </a:r>
          <a:endParaRPr lang="en-US" sz="1200" b="1" kern="1200" dirty="0">
            <a:cs typeface="B Nazanin" pitchFamily="2" charset="-78"/>
          </a:endParaRPr>
        </a:p>
        <a:p>
          <a:pPr marL="114300" lvl="1" indent="-114300" algn="l" defTabSz="533400">
            <a:lnSpc>
              <a:spcPct val="90000"/>
            </a:lnSpc>
            <a:spcBef>
              <a:spcPct val="0"/>
            </a:spcBef>
            <a:spcAft>
              <a:spcPct val="15000"/>
            </a:spcAft>
            <a:buChar char="••"/>
          </a:pPr>
          <a:r>
            <a:rPr lang="fa-IR" sz="1200" b="1" kern="1200" dirty="0" smtClean="0">
              <a:cs typeface="B Nazanin" pitchFamily="2" charset="-78"/>
            </a:rPr>
            <a:t>انجام آزمایش های کنترل کیفیت</a:t>
          </a:r>
          <a:endParaRPr lang="en-US" sz="1200" b="1" kern="1200" dirty="0">
            <a:cs typeface="B Nazanin" pitchFamily="2" charset="-78"/>
          </a:endParaRPr>
        </a:p>
      </dsp:txBody>
      <dsp:txXfrm rot="5400000">
        <a:off x="1852927" y="337124"/>
        <a:ext cx="600019" cy="3013525"/>
      </dsp:txXfrm>
    </dsp:sp>
    <dsp:sp modelId="{02C79BA1-05E7-42E9-AD3C-F1A272954AC7}">
      <dsp:nvSpPr>
        <dsp:cNvPr id="0" name=""/>
        <dsp:cNvSpPr/>
      </dsp:nvSpPr>
      <dsp:spPr>
        <a:xfrm rot="5400000">
          <a:off x="-138465" y="2452846"/>
          <a:ext cx="923106" cy="646174"/>
        </a:xfrm>
        <a:prstGeom prst="chevron">
          <a:avLst/>
        </a:prstGeom>
        <a:solidFill>
          <a:schemeClr val="lt1">
            <a:hueOff val="0"/>
            <a:satOff val="0"/>
            <a:lumOff val="0"/>
            <a:alphaOff val="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108000" rIns="6985" bIns="6985" numCol="1" spcCol="1270" anchor="ctr" anchorCtr="0">
          <a:noAutofit/>
        </a:bodyPr>
        <a:lstStyle/>
        <a:p>
          <a:pPr lvl="0" algn="ctr" defTabSz="488950" rtl="0">
            <a:lnSpc>
              <a:spcPct val="90000"/>
            </a:lnSpc>
            <a:spcBef>
              <a:spcPct val="0"/>
            </a:spcBef>
            <a:spcAft>
              <a:spcPct val="35000"/>
            </a:spcAft>
          </a:pPr>
          <a:r>
            <a:rPr lang="fa-IR" sz="1100" b="1" kern="1200" dirty="0" smtClean="0">
              <a:cs typeface="B Nazanin" pitchFamily="2" charset="-78"/>
            </a:rPr>
            <a:t>اصلاح فرآیند</a:t>
          </a:r>
          <a:endParaRPr lang="en-US" sz="1100" b="1" kern="1200" dirty="0">
            <a:cs typeface="B Nazanin" pitchFamily="2" charset="-78"/>
          </a:endParaRPr>
        </a:p>
      </dsp:txBody>
      <dsp:txXfrm rot="5400000">
        <a:off x="-138465" y="2452846"/>
        <a:ext cx="923106" cy="646174"/>
      </dsp:txXfrm>
    </dsp:sp>
    <dsp:sp modelId="{54827CE1-3D21-447E-9538-1078C30EAA3B}">
      <dsp:nvSpPr>
        <dsp:cNvPr id="0" name=""/>
        <dsp:cNvSpPr/>
      </dsp:nvSpPr>
      <dsp:spPr>
        <a:xfrm rot="5400000">
          <a:off x="1852927" y="1107627"/>
          <a:ext cx="600019" cy="3013525"/>
        </a:xfrm>
        <a:prstGeom prst="round2SameRect">
          <a:avLst/>
        </a:prstGeom>
        <a:solidFill>
          <a:schemeClr val="accent1">
            <a:alpha val="90000"/>
            <a:tint val="40000"/>
            <a:hueOff val="0"/>
            <a:satOff val="0"/>
            <a:lumOff val="0"/>
            <a:alphaOff val="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a-IR" sz="1200" b="1" kern="1200" dirty="0" smtClean="0">
              <a:cs typeface="B Nazanin" pitchFamily="2" charset="-78"/>
            </a:rPr>
            <a:t>تغییر پارامترهای عملیاتی</a:t>
          </a:r>
          <a:endParaRPr lang="en-US" sz="1200" b="1" kern="1200" dirty="0">
            <a:cs typeface="B Nazanin" pitchFamily="2" charset="-78"/>
          </a:endParaRPr>
        </a:p>
        <a:p>
          <a:pPr marL="114300" lvl="1" indent="-114300" algn="l" defTabSz="533400">
            <a:lnSpc>
              <a:spcPct val="90000"/>
            </a:lnSpc>
            <a:spcBef>
              <a:spcPct val="0"/>
            </a:spcBef>
            <a:spcAft>
              <a:spcPct val="15000"/>
            </a:spcAft>
            <a:buChar char="••"/>
          </a:pPr>
          <a:r>
            <a:rPr lang="fa-IR" sz="1200" b="1" kern="1200" dirty="0" smtClean="0">
              <a:cs typeface="B Nazanin" pitchFamily="2" charset="-78"/>
            </a:rPr>
            <a:t>نمونه برداری مجدد</a:t>
          </a:r>
          <a:endParaRPr lang="en-US" sz="1200" b="1" kern="1200" dirty="0">
            <a:cs typeface="B Nazanin" pitchFamily="2" charset="-78"/>
          </a:endParaRPr>
        </a:p>
      </dsp:txBody>
      <dsp:txXfrm rot="5400000">
        <a:off x="1852927" y="1107627"/>
        <a:ext cx="600019" cy="3013525"/>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5"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5" cy="345638"/>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4"/>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5"/>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0" y="9743"/>
          <a:ext cx="864096" cy="345638"/>
        </a:xfrm>
        <a:prstGeom prst="chevron">
          <a:avLst/>
        </a:prstGeom>
        <a:solidFill>
          <a:schemeClr val="tx2">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0">
            <a:lnSpc>
              <a:spcPct val="90000"/>
            </a:lnSpc>
            <a:spcBef>
              <a:spcPct val="0"/>
            </a:spcBef>
            <a:spcAft>
              <a:spcPct val="35000"/>
            </a:spcAft>
          </a:pPr>
          <a:r>
            <a:rPr lang="fa-IR" sz="1700" i="0" kern="1200" dirty="0" smtClean="0">
              <a:cs typeface="B Nazanin" pitchFamily="2" charset="-78"/>
            </a:rPr>
            <a:t>مقدمه</a:t>
          </a:r>
          <a:endParaRPr lang="en-US" sz="1700" i="0" kern="1200" dirty="0">
            <a:cs typeface="B Nazanin" pitchFamily="2" charset="-78"/>
          </a:endParaRPr>
        </a:p>
      </dsp:txBody>
      <dsp:txXfrm>
        <a:off x="0" y="9743"/>
        <a:ext cx="864096" cy="34563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F4C90-22DD-4646-8CB2-803EF48F183B}">
      <dsp:nvSpPr>
        <dsp:cNvPr id="0" name=""/>
        <dsp:cNvSpPr/>
      </dsp:nvSpPr>
      <dsp:spPr>
        <a:xfrm>
          <a:off x="914" y="0"/>
          <a:ext cx="1870379" cy="365125"/>
        </a:xfrm>
        <a:prstGeom prst="chevron">
          <a:avLst/>
        </a:prstGeom>
        <a:solidFill>
          <a:schemeClr val="accent2">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rtl="0">
            <a:lnSpc>
              <a:spcPct val="90000"/>
            </a:lnSpc>
            <a:spcBef>
              <a:spcPct val="0"/>
            </a:spcBef>
            <a:spcAft>
              <a:spcPct val="35000"/>
            </a:spcAft>
          </a:pPr>
          <a:r>
            <a:rPr lang="fa-IR" sz="1100" b="1" i="0" kern="1200" dirty="0" smtClean="0">
              <a:cs typeface="B Nazanin" pitchFamily="2" charset="-78"/>
            </a:rPr>
            <a:t>مبانی نظری و پیشینه پژوهش</a:t>
          </a:r>
          <a:endParaRPr lang="en-US" sz="1100" b="1" i="0" kern="1200" dirty="0">
            <a:cs typeface="B Nazanin" pitchFamily="2" charset="-78"/>
          </a:endParaRPr>
        </a:p>
      </dsp:txBody>
      <dsp:txXfrm>
        <a:off x="914" y="0"/>
        <a:ext cx="1870379" cy="3651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a-IR" smtClean="0"/>
              <a:t>پیش بینی رفتار فرآیند پالایش قیر با استفاده از داده کاوی در واحد تولید قیر پالایشگاه اصفهان - مقدمه</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22C9B8-11F0-44CE-95CD-B33D1C0015BB}" type="datetimeFigureOut">
              <a:rPr lang="en-US" smtClean="0"/>
              <a:pPr/>
              <a:t>9/5/2018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2CB5A5-151A-42A9-BD56-91A8BEE927E8}"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a-IR" smtClean="0"/>
              <a:t>پیش بینی رفتار فرآیند پالایش قیر با استفاده از داده کاوی در واحد تولید قیر پالایشگاه اصفهان - مقدمه</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3EB4E-6CC7-402A-A9C3-D5C326434925}" type="datetimeFigureOut">
              <a:rPr lang="en-US" smtClean="0"/>
              <a:pPr/>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C21AF-F624-449F-B0F9-8DC6ACF6BF97}"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5C21AF-F624-449F-B0F9-8DC6ACF6BF97}" type="slidenum">
              <a:rPr lang="en-US" smtClean="0"/>
              <a:pPr/>
              <a:t>2</a:t>
            </a:fld>
            <a:endParaRPr lang="en-US"/>
          </a:p>
        </p:txBody>
      </p:sp>
      <p:sp>
        <p:nvSpPr>
          <p:cNvPr id="5" name="Header Placeholder 4"/>
          <p:cNvSpPr>
            <a:spLocks noGrp="1"/>
          </p:cNvSpPr>
          <p:nvPr>
            <p:ph type="hdr" sz="quarter" idx="11"/>
          </p:nvPr>
        </p:nvSpPr>
        <p:spPr/>
        <p:txBody>
          <a:bodyPr/>
          <a:lstStyle/>
          <a:p>
            <a:r>
              <a:rPr lang="fa-IR" smtClean="0"/>
              <a:t>پیش بینی رفتار فرآیند پالایش قیر با استفاده از داده کاوی در واحد تولید قیر پالایشگاه اصفهان - مقدمه</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5C21AF-F624-449F-B0F9-8DC6ACF6BF97}" type="slidenum">
              <a:rPr lang="en-US" smtClean="0"/>
              <a:pPr/>
              <a:t>3</a:t>
            </a:fld>
            <a:endParaRPr lang="en-US"/>
          </a:p>
        </p:txBody>
      </p:sp>
      <p:sp>
        <p:nvSpPr>
          <p:cNvPr id="5" name="Header Placeholder 4"/>
          <p:cNvSpPr>
            <a:spLocks noGrp="1"/>
          </p:cNvSpPr>
          <p:nvPr>
            <p:ph type="hdr" sz="quarter" idx="11"/>
          </p:nvPr>
        </p:nvSpPr>
        <p:spPr/>
        <p:txBody>
          <a:bodyPr/>
          <a:lstStyle/>
          <a:p>
            <a:r>
              <a:rPr lang="fa-IR" smtClean="0"/>
              <a:t>پیش بینی رفتار فرآیند پالایش قیر با استفاده از داده کاوی در واحد تولید قیر پالایشگاه اصفهان - مقدمه</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fa-IR" smtClean="0"/>
              <a:t>پیش بینی رفتار فرآیند پالایش قیر با استفاده از داده کاوی در واحد تولید قیر پالایشگاه اصفهان - مقدمه</a:t>
            </a:r>
            <a:endParaRPr lang="en-US"/>
          </a:p>
        </p:txBody>
      </p:sp>
      <p:sp>
        <p:nvSpPr>
          <p:cNvPr id="5" name="Slide Number Placeholder 4"/>
          <p:cNvSpPr>
            <a:spLocks noGrp="1"/>
          </p:cNvSpPr>
          <p:nvPr>
            <p:ph type="sldNum" sz="quarter" idx="11"/>
          </p:nvPr>
        </p:nvSpPr>
        <p:spPr/>
        <p:txBody>
          <a:bodyPr/>
          <a:lstStyle/>
          <a:p>
            <a:fld id="{B85C21AF-F624-449F-B0F9-8DC6ACF6BF97}"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fa-IR" smtClean="0"/>
              <a:t>پیش بینی رفتار فرآیند پالایش قیر با استفاده از داده کاوی در واحد تولید قیر پالایشگاه اصفهان - مقدمه</a:t>
            </a:r>
            <a:endParaRPr lang="en-US"/>
          </a:p>
        </p:txBody>
      </p:sp>
      <p:sp>
        <p:nvSpPr>
          <p:cNvPr id="5" name="Slide Number Placeholder 4"/>
          <p:cNvSpPr>
            <a:spLocks noGrp="1"/>
          </p:cNvSpPr>
          <p:nvPr>
            <p:ph type="sldNum" sz="quarter" idx="11"/>
          </p:nvPr>
        </p:nvSpPr>
        <p:spPr/>
        <p:txBody>
          <a:bodyPr/>
          <a:lstStyle/>
          <a:p>
            <a:fld id="{B85C21AF-F624-449F-B0F9-8DC6ACF6BF97}"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9B1916F-FC37-4DC1-BC0C-585E53F94CF5}" type="datetime1">
              <a:rPr lang="en-US" smtClean="0"/>
              <a:pPr/>
              <a:t>9/5/2018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4AF9948-8439-4978-A56C-920C6C7234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17EBE-1E37-4097-A26C-FB21F41AFE73}" type="datetime1">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F9948-8439-4978-A56C-920C6C7234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CEB7ECE-B36B-4879-8961-5CADC62C4960}" type="datetime1">
              <a:rPr lang="en-US" smtClean="0"/>
              <a:pPr/>
              <a:t>9/5/2018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4AF9948-8439-4978-A56C-920C6C7234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B6B12F-9951-4FD7-B26E-519F29A7D06B}" type="datetime1">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4AF9948-8439-4978-A56C-920C6C7234C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AB8D18-1A99-4557-911D-0D5C66592560}" type="datetime1">
              <a:rPr lang="en-US" smtClean="0"/>
              <a:pPr/>
              <a:t>9/5/2018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4AF9948-8439-4978-A56C-920C6C7234C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2F925C6-1C9C-4E9A-B2A1-6783A65C585F}" type="datetime1">
              <a:rPr lang="en-US" smtClean="0"/>
              <a:pPr/>
              <a:t>9/5/2018</a:t>
            </a:fld>
            <a:endParaRPr lang="en-US"/>
          </a:p>
        </p:txBody>
      </p:sp>
      <p:sp>
        <p:nvSpPr>
          <p:cNvPr id="10" name="Slide Number Placeholder 9"/>
          <p:cNvSpPr>
            <a:spLocks noGrp="1"/>
          </p:cNvSpPr>
          <p:nvPr>
            <p:ph type="sldNum" sz="quarter" idx="16"/>
          </p:nvPr>
        </p:nvSpPr>
        <p:spPr/>
        <p:txBody>
          <a:bodyPr rtlCol="0"/>
          <a:lstStyle/>
          <a:p>
            <a:fld id="{E4AF9948-8439-4978-A56C-920C6C7234C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49C61BF-6906-4B42-8269-FAF4F9ECE658}" type="datetime1">
              <a:rPr lang="en-US" smtClean="0"/>
              <a:pPr/>
              <a:t>9/5/2018</a:t>
            </a:fld>
            <a:endParaRPr lang="en-US"/>
          </a:p>
        </p:txBody>
      </p:sp>
      <p:sp>
        <p:nvSpPr>
          <p:cNvPr id="12" name="Slide Number Placeholder 11"/>
          <p:cNvSpPr>
            <a:spLocks noGrp="1"/>
          </p:cNvSpPr>
          <p:nvPr>
            <p:ph type="sldNum" sz="quarter" idx="16"/>
          </p:nvPr>
        </p:nvSpPr>
        <p:spPr/>
        <p:txBody>
          <a:bodyPr rtlCol="0"/>
          <a:lstStyle/>
          <a:p>
            <a:fld id="{E4AF9948-8439-4978-A56C-920C6C7234C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B312FB-D346-4416-9C3F-C96B37554B65}" type="datetime1">
              <a:rPr lang="en-US" smtClean="0"/>
              <a:pPr/>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4AF9948-8439-4978-A56C-920C6C7234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EDA3C-ABD5-49B4-B665-733CC0353477}" type="datetime1">
              <a:rPr lang="en-US" smtClean="0"/>
              <a:pPr/>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4AF9948-8439-4978-A56C-920C6C7234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0F8A6A-E974-4E61-ACC1-7DE4F7B178D4}" type="datetime1">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4AF9948-8439-4978-A56C-920C6C7234C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43AB1B9-7EF6-4A9A-9C09-490DA8499FA9}" type="datetime1">
              <a:rPr lang="en-US" smtClean="0"/>
              <a:pPr/>
              <a:t>9/5/2018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4AF9948-8439-4978-A56C-920C6C7234C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CEECE39-5EFE-4802-A2C8-2250239E5BE6}" type="datetime1">
              <a:rPr lang="en-US" smtClean="0"/>
              <a:pPr/>
              <a:t>9/5/2018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4AF9948-8439-4978-A56C-920C6C7234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5.xml"/><Relationship Id="rId13" Type="http://schemas.openxmlformats.org/officeDocument/2006/relationships/diagramColors" Target="../diagrams/colors26.xml"/><Relationship Id="rId3" Type="http://schemas.openxmlformats.org/officeDocument/2006/relationships/image" Target="../media/image9.png"/><Relationship Id="rId7" Type="http://schemas.openxmlformats.org/officeDocument/2006/relationships/diagramQuickStyle" Target="../diagrams/quickStyle25.xml"/><Relationship Id="rId12" Type="http://schemas.openxmlformats.org/officeDocument/2006/relationships/diagramQuickStyle" Target="../diagrams/quickStyle26.xm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diagramLayout" Target="../diagrams/layout25.xml"/><Relationship Id="rId11" Type="http://schemas.openxmlformats.org/officeDocument/2006/relationships/diagramLayout" Target="../diagrams/layout26.xml"/><Relationship Id="rId5" Type="http://schemas.openxmlformats.org/officeDocument/2006/relationships/diagramData" Target="../diagrams/data25.xml"/><Relationship Id="rId10" Type="http://schemas.openxmlformats.org/officeDocument/2006/relationships/diagramData" Target="../diagrams/data26.xml"/><Relationship Id="rId4" Type="http://schemas.openxmlformats.org/officeDocument/2006/relationships/image" Target="../media/image10.emf"/><Relationship Id="rId9" Type="http://schemas.microsoft.com/office/2007/relationships/diagramDrawing" Target="../diagrams/drawing25.xml"/><Relationship Id="rId14" Type="http://schemas.microsoft.com/office/2007/relationships/diagramDrawing" Target="../diagrams/drawing26.xml"/></Relationships>
</file>

<file path=ppt/slides/_rels/slide15.xml.rels><?xml version="1.0" encoding="UTF-8" standalone="yes"?>
<Relationships xmlns="http://schemas.openxmlformats.org/package/2006/relationships"><Relationship Id="rId8" Type="http://schemas.microsoft.com/office/2007/relationships/diagramDrawing" Target="../diagrams/drawing27.xml"/><Relationship Id="rId13" Type="http://schemas.microsoft.com/office/2007/relationships/diagramDrawing" Target="../diagrams/drawing28.xml"/><Relationship Id="rId3" Type="http://schemas.openxmlformats.org/officeDocument/2006/relationships/image" Target="../media/image12.png"/><Relationship Id="rId7" Type="http://schemas.openxmlformats.org/officeDocument/2006/relationships/diagramColors" Target="../diagrams/colors27.xml"/><Relationship Id="rId12" Type="http://schemas.openxmlformats.org/officeDocument/2006/relationships/diagramColors" Target="../diagrams/colors2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27.xml"/><Relationship Id="rId11" Type="http://schemas.openxmlformats.org/officeDocument/2006/relationships/diagramQuickStyle" Target="../diagrams/quickStyle28.xml"/><Relationship Id="rId5" Type="http://schemas.openxmlformats.org/officeDocument/2006/relationships/diagramLayout" Target="../diagrams/layout27.xml"/><Relationship Id="rId10" Type="http://schemas.openxmlformats.org/officeDocument/2006/relationships/diagramLayout" Target="../diagrams/layout28.xml"/><Relationship Id="rId4" Type="http://schemas.openxmlformats.org/officeDocument/2006/relationships/diagramData" Target="../diagrams/data27.xml"/><Relationship Id="rId9" Type="http://schemas.openxmlformats.org/officeDocument/2006/relationships/diagramData" Target="../diagrams/data28.xml"/></Relationships>
</file>

<file path=ppt/slides/_rels/slide16.xml.rels><?xml version="1.0" encoding="UTF-8" standalone="yes"?>
<Relationships xmlns="http://schemas.openxmlformats.org/package/2006/relationships"><Relationship Id="rId8" Type="http://schemas.microsoft.com/office/2007/relationships/diagramDrawing" Target="../diagrams/drawing29.xml"/><Relationship Id="rId13" Type="http://schemas.microsoft.com/office/2007/relationships/diagramDrawing" Target="../diagrams/drawing30.xml"/><Relationship Id="rId3" Type="http://schemas.openxmlformats.org/officeDocument/2006/relationships/chart" Target="../charts/chart2.xml"/><Relationship Id="rId7" Type="http://schemas.openxmlformats.org/officeDocument/2006/relationships/diagramColors" Target="../diagrams/colors29.xml"/><Relationship Id="rId12" Type="http://schemas.openxmlformats.org/officeDocument/2006/relationships/diagramColors" Target="../diagrams/colors30.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QuickStyle" Target="../diagrams/quickStyle29.xml"/><Relationship Id="rId11" Type="http://schemas.openxmlformats.org/officeDocument/2006/relationships/diagramQuickStyle" Target="../diagrams/quickStyle30.xml"/><Relationship Id="rId5" Type="http://schemas.openxmlformats.org/officeDocument/2006/relationships/diagramLayout" Target="../diagrams/layout29.xml"/><Relationship Id="rId10" Type="http://schemas.openxmlformats.org/officeDocument/2006/relationships/diagramLayout" Target="../diagrams/layout30.xml"/><Relationship Id="rId4" Type="http://schemas.openxmlformats.org/officeDocument/2006/relationships/diagramData" Target="../diagrams/data29.xml"/><Relationship Id="rId9" Type="http://schemas.openxmlformats.org/officeDocument/2006/relationships/diagramData" Target="../diagrams/data30.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1.xml"/><Relationship Id="rId13" Type="http://schemas.openxmlformats.org/officeDocument/2006/relationships/diagramColors" Target="../diagrams/colors32.xml"/><Relationship Id="rId3" Type="http://schemas.openxmlformats.org/officeDocument/2006/relationships/image" Target="../media/image14.png"/><Relationship Id="rId7" Type="http://schemas.openxmlformats.org/officeDocument/2006/relationships/diagramQuickStyle" Target="../diagrams/quickStyle31.xml"/><Relationship Id="rId12" Type="http://schemas.openxmlformats.org/officeDocument/2006/relationships/diagramQuickStyle" Target="../diagrams/quickStyle3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Layout" Target="../diagrams/layout31.xml"/><Relationship Id="rId11" Type="http://schemas.openxmlformats.org/officeDocument/2006/relationships/diagramLayout" Target="../diagrams/layout32.xml"/><Relationship Id="rId5" Type="http://schemas.openxmlformats.org/officeDocument/2006/relationships/diagramData" Target="../diagrams/data31.xml"/><Relationship Id="rId10" Type="http://schemas.openxmlformats.org/officeDocument/2006/relationships/diagramData" Target="../diagrams/data32.xml"/><Relationship Id="rId4" Type="http://schemas.openxmlformats.org/officeDocument/2006/relationships/image" Target="../media/image15.png"/><Relationship Id="rId9" Type="http://schemas.microsoft.com/office/2007/relationships/diagramDrawing" Target="../diagrams/drawing31.xml"/><Relationship Id="rId14" Type="http://schemas.microsoft.com/office/2007/relationships/diagramDrawing" Target="../diagrams/drawing32.xml"/></Relationships>
</file>

<file path=ppt/slides/_rels/slide18.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chart" Target="../charts/chart4.xml"/><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5.xml"/><Relationship Id="rId13" Type="http://schemas.openxmlformats.org/officeDocument/2006/relationships/diagramQuickStyle" Target="../diagrams/quickStyle36.xml"/><Relationship Id="rId3" Type="http://schemas.openxmlformats.org/officeDocument/2006/relationships/image" Target="../media/image16.png"/><Relationship Id="rId7" Type="http://schemas.openxmlformats.org/officeDocument/2006/relationships/diagramLayout" Target="../diagrams/layout35.xml"/><Relationship Id="rId12" Type="http://schemas.openxmlformats.org/officeDocument/2006/relationships/diagramLayout" Target="../diagrams/layout3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35.xml"/><Relationship Id="rId11" Type="http://schemas.openxmlformats.org/officeDocument/2006/relationships/diagramData" Target="../diagrams/data36.xml"/><Relationship Id="rId5" Type="http://schemas.openxmlformats.org/officeDocument/2006/relationships/image" Target="../media/image18.png"/><Relationship Id="rId15" Type="http://schemas.microsoft.com/office/2007/relationships/diagramDrawing" Target="../diagrams/drawing36.xml"/><Relationship Id="rId10" Type="http://schemas.microsoft.com/office/2007/relationships/diagramDrawing" Target="../diagrams/drawing35.xml"/><Relationship Id="rId4" Type="http://schemas.openxmlformats.org/officeDocument/2006/relationships/image" Target="../media/image17.png"/><Relationship Id="rId9" Type="http://schemas.openxmlformats.org/officeDocument/2006/relationships/diagramColors" Target="../diagrams/colors35.xml"/><Relationship Id="rId14" Type="http://schemas.openxmlformats.org/officeDocument/2006/relationships/diagramColors" Target="../diagrams/colors3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7.xml"/><Relationship Id="rId13" Type="http://schemas.microsoft.com/office/2007/relationships/diagramDrawing" Target="../diagrams/drawing38.xml"/><Relationship Id="rId3" Type="http://schemas.openxmlformats.org/officeDocument/2006/relationships/chart" Target="../charts/chart6.xml"/><Relationship Id="rId7" Type="http://schemas.openxmlformats.org/officeDocument/2006/relationships/diagramColors" Target="../diagrams/colors37.xml"/><Relationship Id="rId12" Type="http://schemas.openxmlformats.org/officeDocument/2006/relationships/diagramColors" Target="../diagrams/colors38.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diagramQuickStyle" Target="../diagrams/quickStyle37.xml"/><Relationship Id="rId11" Type="http://schemas.openxmlformats.org/officeDocument/2006/relationships/diagramQuickStyle" Target="../diagrams/quickStyle38.xml"/><Relationship Id="rId5" Type="http://schemas.openxmlformats.org/officeDocument/2006/relationships/diagramLayout" Target="../diagrams/layout37.xml"/><Relationship Id="rId10" Type="http://schemas.openxmlformats.org/officeDocument/2006/relationships/diagramLayout" Target="../diagrams/layout38.xml"/><Relationship Id="rId4" Type="http://schemas.openxmlformats.org/officeDocument/2006/relationships/diagramData" Target="../diagrams/data37.xml"/><Relationship Id="rId9" Type="http://schemas.openxmlformats.org/officeDocument/2006/relationships/diagramData" Target="../diagrams/data3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22.xml.rels><?xml version="1.0" encoding="UTF-8" standalone="yes"?>
<Relationships xmlns="http://schemas.openxmlformats.org/package/2006/relationships"><Relationship Id="rId8" Type="http://schemas.microsoft.com/office/2007/relationships/diagramDrawing" Target="../diagrams/drawing41.xml"/><Relationship Id="rId13" Type="http://schemas.microsoft.com/office/2007/relationships/diagramDrawing" Target="../diagrams/drawing42.xml"/><Relationship Id="rId3" Type="http://schemas.openxmlformats.org/officeDocument/2006/relationships/chart" Target="../charts/chart8.xml"/><Relationship Id="rId7" Type="http://schemas.openxmlformats.org/officeDocument/2006/relationships/diagramColors" Target="../diagrams/colors41.xml"/><Relationship Id="rId12" Type="http://schemas.openxmlformats.org/officeDocument/2006/relationships/diagramColors" Target="../diagrams/colors4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diagramQuickStyle" Target="../diagrams/quickStyle41.xml"/><Relationship Id="rId11" Type="http://schemas.openxmlformats.org/officeDocument/2006/relationships/diagramQuickStyle" Target="../diagrams/quickStyle42.xml"/><Relationship Id="rId5" Type="http://schemas.openxmlformats.org/officeDocument/2006/relationships/diagramLayout" Target="../diagrams/layout41.xml"/><Relationship Id="rId10" Type="http://schemas.openxmlformats.org/officeDocument/2006/relationships/diagramLayout" Target="../diagrams/layout42.xml"/><Relationship Id="rId4" Type="http://schemas.openxmlformats.org/officeDocument/2006/relationships/diagramData" Target="../diagrams/data41.xml"/><Relationship Id="rId9" Type="http://schemas.openxmlformats.org/officeDocument/2006/relationships/diagramData" Target="../diagrams/data4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s>
</file>

<file path=ppt/slides/_rels/slide24.xml.rels><?xml version="1.0" encoding="UTF-8" standalone="yes"?>
<Relationships xmlns="http://schemas.openxmlformats.org/package/2006/relationships"><Relationship Id="rId8" Type="http://schemas.microsoft.com/office/2007/relationships/diagramDrawing" Target="../diagrams/drawing45.xml"/><Relationship Id="rId13" Type="http://schemas.microsoft.com/office/2007/relationships/diagramDrawing" Target="../diagrams/drawing46.xml"/><Relationship Id="rId3" Type="http://schemas.openxmlformats.org/officeDocument/2006/relationships/chart" Target="../charts/chart10.xml"/><Relationship Id="rId7" Type="http://schemas.openxmlformats.org/officeDocument/2006/relationships/diagramColors" Target="../diagrams/colors45.xml"/><Relationship Id="rId12" Type="http://schemas.openxmlformats.org/officeDocument/2006/relationships/diagramColors" Target="../diagrams/colors46.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diagramQuickStyle" Target="../diagrams/quickStyle45.xml"/><Relationship Id="rId11" Type="http://schemas.openxmlformats.org/officeDocument/2006/relationships/diagramQuickStyle" Target="../diagrams/quickStyle46.xml"/><Relationship Id="rId5" Type="http://schemas.openxmlformats.org/officeDocument/2006/relationships/diagramLayout" Target="../diagrams/layout45.xml"/><Relationship Id="rId10" Type="http://schemas.openxmlformats.org/officeDocument/2006/relationships/diagramLayout" Target="../diagrams/layout46.xml"/><Relationship Id="rId4" Type="http://schemas.openxmlformats.org/officeDocument/2006/relationships/diagramData" Target="../diagrams/data45.xml"/><Relationship Id="rId9" Type="http://schemas.openxmlformats.org/officeDocument/2006/relationships/diagramData" Target="../diagrams/data4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diagramData" Target="../diagrams/data47.xml"/><Relationship Id="rId7" Type="http://schemas.microsoft.com/office/2007/relationships/diagramDrawing" Target="../diagrams/drawing47.xml"/><Relationship Id="rId12" Type="http://schemas.microsoft.com/office/2007/relationships/diagramDrawing" Target="../diagrams/drawing48.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47.xml"/><Relationship Id="rId11" Type="http://schemas.openxmlformats.org/officeDocument/2006/relationships/diagramColors" Target="../diagrams/colors48.xml"/><Relationship Id="rId5" Type="http://schemas.openxmlformats.org/officeDocument/2006/relationships/diagramQuickStyle" Target="../diagrams/quickStyle47.xml"/><Relationship Id="rId10" Type="http://schemas.openxmlformats.org/officeDocument/2006/relationships/diagramQuickStyle" Target="../diagrams/quickStyle48.xml"/><Relationship Id="rId4" Type="http://schemas.openxmlformats.org/officeDocument/2006/relationships/diagramLayout" Target="../diagrams/layout47.xml"/><Relationship Id="rId9" Type="http://schemas.openxmlformats.org/officeDocument/2006/relationships/diagramLayout" Target="../diagrams/layout48.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9.xml"/><Relationship Id="rId13" Type="http://schemas.openxmlformats.org/officeDocument/2006/relationships/diagramColors" Target="../diagrams/colors50.xml"/><Relationship Id="rId3" Type="http://schemas.openxmlformats.org/officeDocument/2006/relationships/chart" Target="../charts/chart11.xml"/><Relationship Id="rId7" Type="http://schemas.openxmlformats.org/officeDocument/2006/relationships/diagramQuickStyle" Target="../diagrams/quickStyle49.xml"/><Relationship Id="rId12" Type="http://schemas.openxmlformats.org/officeDocument/2006/relationships/diagramQuickStyle" Target="../diagrams/quickStyle5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9.xml"/><Relationship Id="rId11" Type="http://schemas.openxmlformats.org/officeDocument/2006/relationships/diagramLayout" Target="../diagrams/layout50.xml"/><Relationship Id="rId5" Type="http://schemas.openxmlformats.org/officeDocument/2006/relationships/diagramData" Target="../diagrams/data49.xml"/><Relationship Id="rId10" Type="http://schemas.openxmlformats.org/officeDocument/2006/relationships/diagramData" Target="../diagrams/data50.xml"/><Relationship Id="rId4" Type="http://schemas.openxmlformats.org/officeDocument/2006/relationships/chart" Target="../charts/chart12.xml"/><Relationship Id="rId9" Type="http://schemas.microsoft.com/office/2007/relationships/diagramDrawing" Target="../diagrams/drawing49.xml"/><Relationship Id="rId14" Type="http://schemas.microsoft.com/office/2007/relationships/diagramDrawing" Target="../diagrams/drawing5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2.xml"/><Relationship Id="rId3" Type="http://schemas.openxmlformats.org/officeDocument/2006/relationships/diagramData" Target="../diagrams/data51.xml"/><Relationship Id="rId7" Type="http://schemas.microsoft.com/office/2007/relationships/diagramDrawing" Target="../diagrams/drawing51.xml"/><Relationship Id="rId12" Type="http://schemas.microsoft.com/office/2007/relationships/diagramDrawing" Target="../diagrams/drawing5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51.xml"/><Relationship Id="rId11" Type="http://schemas.openxmlformats.org/officeDocument/2006/relationships/diagramColors" Target="../diagrams/colors52.xml"/><Relationship Id="rId5" Type="http://schemas.openxmlformats.org/officeDocument/2006/relationships/diagramQuickStyle" Target="../diagrams/quickStyle51.xml"/><Relationship Id="rId10" Type="http://schemas.openxmlformats.org/officeDocument/2006/relationships/diagramQuickStyle" Target="../diagrams/quickStyle52.xml"/><Relationship Id="rId4" Type="http://schemas.openxmlformats.org/officeDocument/2006/relationships/diagramLayout" Target="../diagrams/layout51.xml"/><Relationship Id="rId9" Type="http://schemas.openxmlformats.org/officeDocument/2006/relationships/diagramLayout" Target="../diagrams/layout52.xml"/></Relationships>
</file>

<file path=ppt/slides/_rels/slide28.xml.rels><?xml version="1.0" encoding="UTF-8" standalone="yes"?>
<Relationships xmlns="http://schemas.openxmlformats.org/package/2006/relationships"><Relationship Id="rId8" Type="http://schemas.microsoft.com/office/2007/relationships/diagramDrawing" Target="../diagrams/drawing53.xml"/><Relationship Id="rId13" Type="http://schemas.microsoft.com/office/2007/relationships/diagramDrawing" Target="../diagrams/drawing54.xml"/><Relationship Id="rId3" Type="http://schemas.openxmlformats.org/officeDocument/2006/relationships/chart" Target="../charts/chart14.xml"/><Relationship Id="rId7" Type="http://schemas.openxmlformats.org/officeDocument/2006/relationships/diagramColors" Target="../diagrams/colors53.xml"/><Relationship Id="rId12" Type="http://schemas.openxmlformats.org/officeDocument/2006/relationships/diagramColors" Target="../diagrams/colors54.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diagramQuickStyle" Target="../diagrams/quickStyle53.xml"/><Relationship Id="rId11" Type="http://schemas.openxmlformats.org/officeDocument/2006/relationships/diagramQuickStyle" Target="../diagrams/quickStyle54.xml"/><Relationship Id="rId5" Type="http://schemas.openxmlformats.org/officeDocument/2006/relationships/diagramLayout" Target="../diagrams/layout53.xml"/><Relationship Id="rId10" Type="http://schemas.openxmlformats.org/officeDocument/2006/relationships/diagramLayout" Target="../diagrams/layout54.xml"/><Relationship Id="rId4" Type="http://schemas.openxmlformats.org/officeDocument/2006/relationships/diagramData" Target="../diagrams/data53.xml"/><Relationship Id="rId9" Type="http://schemas.openxmlformats.org/officeDocument/2006/relationships/diagramData" Target="../diagrams/data54.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5.xml"/><Relationship Id="rId13" Type="http://schemas.openxmlformats.org/officeDocument/2006/relationships/diagramColors" Target="../diagrams/colors56.xml"/><Relationship Id="rId3" Type="http://schemas.openxmlformats.org/officeDocument/2006/relationships/chart" Target="../charts/chart15.xml"/><Relationship Id="rId7" Type="http://schemas.openxmlformats.org/officeDocument/2006/relationships/diagramQuickStyle" Target="../diagrams/quickStyle55.xml"/><Relationship Id="rId12" Type="http://schemas.openxmlformats.org/officeDocument/2006/relationships/diagramQuickStyle" Target="../diagrams/quickStyle56.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Layout" Target="../diagrams/layout55.xml"/><Relationship Id="rId11" Type="http://schemas.openxmlformats.org/officeDocument/2006/relationships/diagramLayout" Target="../diagrams/layout56.xml"/><Relationship Id="rId5" Type="http://schemas.openxmlformats.org/officeDocument/2006/relationships/diagramData" Target="../diagrams/data55.xml"/><Relationship Id="rId10" Type="http://schemas.openxmlformats.org/officeDocument/2006/relationships/diagramData" Target="../diagrams/data56.xml"/><Relationship Id="rId4" Type="http://schemas.openxmlformats.org/officeDocument/2006/relationships/chart" Target="../charts/chart16.xml"/><Relationship Id="rId9" Type="http://schemas.microsoft.com/office/2007/relationships/diagramDrawing" Target="../diagrams/drawing55.xml"/><Relationship Id="rId14" Type="http://schemas.microsoft.com/office/2007/relationships/diagramDrawing" Target="../diagrams/drawing56.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diagramQuickStyle" Target="../diagrams/quickStyle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Layout" Target="../diagrams/layou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Data" Target="../diagrams/data4.xml"/><Relationship Id="rId5" Type="http://schemas.openxmlformats.org/officeDocument/2006/relationships/diagramQuickStyle" Target="../diagrams/quickStyle3.xml"/><Relationship Id="rId15" Type="http://schemas.microsoft.com/office/2007/relationships/diagramDrawing" Target="../diagrams/drawing4.xml"/><Relationship Id="rId10" Type="http://schemas.openxmlformats.org/officeDocument/2006/relationships/image" Target="../media/image6.jpeg"/><Relationship Id="rId4" Type="http://schemas.openxmlformats.org/officeDocument/2006/relationships/diagramLayout" Target="../diagrams/layout3.xml"/><Relationship Id="rId9" Type="http://schemas.openxmlformats.org/officeDocument/2006/relationships/image" Target="../media/image5.jpeg"/><Relationship Id="rId14" Type="http://schemas.openxmlformats.org/officeDocument/2006/relationships/diagramColors" Target="../diagrams/colors4.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7.xml"/><Relationship Id="rId13" Type="http://schemas.openxmlformats.org/officeDocument/2006/relationships/diagramColors" Target="../diagrams/colors58.xml"/><Relationship Id="rId3" Type="http://schemas.openxmlformats.org/officeDocument/2006/relationships/chart" Target="../charts/chart17.xml"/><Relationship Id="rId7" Type="http://schemas.openxmlformats.org/officeDocument/2006/relationships/diagramQuickStyle" Target="../diagrams/quickStyle57.xml"/><Relationship Id="rId12" Type="http://schemas.openxmlformats.org/officeDocument/2006/relationships/diagramQuickStyle" Target="../diagrams/quickStyle58.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Layout" Target="../diagrams/layout57.xml"/><Relationship Id="rId11" Type="http://schemas.openxmlformats.org/officeDocument/2006/relationships/diagramLayout" Target="../diagrams/layout58.xml"/><Relationship Id="rId5" Type="http://schemas.openxmlformats.org/officeDocument/2006/relationships/diagramData" Target="../diagrams/data57.xml"/><Relationship Id="rId10" Type="http://schemas.openxmlformats.org/officeDocument/2006/relationships/diagramData" Target="../diagrams/data58.xml"/><Relationship Id="rId4" Type="http://schemas.openxmlformats.org/officeDocument/2006/relationships/chart" Target="../charts/chart18.xml"/><Relationship Id="rId9" Type="http://schemas.microsoft.com/office/2007/relationships/diagramDrawing" Target="../diagrams/drawing57.xml"/><Relationship Id="rId14" Type="http://schemas.microsoft.com/office/2007/relationships/diagramDrawing" Target="../diagrams/drawing58.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1412776"/>
            <a:ext cx="4104456" cy="864096"/>
          </a:xfrm>
        </p:spPr>
        <p:txBody>
          <a:bodyPr>
            <a:noAutofit/>
          </a:bodyPr>
          <a:lstStyle/>
          <a:p>
            <a:pPr algn="ctr" rtl="1"/>
            <a:r>
              <a:rPr lang="fa-IR" sz="1400" b="1" dirty="0" smtClean="0">
                <a:solidFill>
                  <a:schemeClr val="accent1">
                    <a:lumMod val="20000"/>
                    <a:lumOff val="80000"/>
                  </a:schemeClr>
                </a:solidFill>
                <a:cs typeface="B Nazanin" pitchFamily="2" charset="-78"/>
              </a:rPr>
              <a:t>دانشگاه </a:t>
            </a:r>
            <a:r>
              <a:rPr lang="fa-IR" sz="1400" b="1" dirty="0">
                <a:solidFill>
                  <a:schemeClr val="accent1">
                    <a:lumMod val="20000"/>
                    <a:lumOff val="80000"/>
                  </a:schemeClr>
                </a:solidFill>
                <a:cs typeface="B Nazanin" pitchFamily="2" charset="-78"/>
              </a:rPr>
              <a:t>آزاد اسلامی</a:t>
            </a:r>
            <a:r>
              <a:rPr lang="en-US" sz="1400" b="1" dirty="0">
                <a:solidFill>
                  <a:schemeClr val="accent1">
                    <a:lumMod val="20000"/>
                    <a:lumOff val="80000"/>
                  </a:schemeClr>
                </a:solidFill>
                <a:cs typeface="B Nazanin" pitchFamily="2" charset="-78"/>
              </a:rPr>
              <a:t/>
            </a:r>
            <a:br>
              <a:rPr lang="en-US" sz="1400" b="1" dirty="0">
                <a:solidFill>
                  <a:schemeClr val="accent1">
                    <a:lumMod val="20000"/>
                    <a:lumOff val="80000"/>
                  </a:schemeClr>
                </a:solidFill>
                <a:cs typeface="B Nazanin" pitchFamily="2" charset="-78"/>
              </a:rPr>
            </a:br>
            <a:r>
              <a:rPr lang="fa-IR" sz="1400" b="1" dirty="0">
                <a:solidFill>
                  <a:schemeClr val="accent1">
                    <a:lumMod val="20000"/>
                    <a:lumOff val="80000"/>
                  </a:schemeClr>
                </a:solidFill>
                <a:cs typeface="B Nazanin" pitchFamily="2" charset="-78"/>
              </a:rPr>
              <a:t>واحد نجف آباد</a:t>
            </a:r>
            <a:r>
              <a:rPr lang="en-US" sz="1600" b="1" dirty="0">
                <a:solidFill>
                  <a:schemeClr val="accent1">
                    <a:lumMod val="20000"/>
                    <a:lumOff val="80000"/>
                  </a:schemeClr>
                </a:solidFill>
                <a:cs typeface="B Nazanin" pitchFamily="2" charset="-78"/>
              </a:rPr>
              <a:t/>
            </a:r>
            <a:br>
              <a:rPr lang="en-US" sz="1600" b="1" dirty="0">
                <a:solidFill>
                  <a:schemeClr val="accent1">
                    <a:lumMod val="20000"/>
                    <a:lumOff val="80000"/>
                  </a:schemeClr>
                </a:solidFill>
                <a:cs typeface="B Nazanin" pitchFamily="2" charset="-78"/>
              </a:rPr>
            </a:br>
            <a:r>
              <a:rPr lang="fa-IR" sz="1200" b="1" dirty="0">
                <a:solidFill>
                  <a:schemeClr val="accent1">
                    <a:lumMod val="20000"/>
                    <a:lumOff val="80000"/>
                  </a:schemeClr>
                </a:solidFill>
                <a:cs typeface="B Nazanin" pitchFamily="2" charset="-78"/>
              </a:rPr>
              <a:t>دانشکده مهندسی صنايع</a:t>
            </a:r>
            <a:endParaRPr lang="en-US" sz="2000" b="1" dirty="0">
              <a:solidFill>
                <a:schemeClr val="accent1">
                  <a:lumMod val="20000"/>
                  <a:lumOff val="80000"/>
                </a:schemeClr>
              </a:solidFill>
              <a:cs typeface="B Nazanin" pitchFamily="2" charset="-78"/>
            </a:endParaRPr>
          </a:p>
        </p:txBody>
      </p:sp>
      <p:sp>
        <p:nvSpPr>
          <p:cNvPr id="3" name="Subtitle 2"/>
          <p:cNvSpPr>
            <a:spLocks noGrp="1"/>
          </p:cNvSpPr>
          <p:nvPr>
            <p:ph type="subTitle" idx="1"/>
          </p:nvPr>
        </p:nvSpPr>
        <p:spPr>
          <a:xfrm>
            <a:off x="0" y="2564904"/>
            <a:ext cx="9144000" cy="648072"/>
          </a:xfrm>
          <a:noFill/>
          <a:ln>
            <a:noFill/>
          </a:ln>
        </p:spPr>
        <p:txBody>
          <a:bodyPr>
            <a:normAutofit/>
          </a:bodyPr>
          <a:lstStyle/>
          <a:p>
            <a:pPr algn="ctr" rtl="1"/>
            <a:r>
              <a:rPr lang="fa-IR" sz="1400" b="1" dirty="0" smtClean="0">
                <a:solidFill>
                  <a:schemeClr val="accent1">
                    <a:lumMod val="75000"/>
                  </a:schemeClr>
                </a:solidFill>
                <a:cs typeface="B Nazanin" pitchFamily="2" charset="-78"/>
              </a:rPr>
              <a:t>جلسه دفاع پايان</a:t>
            </a:r>
            <a:r>
              <a:rPr lang="en-US" sz="1400" b="1" dirty="0" smtClean="0">
                <a:solidFill>
                  <a:schemeClr val="accent1">
                    <a:lumMod val="75000"/>
                  </a:schemeClr>
                </a:solidFill>
                <a:cs typeface="B Nazanin" pitchFamily="2" charset="-78"/>
              </a:rPr>
              <a:t> </a:t>
            </a:r>
            <a:r>
              <a:rPr lang="fa-IR" sz="1400" b="1" dirty="0" smtClean="0">
                <a:solidFill>
                  <a:schemeClr val="accent1">
                    <a:lumMod val="75000"/>
                  </a:schemeClr>
                </a:solidFill>
                <a:cs typeface="B Nazanin" pitchFamily="2" charset="-78"/>
              </a:rPr>
              <a:t>نامه </a:t>
            </a:r>
            <a:r>
              <a:rPr lang="fa-IR" sz="1400" b="1" dirty="0">
                <a:solidFill>
                  <a:schemeClr val="accent1">
                    <a:lumMod val="75000"/>
                  </a:schemeClr>
                </a:solidFill>
                <a:cs typeface="B Nazanin" pitchFamily="2" charset="-78"/>
              </a:rPr>
              <a:t>برای دريافت درجه کارشناسی </a:t>
            </a:r>
            <a:r>
              <a:rPr lang="fa-IR" sz="1400" b="1" dirty="0" smtClean="0">
                <a:solidFill>
                  <a:schemeClr val="accent1">
                    <a:lumMod val="75000"/>
                  </a:schemeClr>
                </a:solidFill>
                <a:cs typeface="B Nazanin" pitchFamily="2" charset="-78"/>
              </a:rPr>
              <a:t>ارشد </a:t>
            </a:r>
          </a:p>
          <a:p>
            <a:pPr algn="ctr" rtl="1"/>
            <a:r>
              <a:rPr lang="fa-IR" sz="1400" b="1" dirty="0" smtClean="0">
                <a:solidFill>
                  <a:schemeClr val="accent1">
                    <a:lumMod val="75000"/>
                  </a:schemeClr>
                </a:solidFill>
                <a:cs typeface="B Nazanin" pitchFamily="2" charset="-78"/>
              </a:rPr>
              <a:t>گرايش</a:t>
            </a:r>
            <a:r>
              <a:rPr lang="fa-IR" sz="1400" b="1" dirty="0">
                <a:solidFill>
                  <a:schemeClr val="accent1">
                    <a:lumMod val="75000"/>
                  </a:schemeClr>
                </a:solidFill>
                <a:cs typeface="B Nazanin" pitchFamily="2" charset="-78"/>
              </a:rPr>
              <a:t>: مديريت سيستم و بهره </a:t>
            </a:r>
            <a:r>
              <a:rPr lang="fa-IR" sz="1400" b="1" dirty="0" smtClean="0">
                <a:solidFill>
                  <a:schemeClr val="accent1">
                    <a:lumMod val="75000"/>
                  </a:schemeClr>
                </a:solidFill>
                <a:cs typeface="B Nazanin" pitchFamily="2" charset="-78"/>
              </a:rPr>
              <a:t>وری</a:t>
            </a:r>
            <a:endParaRPr lang="en-US" sz="1400" b="1" dirty="0">
              <a:solidFill>
                <a:schemeClr val="accent1">
                  <a:lumMod val="75000"/>
                </a:schemeClr>
              </a:solidFill>
              <a:cs typeface="B Nazanin" pitchFamily="2" charset="-78"/>
            </a:endParaRPr>
          </a:p>
        </p:txBody>
      </p:sp>
      <p:sp>
        <p:nvSpPr>
          <p:cNvPr id="1027" name="Rectangle 3"/>
          <p:cNvSpPr>
            <a:spLocks noChangeArrowheads="1"/>
          </p:cNvSpPr>
          <p:nvPr/>
        </p:nvSpPr>
        <p:spPr bwMode="auto">
          <a:xfrm>
            <a:off x="611560" y="3417522"/>
            <a:ext cx="8064896" cy="1451639"/>
          </a:xfrm>
          <a:prstGeom prst="rect">
            <a:avLst/>
          </a:prstGeom>
          <a:noFill/>
          <a:ln w="9525">
            <a:solidFill>
              <a:schemeClr val="accent1"/>
            </a:solidFill>
            <a:miter lim="800000"/>
            <a:headEnd/>
            <a:tailEnd/>
          </a:ln>
          <a:effectLst/>
        </p:spPr>
        <p:txBody>
          <a:bodyPr vert="horz" wrap="square" lIns="36000" tIns="126960" rIns="36000" bIns="0" numCol="1" anchor="ctr" anchorCtr="0" compatLnSpc="1">
            <a:prstTxWarp prst="textNoShape">
              <a:avLst/>
            </a:prstTxWarp>
            <a:spAutoFit/>
          </a:bodyPr>
          <a:lstStyle/>
          <a:p>
            <a:pPr marL="0" marR="0" lvl="0" indent="0" algn="ctr" defTabSz="914400" rtl="1" eaLnBrk="1" fontAlgn="base" latinLnBrk="0" hangingPunct="1">
              <a:lnSpc>
                <a:spcPct val="200000"/>
              </a:lnSpc>
              <a:spcBef>
                <a:spcPct val="0"/>
              </a:spcBef>
              <a:spcAft>
                <a:spcPct val="0"/>
              </a:spcAft>
              <a:buClrTx/>
              <a:buSzTx/>
              <a:buFontTx/>
              <a:buNone/>
              <a:tabLst/>
            </a:pPr>
            <a:r>
              <a:rPr kumimoji="0" lang="fa-IR" sz="1600" b="1" i="0" u="none" strike="noStrike" cap="none" normalizeH="0" baseline="0" dirty="0" smtClean="0">
                <a:ln>
                  <a:noFill/>
                </a:ln>
                <a:solidFill>
                  <a:schemeClr val="accent1">
                    <a:lumMod val="75000"/>
                  </a:schemeClr>
                </a:solidFill>
                <a:latin typeface="Calibri" pitchFamily="34" charset="0"/>
                <a:ea typeface="Calibri" pitchFamily="34" charset="0"/>
                <a:cs typeface="B Mitra" pitchFamily="2" charset="-78"/>
              </a:rPr>
              <a:t>عنوان</a:t>
            </a:r>
            <a:r>
              <a:rPr kumimoji="0" lang="en-US" sz="1600" b="1" i="0" u="none" strike="noStrike" cap="none" normalizeH="0" baseline="0" dirty="0" smtClean="0">
                <a:ln>
                  <a:noFill/>
                </a:ln>
                <a:solidFill>
                  <a:schemeClr val="accent1">
                    <a:lumMod val="75000"/>
                  </a:schemeClr>
                </a:solidFill>
                <a:latin typeface="Cambria" pitchFamily="18" charset="0"/>
                <a:ea typeface="Times New Roman" pitchFamily="18" charset="0"/>
                <a:cs typeface="B Mitra" pitchFamily="2" charset="-78"/>
              </a:rPr>
              <a:t>:</a:t>
            </a:r>
            <a:endParaRPr kumimoji="0" lang="en-US" sz="1300" b="1" i="1" u="none" strike="noStrike" cap="none" normalizeH="0" baseline="0" dirty="0" smtClean="0">
              <a:ln>
                <a:noFill/>
              </a:ln>
              <a:solidFill>
                <a:schemeClr val="accent1">
                  <a:lumMod val="75000"/>
                </a:schemeClr>
              </a:solidFill>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200000"/>
              </a:lnSpc>
              <a:spcBef>
                <a:spcPct val="0"/>
              </a:spcBef>
              <a:spcAft>
                <a:spcPct val="0"/>
              </a:spcAft>
              <a:buClrTx/>
              <a:buSzTx/>
              <a:buFontTx/>
              <a:buNone/>
              <a:tabLst/>
            </a:pPr>
            <a:r>
              <a:rPr kumimoji="0" lang="ar-SA" b="1" i="0" u="none" strike="noStrike" cap="none" normalizeH="0" baseline="0" dirty="0" smtClean="0">
                <a:ln>
                  <a:noFill/>
                </a:ln>
                <a:solidFill>
                  <a:schemeClr val="tx1"/>
                </a:solidFill>
                <a:latin typeface="Cambria" pitchFamily="18" charset="0"/>
                <a:ea typeface="Times New Roman" pitchFamily="18" charset="0"/>
                <a:cs typeface="B Titr" pitchFamily="2" charset="-78"/>
              </a:rPr>
              <a:t>پیش بینی رفتار فرآیند پالایش قیر با استفاده از داده کاوی در واحد تولید قیر پالایشگاه اصفهان</a:t>
            </a:r>
            <a:endParaRPr kumimoji="0" lang="en-US" b="1" i="1" u="none" strike="noStrike" cap="none" normalizeH="0" baseline="0" dirty="0" smtClean="0">
              <a:ln>
                <a:noFill/>
              </a:ln>
              <a:solidFill>
                <a:srgbClr val="4F81BD"/>
              </a:solidFill>
              <a:latin typeface="Cambria" pitchFamily="18" charset="0"/>
              <a:ea typeface="Times New Roman" pitchFamily="18"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latin typeface="Arial" pitchFamily="34" charset="0"/>
              <a:cs typeface="Arial" pitchFamily="34" charset="0"/>
            </a:endParaRPr>
          </a:p>
        </p:txBody>
      </p:sp>
      <p:sp>
        <p:nvSpPr>
          <p:cNvPr id="1028" name="Rectangle 4"/>
          <p:cNvSpPr>
            <a:spLocks noChangeArrowheads="1"/>
          </p:cNvSpPr>
          <p:nvPr/>
        </p:nvSpPr>
        <p:spPr bwMode="auto">
          <a:xfrm>
            <a:off x="3647708" y="4941168"/>
            <a:ext cx="1848583"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dirty="0" smtClean="0">
                <a:ln>
                  <a:noFill/>
                </a:ln>
                <a:solidFill>
                  <a:schemeClr val="accent1">
                    <a:lumMod val="20000"/>
                    <a:lumOff val="80000"/>
                  </a:schemeClr>
                </a:solidFill>
                <a:effectLst/>
                <a:latin typeface="B Lotus" pitchFamily="2" charset="-78"/>
                <a:ea typeface="Calibri" pitchFamily="34" charset="0"/>
                <a:cs typeface="B Mitra" pitchFamily="2" charset="-78"/>
              </a:rPr>
              <a:t>استاد راهنما</a:t>
            </a:r>
            <a:r>
              <a:rPr kumimoji="0" lang="en-US" sz="1600" b="0" i="0" u="none" strike="noStrike" cap="none" normalizeH="0" baseline="0" dirty="0" smtClean="0">
                <a:ln>
                  <a:noFill/>
                </a:ln>
                <a:solidFill>
                  <a:schemeClr val="accent1">
                    <a:lumMod val="20000"/>
                    <a:lumOff val="80000"/>
                  </a:schemeClr>
                </a:solidFill>
                <a:effectLst/>
                <a:latin typeface="B Lotus" pitchFamily="2" charset="-78"/>
                <a:ea typeface="Calibri" pitchFamily="34" charset="0"/>
                <a:cs typeface="B Mitra" pitchFamily="2" charset="-78"/>
              </a:rPr>
              <a:t>: </a:t>
            </a:r>
            <a:endParaRPr kumimoji="0" lang="en-US" sz="700" b="0" i="0" u="none" strike="noStrike" cap="none" normalizeH="0" baseline="0" dirty="0" smtClean="0">
              <a:ln>
                <a:noFill/>
              </a:ln>
              <a:solidFill>
                <a:schemeClr val="accent1">
                  <a:lumMod val="20000"/>
                  <a:lumOff val="80000"/>
                </a:schemeClr>
              </a:solidFill>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1600" b="1" i="0" u="none" strike="noStrike" cap="none" normalizeH="0" baseline="0" dirty="0" smtClean="0">
                <a:ln>
                  <a:noFill/>
                </a:ln>
                <a:solidFill>
                  <a:schemeClr val="accent1">
                    <a:lumMod val="20000"/>
                    <a:lumOff val="80000"/>
                  </a:schemeClr>
                </a:solidFill>
                <a:effectLst/>
                <a:latin typeface="B Lotus" pitchFamily="2" charset="-78"/>
                <a:ea typeface="Calibri" pitchFamily="34" charset="0"/>
                <a:cs typeface="B Mitra" pitchFamily="2" charset="-78"/>
              </a:rPr>
              <a:t>دکتر شکیبا خادم القرانی</a:t>
            </a:r>
            <a:endParaRPr kumimoji="0" lang="en-US" sz="1800" b="0" i="0" u="none" strike="noStrike" cap="none" normalizeH="0" baseline="0" dirty="0" smtClean="0">
              <a:ln>
                <a:noFill/>
              </a:ln>
              <a:solidFill>
                <a:schemeClr val="accent1">
                  <a:lumMod val="20000"/>
                  <a:lumOff val="80000"/>
                </a:schemeClr>
              </a:solidFill>
              <a:effectLst/>
              <a:latin typeface="Arial" pitchFamily="34" charset="0"/>
              <a:cs typeface="Arial" pitchFamily="34" charset="0"/>
            </a:endParaRPr>
          </a:p>
        </p:txBody>
      </p:sp>
      <p:sp>
        <p:nvSpPr>
          <p:cNvPr id="1029" name="Rectangle 5"/>
          <p:cNvSpPr>
            <a:spLocks noChangeArrowheads="1"/>
          </p:cNvSpPr>
          <p:nvPr/>
        </p:nvSpPr>
        <p:spPr bwMode="auto">
          <a:xfrm>
            <a:off x="3977125" y="5929826"/>
            <a:ext cx="118974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dirty="0" smtClean="0">
                <a:ln>
                  <a:noFill/>
                </a:ln>
                <a:solidFill>
                  <a:schemeClr val="bg1">
                    <a:lumMod val="95000"/>
                    <a:lumOff val="5000"/>
                  </a:schemeClr>
                </a:solidFill>
                <a:effectLst/>
                <a:latin typeface="B Lotus" pitchFamily="2" charset="-78"/>
                <a:ea typeface="Calibri" pitchFamily="34" charset="0"/>
                <a:cs typeface="B Mitra" pitchFamily="2" charset="-78"/>
              </a:rPr>
              <a:t>نگارش </a:t>
            </a:r>
            <a:r>
              <a:rPr kumimoji="0" lang="en-US" sz="1600" b="0" i="0" u="none" strike="noStrike" cap="none" normalizeH="0" baseline="0" dirty="0" smtClean="0">
                <a:ln>
                  <a:noFill/>
                </a:ln>
                <a:solidFill>
                  <a:schemeClr val="bg1">
                    <a:lumMod val="95000"/>
                    <a:lumOff val="5000"/>
                  </a:schemeClr>
                </a:solidFill>
                <a:effectLst/>
                <a:latin typeface="B Lotus" pitchFamily="2" charset="-78"/>
                <a:ea typeface="Calibri" pitchFamily="34" charset="0"/>
                <a:cs typeface="B Mitra" pitchFamily="2" charset="-78"/>
              </a:rPr>
              <a:t>:</a:t>
            </a:r>
            <a:endParaRPr kumimoji="0" lang="en-US" sz="7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1600" b="1" i="0" u="none" strike="noStrike" cap="none" normalizeH="0" baseline="0" dirty="0" smtClean="0">
                <a:ln>
                  <a:noFill/>
                </a:ln>
                <a:solidFill>
                  <a:schemeClr val="bg1">
                    <a:lumMod val="95000"/>
                    <a:lumOff val="5000"/>
                  </a:schemeClr>
                </a:solidFill>
                <a:effectLst/>
                <a:latin typeface="B Lotus" pitchFamily="2" charset="-78"/>
                <a:ea typeface="Calibri" pitchFamily="34" charset="0"/>
                <a:cs typeface="B Mitra" pitchFamily="2" charset="-78"/>
              </a:rPr>
              <a:t>پیمان نهاوندی</a:t>
            </a:r>
            <a:endParaRPr kumimoji="0" lang="en-US" sz="18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
        <p:nvSpPr>
          <p:cNvPr id="12" name="TextBox 11"/>
          <p:cNvSpPr txBox="1"/>
          <p:nvPr/>
        </p:nvSpPr>
        <p:spPr>
          <a:xfrm>
            <a:off x="0" y="6211669"/>
            <a:ext cx="2195736" cy="307777"/>
          </a:xfrm>
          <a:prstGeom prst="rect">
            <a:avLst/>
          </a:prstGeom>
          <a:noFill/>
        </p:spPr>
        <p:txBody>
          <a:bodyPr wrap="square" rtlCol="0">
            <a:spAutoFit/>
          </a:bodyPr>
          <a:lstStyle/>
          <a:p>
            <a:pPr algn="ctr"/>
            <a:r>
              <a:rPr lang="fa-IR" sz="1400" b="1" dirty="0" smtClean="0">
                <a:solidFill>
                  <a:schemeClr val="bg1"/>
                </a:solidFill>
                <a:cs typeface="B Nazanin" pitchFamily="2" charset="-78"/>
              </a:rPr>
              <a:t>شهریور 1397</a:t>
            </a:r>
            <a:endParaRPr lang="en-US" sz="1400" b="1" dirty="0">
              <a:solidFill>
                <a:schemeClr val="bg1"/>
              </a:solidFill>
              <a:cs typeface="B Nazanin" pitchFamily="2" charset="-78"/>
            </a:endParaRPr>
          </a:p>
        </p:txBody>
      </p:sp>
      <p:pic>
        <p:nvPicPr>
          <p:cNvPr id="13" name="Picture 12" descr="20121124102012Azad_University_logo.png"/>
          <p:cNvPicPr>
            <a:picLocks noChangeAspect="1"/>
          </p:cNvPicPr>
          <p:nvPr/>
        </p:nvPicPr>
        <p:blipFill>
          <a:blip r:embed="rId2" cstate="print">
            <a:duotone>
              <a:schemeClr val="accent1">
                <a:shade val="45000"/>
                <a:satMod val="135000"/>
              </a:schemeClr>
              <a:prstClr val="white"/>
            </a:duotone>
          </a:blip>
          <a:stretch>
            <a:fillRect/>
          </a:stretch>
        </p:blipFill>
        <p:spPr>
          <a:xfrm>
            <a:off x="4211960" y="332656"/>
            <a:ext cx="805317" cy="1229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10</a:t>
            </a:fld>
            <a:endParaRPr lang="en-US"/>
          </a:p>
        </p:txBody>
      </p:sp>
      <p:graphicFrame>
        <p:nvGraphicFramePr>
          <p:cNvPr id="6" name="Diagram 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7092280" y="764704"/>
            <a:ext cx="1724510" cy="369332"/>
          </a:xfrm>
          <a:prstGeom prst="rect">
            <a:avLst/>
          </a:prstGeom>
        </p:spPr>
        <p:txBody>
          <a:bodyPr wrap="none">
            <a:spAutoFit/>
          </a:bodyPr>
          <a:lstStyle/>
          <a:p>
            <a:pPr marL="320040" lvl="0" indent="-320040" algn="r" rtl="1">
              <a:spcBef>
                <a:spcPts val="700"/>
              </a:spcBef>
              <a:buClr>
                <a:schemeClr val="accent2"/>
              </a:buClr>
              <a:buSzPct val="60000"/>
              <a:buFont typeface="Arial" pitchFamily="34" charset="0"/>
              <a:buChar char="•"/>
              <a:defRPr/>
            </a:pPr>
            <a:r>
              <a:rPr lang="fa-IR" b="1" dirty="0" smtClean="0">
                <a:cs typeface="B Nazanin" pitchFamily="2" charset="-78"/>
              </a:rPr>
              <a:t>پیشینه پژوهش</a:t>
            </a:r>
          </a:p>
        </p:txBody>
      </p:sp>
      <p:sp>
        <p:nvSpPr>
          <p:cNvPr id="10" name="TextBox 9"/>
          <p:cNvSpPr txBox="1"/>
          <p:nvPr/>
        </p:nvSpPr>
        <p:spPr>
          <a:xfrm>
            <a:off x="611560" y="1772816"/>
            <a:ext cx="8064896" cy="307777"/>
          </a:xfrm>
          <a:prstGeom prst="rect">
            <a:avLst/>
          </a:prstGeom>
          <a:noFill/>
        </p:spPr>
        <p:txBody>
          <a:bodyPr wrap="square" rtlCol="0">
            <a:spAutoFit/>
          </a:bodyPr>
          <a:lstStyle/>
          <a:p>
            <a:pPr algn="just" rtl="1">
              <a:buFont typeface="Arial" pitchFamily="34" charset="0"/>
              <a:buChar char="•"/>
            </a:pPr>
            <a:r>
              <a:rPr lang="fa-IR" sz="1400" b="1" dirty="0" smtClean="0">
                <a:cs typeface="B Nazanin" pitchFamily="2" charset="-78"/>
              </a:rPr>
              <a:t> اکثر تحقیقات در زمینه کاربرد داده کاوی در صنایع نفت و گاز در حوزه بالادستی و گاها پایین دستی انجام شده است.</a:t>
            </a:r>
          </a:p>
        </p:txBody>
      </p:sp>
      <p:sp>
        <p:nvSpPr>
          <p:cNvPr id="11" name="TextBox 10"/>
          <p:cNvSpPr txBox="1"/>
          <p:nvPr/>
        </p:nvSpPr>
        <p:spPr>
          <a:xfrm>
            <a:off x="611560" y="2276873"/>
            <a:ext cx="7992888" cy="4185761"/>
          </a:xfrm>
          <a:prstGeom prst="rect">
            <a:avLst/>
          </a:prstGeom>
          <a:noFill/>
          <a:ln>
            <a:solidFill>
              <a:schemeClr val="accent1">
                <a:lumMod val="50000"/>
              </a:schemeClr>
            </a:solidFill>
          </a:ln>
        </p:spPr>
        <p:txBody>
          <a:bodyPr wrap="square" rtlCol="0">
            <a:spAutoFit/>
          </a:bodyPr>
          <a:lstStyle/>
          <a:p>
            <a:pPr algn="just" rtl="1">
              <a:buFont typeface="Wingdings" pitchFamily="2" charset="2"/>
              <a:buChar char="§"/>
            </a:pPr>
            <a:r>
              <a:rPr lang="fa-IR" sz="1400" b="1" dirty="0" smtClean="0">
                <a:cs typeface="B Nazanin" pitchFamily="2" charset="-78"/>
              </a:rPr>
              <a:t> چند نمونه از کاربردهای داده کاوی در صنایع نفت و گاز :</a:t>
            </a:r>
          </a:p>
          <a:p>
            <a:pPr algn="just" rtl="1">
              <a:buFont typeface="Wingdings" pitchFamily="2" charset="2"/>
              <a:buChar char="§"/>
            </a:pP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شناسایی خصوصیات مخازن زیر زمینی نفت قبل از انجام اقدامات عملیاتی، به منظور کاهش هزینه های حفاری و برداشت نفت      ( محقق و همکاران، 2005) </a:t>
            </a:r>
          </a:p>
          <a:p>
            <a:pPr algn="just" rtl="1"/>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کاربرد هوش مصنوعی در صنایع نفت و گاز ومزایا و معایب مدلهای مبتنی بر هوش مصنوعی  (لی و چان ،  2010)</a:t>
            </a:r>
          </a:p>
          <a:p>
            <a:pPr algn="just" rtl="1"/>
            <a:endParaRPr lang="fa-IR" sz="1400" b="1" dirty="0" smtClean="0">
              <a:cs typeface="B Nazanin" pitchFamily="2" charset="-78"/>
            </a:endParaRPr>
          </a:p>
          <a:p>
            <a:pPr lvl="1" algn="just" rtl="1">
              <a:buFont typeface="Wingdings" pitchFamily="2" charset="2"/>
              <a:buChar char="ü"/>
            </a:pPr>
            <a:r>
              <a:rPr lang="fa-IR" sz="1400" b="1" dirty="0" smtClean="0">
                <a:cs typeface="B Nazanin" pitchFamily="2" charset="-78"/>
              </a:rPr>
              <a:t> مزایا :  سریع بودن، وابستگی کمتر به منابع به نسبت مدلهای آماری کلاسیک، محاسبات قابل اجرا با کامپیوترهای سبک در عرض چند ثانیه، یادگیری مدل و ارتقای عملکرد با ورود داده های جدید و ارائه یک دید اجمالی از عملکرد کلی میدان مبتنی بر زمان و ترسیم چشم اندازی برای تصمیم گیری موثر</a:t>
            </a:r>
          </a:p>
          <a:p>
            <a:pPr lvl="1" algn="just" rtl="1"/>
            <a:endParaRPr lang="fa-IR" sz="1400" b="1" dirty="0" smtClean="0">
              <a:cs typeface="B Nazanin" pitchFamily="2" charset="-78"/>
            </a:endParaRPr>
          </a:p>
          <a:p>
            <a:pPr lvl="1" algn="just" rtl="1">
              <a:buFont typeface="Wingdings" pitchFamily="2" charset="2"/>
              <a:buChar char="ü"/>
            </a:pPr>
            <a:r>
              <a:rPr lang="fa-IR" sz="1400" b="1" dirty="0" smtClean="0">
                <a:cs typeface="B Nazanin" pitchFamily="2" charset="-78"/>
              </a:rPr>
              <a:t>معایب : وابستگی به داده، مستعد بودن نسبت به ناسازگاری بدلیل مبتنی بودن بر داده های تجمیع شده، کمبود محققان موفق در زمینه ساخت و آنالیز مدل بدلیل نو و بدیع بودن کاربرد داده کاوی و هوش مصنوعی در صنایع اکتشاف و تولید، نیاز به درک عملی مبانی مهندسی مخازن و دوره عمر میدان و وجود شائبه بی توجهی به اصول علمی فیزیک بخاطر ساخت مدل از روی داده های موجود میدانی</a:t>
            </a:r>
          </a:p>
          <a:p>
            <a:pPr lvl="1" algn="just" rtl="1">
              <a:buFont typeface="Wingdings" pitchFamily="2" charset="2"/>
              <a:buChar char="ü"/>
            </a:pPr>
            <a:endParaRPr lang="fa-IR" sz="1400" b="1" dirty="0" smtClean="0">
              <a:cs typeface="B Nazanin" pitchFamily="2" charset="-78"/>
            </a:endParaRPr>
          </a:p>
          <a:p>
            <a:pPr lvl="1" algn="just" rtl="1">
              <a:buFont typeface="Wingdings" pitchFamily="2" charset="2"/>
              <a:buChar char="ü"/>
            </a:pP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پیش بینی تولید نفت با استفاده از درخت تصمیم گیری عصبی (لی و همکاران، 2013) : نقد روش درخت تصمیم گیری به علت نادیده گرفتن ارتباط بین متغیرهای ورودی و کاهش دقت؛ و ارائه مدل ترکیبی درخت تصمیم گیری عصبی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11</a:t>
            </a:fld>
            <a:endParaRPr lang="en-US"/>
          </a:p>
        </p:txBody>
      </p:sp>
      <p:sp>
        <p:nvSpPr>
          <p:cNvPr id="7" name="Rectangle 6"/>
          <p:cNvSpPr/>
          <p:nvPr/>
        </p:nvSpPr>
        <p:spPr>
          <a:xfrm>
            <a:off x="611560" y="1772817"/>
            <a:ext cx="7992888" cy="1815882"/>
          </a:xfrm>
          <a:prstGeom prst="rect">
            <a:avLst/>
          </a:prstGeom>
          <a:ln>
            <a:solidFill>
              <a:schemeClr val="accent1">
                <a:lumMod val="50000"/>
              </a:schemeClr>
            </a:solidFill>
          </a:ln>
        </p:spPr>
        <p:txBody>
          <a:bodyPr wrap="square">
            <a:spAutoFit/>
          </a:bodyPr>
          <a:lstStyle/>
          <a:p>
            <a:pPr algn="just" rtl="1">
              <a:buFont typeface="Arial" pitchFamily="34" charset="0"/>
              <a:buChar char="•"/>
            </a:pPr>
            <a:r>
              <a:rPr lang="fa-IR" sz="1400" b="1" dirty="0" smtClean="0">
                <a:cs typeface="B Nazanin" pitchFamily="2" charset="-78"/>
              </a:rPr>
              <a:t> عنوان بررسی آماری ویژگیهای فیزیکی-مکانیکی قیر پایه و اصلاح شده پلیمری با استفاده از شبکه عصبی مصنوعی (گلزار و همکاران، 2012) : پیش بینی خصوصیات قیرهای اصلاح شده با افزودنی های پلیمری بر اساس نوع پلیمر : متغیرهای ورودی شامل نوع پلیمر، محتویات بایندر، سطح پیرشدگی، میزان هوا ؛ متغیر خروجی شامل دمای شکست و شدت شکست آسفالت</a:t>
            </a:r>
          </a:p>
          <a:p>
            <a:pPr algn="just" rtl="1">
              <a:buFont typeface="Arial" pitchFamily="34" charset="0"/>
              <a:buChar char="•"/>
            </a:pP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پیش بینی رسوب آسفالتین حین برداشت نفت </a:t>
            </a:r>
            <a:r>
              <a:rPr lang="ar-SA" sz="1400" b="1" dirty="0" smtClean="0">
                <a:cs typeface="B Nazanin" pitchFamily="2" charset="-78"/>
              </a:rPr>
              <a:t>با استفاده از روش </a:t>
            </a:r>
            <a:r>
              <a:rPr lang="en-US" sz="1400" b="1" dirty="0" smtClean="0">
                <a:cs typeface="B Nazanin" pitchFamily="2" charset="-78"/>
              </a:rPr>
              <a:t>SVM </a:t>
            </a:r>
            <a:r>
              <a:rPr lang="fa-IR" sz="1400" b="1" dirty="0" smtClean="0">
                <a:cs typeface="B Nazanin" pitchFamily="2" charset="-78"/>
              </a:rPr>
              <a:t> (همتی و همکاران ، 2013)</a:t>
            </a:r>
          </a:p>
          <a:p>
            <a:pPr algn="just" rtl="1">
              <a:buFont typeface="Arial" pitchFamily="34" charset="0"/>
              <a:buChar char="•"/>
            </a:pP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پیش بینی وجود نمک در نفت خام با استفاده از ماشین بردار پشتیبان حداقل مربعات (کامری و همکاران، 2015)</a:t>
            </a:r>
          </a:p>
          <a:p>
            <a:pPr algn="just" rtl="1">
              <a:buFont typeface="Arial" pitchFamily="34" charset="0"/>
              <a:buChar char="•"/>
            </a:pPr>
            <a:endParaRPr lang="fa-IR" sz="1400" b="1" dirty="0" smtClean="0">
              <a:cs typeface="B Nazanin" pitchFamily="2" charset="-78"/>
            </a:endParaRPr>
          </a:p>
        </p:txBody>
      </p:sp>
      <p:sp>
        <p:nvSpPr>
          <p:cNvPr id="8" name="Rectangle 7"/>
          <p:cNvSpPr/>
          <p:nvPr/>
        </p:nvSpPr>
        <p:spPr>
          <a:xfrm>
            <a:off x="7092280" y="764704"/>
            <a:ext cx="1724510" cy="369332"/>
          </a:xfrm>
          <a:prstGeom prst="rect">
            <a:avLst/>
          </a:prstGeom>
        </p:spPr>
        <p:txBody>
          <a:bodyPr wrap="none">
            <a:spAutoFit/>
          </a:bodyPr>
          <a:lstStyle/>
          <a:p>
            <a:pPr marL="320040" lvl="0" indent="-320040" algn="r" rtl="1">
              <a:spcBef>
                <a:spcPts val="700"/>
              </a:spcBef>
              <a:buClr>
                <a:schemeClr val="accent2"/>
              </a:buClr>
              <a:buSzPct val="60000"/>
              <a:buFont typeface="Arial" pitchFamily="34" charset="0"/>
              <a:buChar char="•"/>
              <a:defRPr/>
            </a:pPr>
            <a:r>
              <a:rPr lang="fa-IR" b="1" dirty="0" smtClean="0">
                <a:cs typeface="B Nazanin" pitchFamily="2" charset="-78"/>
              </a:rPr>
              <a:t>پیشینه پژوهش</a:t>
            </a:r>
          </a:p>
        </p:txBody>
      </p:sp>
      <p:sp>
        <p:nvSpPr>
          <p:cNvPr id="10" name="TextBox 9"/>
          <p:cNvSpPr txBox="1"/>
          <p:nvPr/>
        </p:nvSpPr>
        <p:spPr>
          <a:xfrm>
            <a:off x="611560" y="3810813"/>
            <a:ext cx="7992888" cy="2354491"/>
          </a:xfrm>
          <a:prstGeom prst="rect">
            <a:avLst/>
          </a:prstGeom>
          <a:noFill/>
          <a:ln>
            <a:solidFill>
              <a:schemeClr val="accent1">
                <a:lumMod val="50000"/>
              </a:schemeClr>
            </a:solidFill>
          </a:ln>
        </p:spPr>
        <p:txBody>
          <a:bodyPr wrap="square" rtlCol="0">
            <a:spAutoFit/>
          </a:bodyPr>
          <a:lstStyle/>
          <a:p>
            <a:pPr algn="just" rtl="1">
              <a:lnSpc>
                <a:spcPct val="150000"/>
              </a:lnSpc>
            </a:pPr>
            <a:r>
              <a:rPr lang="fa-IR" sz="1400" b="1" dirty="0" smtClean="0">
                <a:cs typeface="B Nazanin" pitchFamily="2" charset="-78"/>
              </a:rPr>
              <a:t>   اکثر تحقیقاتی که در سالهای اخیر در حوزه نفت و گاز انجام شده است منحصر به حوزه های بالادستی یا پایین دستی نظیر حفاری، مخازن زیرزمینی هیدروکربنی، استخراج و پیش بینی های تجاری و اقتصادی در بازار هیدروکربن ها بوده است و تحقیقات کمتری بر روی مسائل فنی حوزه میان دستی مانند تولید، عملیات پالایشی و فرآیندی شده است. </a:t>
            </a:r>
          </a:p>
          <a:p>
            <a:pPr algn="just" rtl="1">
              <a:lnSpc>
                <a:spcPct val="150000"/>
              </a:lnSpc>
            </a:pPr>
            <a:r>
              <a:rPr lang="fa-IR" sz="1400" b="1" dirty="0" smtClean="0">
                <a:cs typeface="B Nazanin" pitchFamily="2" charset="-78"/>
              </a:rPr>
              <a:t>   یکی از دلایلی که می توان برای کم تعداد بودن تحقیقات از این نوع نام برد، محرمانه بودن اطلاعات و داده های پالایشگاه ها ست که منجر به سخت شدن دسترسی به اطلاعات و پیچیده شدن فرآیند تحقیقات شده است. دلیل دیگر نیز می تواند پیچیدگی جمع آوری داده ها در فرآیند تولید پیوسته باشد که منجر به مواجه شدن محققان با انبوهی از داده های درهم آمیخته و گیج کننده می گردد، که احتیاج به صرف زمان و ارتباط با متخصصان تولید دارد تا بتوان داده های موجود را جمع آوری و آماده سازی نمود.</a:t>
            </a:r>
            <a:endParaRPr lang="en-US" sz="1400" b="1" dirty="0">
              <a:cs typeface="B Nazanin" pitchFamily="2" charset="-78"/>
            </a:endParaRPr>
          </a:p>
        </p:txBody>
      </p:sp>
      <p:graphicFrame>
        <p:nvGraphicFramePr>
          <p:cNvPr id="9" name="Diagram 8"/>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12</a:t>
            </a:fld>
            <a:endParaRPr lang="en-US"/>
          </a:p>
        </p:txBody>
      </p:sp>
      <p:sp>
        <p:nvSpPr>
          <p:cNvPr id="13" name="TextBox 12"/>
          <p:cNvSpPr txBox="1"/>
          <p:nvPr/>
        </p:nvSpPr>
        <p:spPr>
          <a:xfrm>
            <a:off x="611560" y="1593374"/>
            <a:ext cx="7704856" cy="2123658"/>
          </a:xfrm>
          <a:prstGeom prst="rect">
            <a:avLst/>
          </a:prstGeom>
          <a:noFill/>
          <a:ln>
            <a:solidFill>
              <a:schemeClr val="accent1">
                <a:lumMod val="50000"/>
              </a:schemeClr>
            </a:solidFill>
          </a:ln>
        </p:spPr>
        <p:txBody>
          <a:bodyPr wrap="square" rtlCol="0">
            <a:spAutoFit/>
          </a:bodyPr>
          <a:lstStyle/>
          <a:p>
            <a:pPr algn="just" rtl="1"/>
            <a:r>
              <a:rPr lang="fa-IR" sz="1200" b="1" dirty="0" smtClean="0">
                <a:cs typeface="B Nazanin" pitchFamily="2" charset="-78"/>
              </a:rPr>
              <a:t> </a:t>
            </a:r>
            <a:endParaRPr lang="en-US" sz="1200" b="1" dirty="0" smtClean="0">
              <a:cs typeface="B Nazanin" pitchFamily="2" charset="-78"/>
            </a:endParaRPr>
          </a:p>
          <a:p>
            <a:pPr algn="just" rtl="1">
              <a:buFont typeface="Wingdings" pitchFamily="2" charset="2"/>
              <a:buChar char="§"/>
            </a:pPr>
            <a:r>
              <a:rPr lang="fa-IR" sz="1200" b="1" dirty="0" smtClean="0">
                <a:cs typeface="B Nazanin" pitchFamily="2" charset="-78"/>
              </a:rPr>
              <a:t> مطالعات کتابخانه ای : مطالعات گسترده بر روی روش های مختلف داده کاوی</a:t>
            </a:r>
          </a:p>
          <a:p>
            <a:pPr algn="just" rtl="1">
              <a:buFont typeface="Wingdings" pitchFamily="2" charset="2"/>
              <a:buChar char="§"/>
            </a:pPr>
            <a:endParaRPr lang="en-US" sz="1200" b="1" dirty="0" smtClean="0">
              <a:cs typeface="B Nazanin" pitchFamily="2" charset="-78"/>
            </a:endParaRPr>
          </a:p>
          <a:p>
            <a:pPr algn="just" rtl="1">
              <a:buFont typeface="Wingdings" pitchFamily="2" charset="2"/>
              <a:buChar char="§"/>
            </a:pPr>
            <a:r>
              <a:rPr lang="fa-IR" sz="1200" b="1" dirty="0" smtClean="0">
                <a:cs typeface="B Nazanin" pitchFamily="2" charset="-78"/>
              </a:rPr>
              <a:t> مستند سازی داده ها : پس از برگزاری جلسات به منظور انتخاب بهترین روش نمونه برداری از بانک داده ها </a:t>
            </a:r>
          </a:p>
          <a:p>
            <a:pPr algn="just" rtl="1">
              <a:buFont typeface="Wingdings" pitchFamily="2" charset="2"/>
              <a:buChar char="§"/>
            </a:pPr>
            <a:endParaRPr lang="fa-IR" sz="1200" b="1" dirty="0" smtClean="0">
              <a:cs typeface="B Nazanin" pitchFamily="2" charset="-78"/>
            </a:endParaRPr>
          </a:p>
          <a:p>
            <a:pPr algn="just" rtl="1">
              <a:buFont typeface="Wingdings" pitchFamily="2" charset="2"/>
              <a:buChar char="§"/>
            </a:pPr>
            <a:r>
              <a:rPr lang="fa-IR" sz="1200" b="1" dirty="0" smtClean="0">
                <a:cs typeface="B Nazanin" pitchFamily="2" charset="-78"/>
              </a:rPr>
              <a:t> آماده سازی داده ها : فیلتر کردن داده های هر راکتور ؛ و طبقه بندی بر اساس گریدهای متغیر خروجی</a:t>
            </a:r>
          </a:p>
          <a:p>
            <a:pPr algn="just" rtl="1">
              <a:buFont typeface="Wingdings" pitchFamily="2" charset="2"/>
              <a:buChar char="§"/>
            </a:pPr>
            <a:endParaRPr lang="en-US" sz="1200" b="1" dirty="0" smtClean="0">
              <a:cs typeface="B Nazanin" pitchFamily="2" charset="-78"/>
            </a:endParaRPr>
          </a:p>
          <a:p>
            <a:pPr algn="just" rtl="1">
              <a:buFont typeface="Wingdings" pitchFamily="2" charset="2"/>
              <a:buChar char="§"/>
            </a:pPr>
            <a:r>
              <a:rPr lang="fa-IR" sz="1200" b="1" dirty="0" smtClean="0">
                <a:cs typeface="B Nazanin" pitchFamily="2" charset="-78"/>
              </a:rPr>
              <a:t> اعمال ابزارهای مختلف داده کاوی بر روی بانک داده ها : نظیر درخت تصمیم گیری، خوشه بندی، رگرسیون، شبکه عصبی بر روی بانک داده</a:t>
            </a:r>
          </a:p>
          <a:p>
            <a:pPr algn="just" rtl="1">
              <a:buFont typeface="Wingdings" pitchFamily="2" charset="2"/>
              <a:buChar char="§"/>
            </a:pPr>
            <a:endParaRPr lang="fa-IR" sz="1200" b="1" dirty="0" smtClean="0">
              <a:cs typeface="B Nazanin" pitchFamily="2" charset="-78"/>
            </a:endParaRPr>
          </a:p>
          <a:p>
            <a:pPr algn="just" rtl="1">
              <a:buFont typeface="Wingdings" pitchFamily="2" charset="2"/>
              <a:buChar char="§"/>
            </a:pPr>
            <a:r>
              <a:rPr lang="fa-IR" sz="1200" b="1" dirty="0" smtClean="0">
                <a:cs typeface="B Nazanin" pitchFamily="2" charset="-78"/>
              </a:rPr>
              <a:t> جمع بندی و انتخاب بهترین ابزار</a:t>
            </a:r>
            <a:endParaRPr lang="en-US" sz="1200" b="1" dirty="0" smtClean="0">
              <a:cs typeface="B Nazanin" pitchFamily="2" charset="-78"/>
            </a:endParaRPr>
          </a:p>
          <a:p>
            <a:pPr algn="just">
              <a:buFont typeface="Wingdings" pitchFamily="2" charset="2"/>
              <a:buChar char="§"/>
            </a:pPr>
            <a:endParaRPr lang="en-US" sz="1200" b="1" dirty="0">
              <a:cs typeface="B Nazanin" pitchFamily="2" charset="-78"/>
            </a:endParaRPr>
          </a:p>
        </p:txBody>
      </p:sp>
      <p:sp>
        <p:nvSpPr>
          <p:cNvPr id="14" name="Rectangle 13"/>
          <p:cNvSpPr/>
          <p:nvPr/>
        </p:nvSpPr>
        <p:spPr>
          <a:xfrm>
            <a:off x="7014534" y="764704"/>
            <a:ext cx="1324402" cy="369332"/>
          </a:xfrm>
          <a:prstGeom prst="rect">
            <a:avLst/>
          </a:prstGeom>
        </p:spPr>
        <p:txBody>
          <a:bodyPr wrap="none">
            <a:spAutoFit/>
          </a:bodyPr>
          <a:lstStyle/>
          <a:p>
            <a:pPr algn="just" rtl="1">
              <a:buFont typeface="Wingdings" pitchFamily="2" charset="2"/>
              <a:buChar char="§"/>
            </a:pPr>
            <a:r>
              <a:rPr lang="fa-IR" b="1" dirty="0" smtClean="0">
                <a:cs typeface="B Nazanin" pitchFamily="2" charset="-78"/>
              </a:rPr>
              <a:t> روند پژوهش</a:t>
            </a:r>
            <a:endParaRPr lang="en-US" b="1" dirty="0" smtClean="0">
              <a:cs typeface="B Nazanin" pitchFamily="2" charset="-78"/>
            </a:endParaRPr>
          </a:p>
        </p:txBody>
      </p:sp>
      <p:sp>
        <p:nvSpPr>
          <p:cNvPr id="15" name="Rectangle 14"/>
          <p:cNvSpPr/>
          <p:nvPr/>
        </p:nvSpPr>
        <p:spPr>
          <a:xfrm>
            <a:off x="6804248" y="3933056"/>
            <a:ext cx="1495922" cy="369332"/>
          </a:xfrm>
          <a:prstGeom prst="rect">
            <a:avLst/>
          </a:prstGeom>
        </p:spPr>
        <p:txBody>
          <a:bodyPr wrap="none">
            <a:spAutoFit/>
          </a:bodyPr>
          <a:lstStyle/>
          <a:p>
            <a:pPr algn="just" rtl="1">
              <a:buFont typeface="Wingdings" pitchFamily="2" charset="2"/>
              <a:buChar char="§"/>
            </a:pPr>
            <a:r>
              <a:rPr lang="fa-IR" b="1" dirty="0" smtClean="0">
                <a:cs typeface="B Nazanin" pitchFamily="2" charset="-78"/>
              </a:rPr>
              <a:t> شناخت مسئله</a:t>
            </a:r>
            <a:endParaRPr lang="en-US" b="1" dirty="0" smtClean="0">
              <a:cs typeface="B Nazanin" pitchFamily="2" charset="-78"/>
            </a:endParaRPr>
          </a:p>
        </p:txBody>
      </p:sp>
      <p:graphicFrame>
        <p:nvGraphicFramePr>
          <p:cNvPr id="16" name="Diagram 15"/>
          <p:cNvGraphicFramePr/>
          <p:nvPr/>
        </p:nvGraphicFramePr>
        <p:xfrm>
          <a:off x="611560" y="4013172"/>
          <a:ext cx="7416824" cy="2700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Group 17"/>
          <p:cNvGrpSpPr/>
          <p:nvPr/>
        </p:nvGrpSpPr>
        <p:grpSpPr>
          <a:xfrm>
            <a:off x="2843808" y="183555"/>
            <a:ext cx="1800200" cy="365125"/>
            <a:chOff x="914" y="0"/>
            <a:chExt cx="1870379" cy="365125"/>
          </a:xfrm>
          <a:solidFill>
            <a:schemeClr val="accent2">
              <a:lumMod val="75000"/>
            </a:schemeClr>
          </a:solidFill>
        </p:grpSpPr>
        <p:sp>
          <p:nvSpPr>
            <p:cNvPr id="19" name="Chevron 18"/>
            <p:cNvSpPr/>
            <p:nvPr/>
          </p:nvSpPr>
          <p:spPr>
            <a:xfrm>
              <a:off x="914" y="0"/>
              <a:ext cx="1870379" cy="365125"/>
            </a:xfrm>
            <a:prstGeom prst="chevron">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13</a:t>
            </a:fld>
            <a:endParaRPr lang="en-US"/>
          </a:p>
        </p:txBody>
      </p:sp>
      <p:sp>
        <p:nvSpPr>
          <p:cNvPr id="11" name="TextBox 10"/>
          <p:cNvSpPr txBox="1"/>
          <p:nvPr/>
        </p:nvSpPr>
        <p:spPr>
          <a:xfrm>
            <a:off x="6660232" y="1628800"/>
            <a:ext cx="2304256" cy="3754874"/>
          </a:xfrm>
          <a:prstGeom prst="rect">
            <a:avLst/>
          </a:prstGeom>
          <a:noFill/>
          <a:ln>
            <a:solidFill>
              <a:schemeClr val="accent1">
                <a:lumMod val="50000"/>
              </a:schemeClr>
            </a:solidFill>
          </a:ln>
        </p:spPr>
        <p:txBody>
          <a:bodyPr wrap="square" rtlCol="0">
            <a:spAutoFit/>
          </a:bodyPr>
          <a:lstStyle/>
          <a:p>
            <a:pPr algn="just" rtl="1"/>
            <a:r>
              <a:rPr lang="fa-IR" sz="1400" b="1" dirty="0" smtClean="0">
                <a:cs typeface="B Nazanin" pitchFamily="2" charset="-78"/>
              </a:rPr>
              <a:t>شناخت </a:t>
            </a:r>
            <a:r>
              <a:rPr lang="ar-SA" sz="1400" b="1" dirty="0" smtClean="0">
                <a:cs typeface="B Nazanin" pitchFamily="2" charset="-78"/>
              </a:rPr>
              <a:t>متغیرها</a:t>
            </a:r>
            <a:r>
              <a:rPr lang="fa-IR" sz="1400" b="1" dirty="0" smtClean="0">
                <a:cs typeface="B Nazanin" pitchFamily="2" charset="-78"/>
              </a:rPr>
              <a:t>ی مسئله</a:t>
            </a:r>
            <a:endParaRPr lang="en-US" sz="1400" b="1" dirty="0" smtClean="0">
              <a:cs typeface="B Nazanin" pitchFamily="2" charset="-78"/>
            </a:endParaRPr>
          </a:p>
          <a:p>
            <a:pPr algn="just" rtl="1"/>
            <a:r>
              <a:rPr lang="ar-SA" sz="1400" b="1" dirty="0" smtClean="0">
                <a:cs typeface="B Nazanin" pitchFamily="2" charset="-78"/>
              </a:rPr>
              <a:t> </a:t>
            </a:r>
            <a:endParaRPr lang="fa-IR" sz="1400" b="1" dirty="0" smtClean="0">
              <a:cs typeface="B Nazanin" pitchFamily="2" charset="-78"/>
            </a:endParaRPr>
          </a:p>
          <a:p>
            <a:pPr algn="just" rtl="1"/>
            <a:r>
              <a:rPr lang="fa-IR" sz="1400" b="1" dirty="0" smtClean="0">
                <a:cs typeface="B Nazanin" pitchFamily="2" charset="-78"/>
              </a:rPr>
              <a:t>متغیرهای ورودی :</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تاریخ</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نوبتکاری</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نوع راکتور</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مقدار خوراک راکتور</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گرانروی خوراک</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دمای خوراک</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دمای بیس راکتور (دمای واکنش)</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مقدار تزریق هوا</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وضعیت همزن</a:t>
            </a:r>
            <a:endParaRPr lang="fa-IR" sz="1400" b="1" dirty="0" smtClean="0">
              <a:cs typeface="B Nazanin" pitchFamily="2" charset="-78"/>
            </a:endParaRPr>
          </a:p>
          <a:p>
            <a:pPr lvl="0" algn="just" rtl="1"/>
            <a:endParaRPr lang="fa-IR" sz="1400" b="1" dirty="0" smtClean="0">
              <a:cs typeface="B Nazanin" pitchFamily="2" charset="-78"/>
            </a:endParaRPr>
          </a:p>
          <a:p>
            <a:pPr lvl="0" algn="just" rtl="1"/>
            <a:r>
              <a:rPr lang="fa-IR" sz="1400" b="1" dirty="0" smtClean="0">
                <a:cs typeface="B Nazanin" pitchFamily="2" charset="-78"/>
              </a:rPr>
              <a:t>متغیرهای خروجی:</a:t>
            </a:r>
            <a:endParaRPr lang="en-US" sz="1400" b="1" dirty="0" smtClean="0">
              <a:cs typeface="B Nazanin" pitchFamily="2" charset="-78"/>
            </a:endParaRPr>
          </a:p>
          <a:p>
            <a:pPr lvl="0" algn="just" rtl="1">
              <a:buFont typeface="Arial" pitchFamily="34" charset="0"/>
              <a:buChar char="•"/>
            </a:pPr>
            <a:r>
              <a:rPr lang="fa-IR" sz="1400" b="1" dirty="0" smtClean="0">
                <a:cs typeface="B Nazanin" pitchFamily="2" charset="-78"/>
              </a:rPr>
              <a:t> </a:t>
            </a:r>
            <a:r>
              <a:rPr lang="ar-SA" sz="1400" b="1" dirty="0" smtClean="0">
                <a:cs typeface="B Nazanin" pitchFamily="2" charset="-78"/>
              </a:rPr>
              <a:t>نفوذ پذیری</a:t>
            </a:r>
            <a:endParaRPr lang="fa-IR" sz="1400" b="1" dirty="0" smtClean="0">
              <a:cs typeface="B Nazanin" pitchFamily="2" charset="-78"/>
            </a:endParaRPr>
          </a:p>
          <a:p>
            <a:pPr lvl="0" algn="just" rtl="1">
              <a:buFont typeface="Arial" pitchFamily="34" charset="0"/>
              <a:buChar char="•"/>
            </a:pPr>
            <a:r>
              <a:rPr lang="fa-IR" sz="1400" b="1" dirty="0" smtClean="0">
                <a:cs typeface="B Nazanin" pitchFamily="2" charset="-78"/>
              </a:rPr>
              <a:t> نقطه نرمی</a:t>
            </a:r>
            <a:endParaRPr lang="en-US" sz="1400" b="1" dirty="0" smtClean="0">
              <a:cs typeface="B Nazanin" pitchFamily="2" charset="-78"/>
            </a:endParaRPr>
          </a:p>
          <a:p>
            <a:pPr algn="just"/>
            <a:endParaRPr lang="en-US" sz="1400" b="1" dirty="0">
              <a:cs typeface="B Nazanin" pitchFamily="2" charset="-78"/>
            </a:endParaRPr>
          </a:p>
        </p:txBody>
      </p:sp>
      <p:sp>
        <p:nvSpPr>
          <p:cNvPr id="12" name="TextBox 11"/>
          <p:cNvSpPr txBox="1"/>
          <p:nvPr/>
        </p:nvSpPr>
        <p:spPr>
          <a:xfrm>
            <a:off x="4499992" y="1628800"/>
            <a:ext cx="1800200" cy="2893100"/>
          </a:xfrm>
          <a:prstGeom prst="rect">
            <a:avLst/>
          </a:prstGeom>
          <a:noFill/>
          <a:ln>
            <a:solidFill>
              <a:schemeClr val="accent1">
                <a:lumMod val="50000"/>
              </a:schemeClr>
            </a:solidFill>
          </a:ln>
        </p:spPr>
        <p:txBody>
          <a:bodyPr wrap="square" rtlCol="0">
            <a:spAutoFit/>
          </a:bodyPr>
          <a:lstStyle/>
          <a:p>
            <a:pPr algn="r" rtl="1">
              <a:lnSpc>
                <a:spcPct val="300000"/>
              </a:lnSpc>
            </a:pPr>
            <a:r>
              <a:rPr lang="fa-IR" sz="1400" b="1" dirty="0" smtClean="0">
                <a:cs typeface="B Nazanin" pitchFamily="2" charset="-78"/>
              </a:rPr>
              <a:t>جمع آوری داده ها :</a:t>
            </a:r>
          </a:p>
          <a:p>
            <a:pPr algn="r" rtl="1">
              <a:lnSpc>
                <a:spcPct val="300000"/>
              </a:lnSpc>
              <a:buFont typeface="Arial" pitchFamily="34" charset="0"/>
              <a:buChar char="•"/>
            </a:pPr>
            <a:r>
              <a:rPr lang="fa-IR" sz="1400" b="1" dirty="0" smtClean="0">
                <a:cs typeface="B Nazanin" pitchFamily="2" charset="-78"/>
              </a:rPr>
              <a:t>  از مهر 95 تا شهریور 96</a:t>
            </a:r>
          </a:p>
          <a:p>
            <a:pPr algn="r" rtl="1">
              <a:lnSpc>
                <a:spcPct val="300000"/>
              </a:lnSpc>
              <a:buFont typeface="Arial" pitchFamily="34" charset="0"/>
              <a:buChar char="•"/>
            </a:pPr>
            <a:r>
              <a:rPr lang="fa-IR" sz="1400" b="1" dirty="0" smtClean="0">
                <a:cs typeface="B Nazanin" pitchFamily="2" charset="-78"/>
              </a:rPr>
              <a:t> در قالب 3300 رکورد </a:t>
            </a:r>
          </a:p>
          <a:p>
            <a:pPr algn="r" rtl="1">
              <a:lnSpc>
                <a:spcPct val="200000"/>
              </a:lnSpc>
              <a:buFont typeface="Arial" pitchFamily="34" charset="0"/>
              <a:buChar char="•"/>
            </a:pPr>
            <a:r>
              <a:rPr lang="fa-IR" sz="1400" b="1" dirty="0" smtClean="0">
                <a:cs typeface="B Nazanin" pitchFamily="2" charset="-78"/>
              </a:rPr>
              <a:t> هر رکورد شامل 11 متغیر</a:t>
            </a:r>
          </a:p>
          <a:p>
            <a:pPr algn="r" rtl="1">
              <a:lnSpc>
                <a:spcPct val="200000"/>
              </a:lnSpc>
            </a:pPr>
            <a:endParaRPr lang="fa-IR" sz="1400" b="1" dirty="0" smtClean="0">
              <a:cs typeface="B Nazanin" pitchFamily="2" charset="-78"/>
            </a:endParaRPr>
          </a:p>
        </p:txBody>
      </p:sp>
      <p:cxnSp>
        <p:nvCxnSpPr>
          <p:cNvPr id="14" name="Elbow Connector 13"/>
          <p:cNvCxnSpPr>
            <a:stCxn id="11" idx="1"/>
            <a:endCxn id="12" idx="3"/>
          </p:cNvCxnSpPr>
          <p:nvPr/>
        </p:nvCxnSpPr>
        <p:spPr>
          <a:xfrm rot="10800000">
            <a:off x="6300192" y="3075351"/>
            <a:ext cx="360040" cy="430887"/>
          </a:xfrm>
          <a:prstGeom prst="bentConnector3">
            <a:avLst>
              <a:gd name="adj1" fmla="val 50000"/>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23728" y="1628800"/>
            <a:ext cx="2016224" cy="2893100"/>
          </a:xfrm>
          <a:prstGeom prst="rect">
            <a:avLst/>
          </a:prstGeom>
          <a:noFill/>
          <a:ln>
            <a:solidFill>
              <a:schemeClr val="accent1">
                <a:lumMod val="50000"/>
              </a:schemeClr>
            </a:solidFill>
          </a:ln>
        </p:spPr>
        <p:txBody>
          <a:bodyPr wrap="square" rtlCol="0">
            <a:spAutoFit/>
          </a:bodyPr>
          <a:lstStyle/>
          <a:p>
            <a:pPr algn="r" rtl="1"/>
            <a:endParaRPr lang="fa-IR" sz="1400" b="1" dirty="0" smtClean="0">
              <a:cs typeface="B Nazanin" pitchFamily="2" charset="-78"/>
            </a:endParaRPr>
          </a:p>
          <a:p>
            <a:pPr algn="r" rtl="1"/>
            <a:r>
              <a:rPr lang="ar-SA" sz="1400" b="1" dirty="0" smtClean="0">
                <a:cs typeface="B Nazanin" pitchFamily="2" charset="-78"/>
              </a:rPr>
              <a:t>پیش پردازش داده ها</a:t>
            </a:r>
            <a:r>
              <a:rPr lang="fa-IR" sz="1400" b="1" dirty="0" smtClean="0">
                <a:cs typeface="B Nazanin" pitchFamily="2" charset="-78"/>
              </a:rPr>
              <a:t> :</a:t>
            </a:r>
          </a:p>
          <a:p>
            <a:pPr algn="r" rtl="1"/>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a:t>
            </a:r>
            <a:r>
              <a:rPr lang="ar-SA" sz="1400" b="1" dirty="0" smtClean="0">
                <a:cs typeface="B Nazanin" pitchFamily="2" charset="-78"/>
              </a:rPr>
              <a:t>خوشه بندی داده ها بر اساس متغیر سه ارزشی نوع راکتور</a:t>
            </a:r>
            <a:endParaRPr lang="fa-IR" sz="1400" b="1" dirty="0" smtClean="0">
              <a:cs typeface="B Nazanin" pitchFamily="2" charset="-78"/>
            </a:endParaRPr>
          </a:p>
          <a:p>
            <a:pPr algn="r" rtl="1">
              <a:buFont typeface="Arial" pitchFamily="34" charset="0"/>
              <a:buChar char="•"/>
            </a:pPr>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رسم نمودارهای </a:t>
            </a:r>
            <a:r>
              <a:rPr lang="ar-SA" sz="1400" b="1" dirty="0" smtClean="0">
                <a:cs typeface="B Nazanin" pitchFamily="2" charset="-78"/>
              </a:rPr>
              <a:t>پراکندگی و توزیع متغیرهای اصلی</a:t>
            </a:r>
            <a:endParaRPr lang="fa-IR" sz="1400" b="1" dirty="0" smtClean="0">
              <a:cs typeface="B Nazanin" pitchFamily="2" charset="-78"/>
            </a:endParaRPr>
          </a:p>
          <a:p>
            <a:pPr algn="r" rtl="1">
              <a:buFont typeface="Arial" pitchFamily="34" charset="0"/>
              <a:buChar char="•"/>
            </a:pPr>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حذف داده های پرت با استفاده از باکس پلات</a:t>
            </a:r>
          </a:p>
          <a:p>
            <a:pPr algn="r" rtl="1"/>
            <a:endParaRPr lang="fa-IR" sz="1400" b="1" dirty="0" smtClean="0">
              <a:cs typeface="B Nazanin" pitchFamily="2" charset="-78"/>
            </a:endParaRPr>
          </a:p>
          <a:p>
            <a:pPr algn="r" rtl="1"/>
            <a:endParaRPr lang="en-US" sz="1400" b="1" dirty="0">
              <a:cs typeface="B Nazanin" pitchFamily="2" charset="-78"/>
            </a:endParaRPr>
          </a:p>
        </p:txBody>
      </p:sp>
      <p:cxnSp>
        <p:nvCxnSpPr>
          <p:cNvPr id="18" name="Elbow Connector 17"/>
          <p:cNvCxnSpPr>
            <a:stCxn id="12" idx="1"/>
            <a:endCxn id="16" idx="3"/>
          </p:cNvCxnSpPr>
          <p:nvPr/>
        </p:nvCxnSpPr>
        <p:spPr>
          <a:xfrm rot="10800000">
            <a:off x="4139952" y="3075350"/>
            <a:ext cx="360040" cy="12700"/>
          </a:xfrm>
          <a:prstGeom prst="bentConnector3">
            <a:avLst>
              <a:gd name="adj1" fmla="val 50000"/>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014534" y="764704"/>
            <a:ext cx="1324402" cy="369332"/>
          </a:xfrm>
          <a:prstGeom prst="rect">
            <a:avLst/>
          </a:prstGeom>
        </p:spPr>
        <p:txBody>
          <a:bodyPr wrap="none">
            <a:spAutoFit/>
          </a:bodyPr>
          <a:lstStyle/>
          <a:p>
            <a:pPr algn="just" rtl="1">
              <a:buFont typeface="Wingdings" pitchFamily="2" charset="2"/>
              <a:buChar char="§"/>
            </a:pPr>
            <a:r>
              <a:rPr lang="fa-IR" b="1" dirty="0" smtClean="0">
                <a:cs typeface="B Nazanin" pitchFamily="2" charset="-78"/>
              </a:rPr>
              <a:t> روند پژوهش</a:t>
            </a:r>
            <a:endParaRPr lang="en-US" b="1" dirty="0" smtClean="0">
              <a:cs typeface="B Nazanin" pitchFamily="2" charset="-78"/>
            </a:endParaRPr>
          </a:p>
        </p:txBody>
      </p:sp>
      <p:sp>
        <p:nvSpPr>
          <p:cNvPr id="26" name="TextBox 25"/>
          <p:cNvSpPr txBox="1"/>
          <p:nvPr/>
        </p:nvSpPr>
        <p:spPr>
          <a:xfrm>
            <a:off x="323528" y="1628800"/>
            <a:ext cx="1440160" cy="2893100"/>
          </a:xfrm>
          <a:prstGeom prst="rect">
            <a:avLst/>
          </a:prstGeom>
          <a:noFill/>
          <a:ln>
            <a:solidFill>
              <a:schemeClr val="accent1">
                <a:lumMod val="50000"/>
              </a:schemeClr>
            </a:solidFill>
          </a:ln>
        </p:spPr>
        <p:txBody>
          <a:bodyPr wrap="square" rtlCol="0">
            <a:spAutoFit/>
          </a:bodyPr>
          <a:lstStyle/>
          <a:p>
            <a:pPr algn="r" rtl="1"/>
            <a:endParaRPr lang="fa-IR" sz="1400" b="1" dirty="0" smtClean="0">
              <a:cs typeface="B Nazanin" pitchFamily="2" charset="-78"/>
            </a:endParaRPr>
          </a:p>
          <a:p>
            <a:pPr algn="r" rtl="1"/>
            <a:r>
              <a:rPr lang="fa-IR" sz="1400" b="1" dirty="0" smtClean="0">
                <a:cs typeface="B Nazanin" pitchFamily="2" charset="-78"/>
              </a:rPr>
              <a:t>اعمال ابزارهای داده کاوی بر روی بانک داده ها</a:t>
            </a:r>
          </a:p>
          <a:p>
            <a:pPr algn="r" rtl="1"/>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شبکه عصبی مصنوعی</a:t>
            </a:r>
          </a:p>
          <a:p>
            <a:pPr algn="r" rtl="1">
              <a:buFont typeface="Arial" pitchFamily="34" charset="0"/>
              <a:buChar char="•"/>
            </a:pPr>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رگرسیون</a:t>
            </a:r>
          </a:p>
          <a:p>
            <a:pPr algn="r" rtl="1">
              <a:buFont typeface="Arial" pitchFamily="34" charset="0"/>
              <a:buChar char="•"/>
            </a:pPr>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درخت تصمیم گیری</a:t>
            </a:r>
          </a:p>
          <a:p>
            <a:pPr algn="r" rtl="1"/>
            <a:endParaRPr lang="fa-IR" sz="1400" b="1" dirty="0" smtClean="0">
              <a:cs typeface="B Nazanin" pitchFamily="2" charset="-78"/>
            </a:endParaRPr>
          </a:p>
        </p:txBody>
      </p:sp>
      <p:cxnSp>
        <p:nvCxnSpPr>
          <p:cNvPr id="29" name="Elbow Connector 28"/>
          <p:cNvCxnSpPr>
            <a:stCxn id="16" idx="1"/>
            <a:endCxn id="26" idx="3"/>
          </p:cNvCxnSpPr>
          <p:nvPr/>
        </p:nvCxnSpPr>
        <p:spPr>
          <a:xfrm rot="10800000">
            <a:off x="1763688" y="3075350"/>
            <a:ext cx="360040" cy="12700"/>
          </a:xfrm>
          <a:prstGeom prst="bentConnector3">
            <a:avLst>
              <a:gd name="adj1" fmla="val 50000"/>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0" name="Group 19"/>
          <p:cNvGrpSpPr/>
          <p:nvPr/>
        </p:nvGrpSpPr>
        <p:grpSpPr>
          <a:xfrm>
            <a:off x="2843808" y="183555"/>
            <a:ext cx="1800200" cy="365125"/>
            <a:chOff x="914" y="0"/>
            <a:chExt cx="1870379" cy="365125"/>
          </a:xfrm>
          <a:solidFill>
            <a:schemeClr val="accent2">
              <a:lumMod val="75000"/>
            </a:schemeClr>
          </a:solidFill>
        </p:grpSpPr>
        <p:sp>
          <p:nvSpPr>
            <p:cNvPr id="22" name="Chevron 21"/>
            <p:cNvSpPr/>
            <p:nvPr/>
          </p:nvSpPr>
          <p:spPr>
            <a:xfrm>
              <a:off x="914" y="0"/>
              <a:ext cx="1870379" cy="365125"/>
            </a:xfrm>
            <a:prstGeom prst="chevron">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14</a:t>
            </a:fld>
            <a:endParaRPr lang="en-US"/>
          </a:p>
        </p:txBody>
      </p:sp>
      <p:pic>
        <p:nvPicPr>
          <p:cNvPr id="11" name="Picture 10"/>
          <p:cNvPicPr/>
          <p:nvPr/>
        </p:nvPicPr>
        <p:blipFill>
          <a:blip r:embed="rId2" cstate="print"/>
          <a:srcRect/>
          <a:stretch>
            <a:fillRect/>
          </a:stretch>
        </p:blipFill>
        <p:spPr bwMode="auto">
          <a:xfrm>
            <a:off x="971600" y="836712"/>
            <a:ext cx="3744416" cy="2496275"/>
          </a:xfrm>
          <a:prstGeom prst="rect">
            <a:avLst/>
          </a:prstGeom>
          <a:noFill/>
          <a:ln w="9525">
            <a:noFill/>
            <a:miter lim="800000"/>
            <a:headEnd/>
            <a:tailEnd/>
          </a:ln>
        </p:spPr>
      </p:pic>
      <p:pic>
        <p:nvPicPr>
          <p:cNvPr id="12" name="Picture 11"/>
          <p:cNvPicPr/>
          <p:nvPr/>
        </p:nvPicPr>
        <p:blipFill>
          <a:blip r:embed="rId3" cstate="print"/>
          <a:srcRect l="988" t="14948" r="64424" b="42766"/>
          <a:stretch>
            <a:fillRect/>
          </a:stretch>
        </p:blipFill>
        <p:spPr bwMode="auto">
          <a:xfrm>
            <a:off x="5220072" y="888710"/>
            <a:ext cx="3579806" cy="2468282"/>
          </a:xfrm>
          <a:prstGeom prst="rect">
            <a:avLst/>
          </a:prstGeom>
          <a:noFill/>
          <a:ln w="3175" cmpd="sng">
            <a:solidFill>
              <a:schemeClr val="bg1">
                <a:lumMod val="50000"/>
              </a:schemeClr>
            </a:solidFill>
            <a:miter lim="800000"/>
            <a:headEnd/>
            <a:tailEnd/>
          </a:ln>
        </p:spPr>
      </p:pic>
      <p:pic>
        <p:nvPicPr>
          <p:cNvPr id="13" name="Picture 12"/>
          <p:cNvPicPr/>
          <p:nvPr/>
        </p:nvPicPr>
        <p:blipFill>
          <a:blip r:embed="rId4" cstate="print"/>
          <a:srcRect/>
          <a:stretch>
            <a:fillRect/>
          </a:stretch>
        </p:blipFill>
        <p:spPr bwMode="auto">
          <a:xfrm>
            <a:off x="5212478" y="3759975"/>
            <a:ext cx="3607994" cy="2405329"/>
          </a:xfrm>
          <a:prstGeom prst="rect">
            <a:avLst/>
          </a:prstGeom>
          <a:noFill/>
          <a:ln w="9525">
            <a:noFill/>
            <a:miter lim="800000"/>
            <a:headEnd/>
            <a:tailEnd/>
          </a:ln>
        </p:spPr>
      </p:pic>
      <p:sp>
        <p:nvSpPr>
          <p:cNvPr id="14" name="Rectangle 13"/>
          <p:cNvSpPr/>
          <p:nvPr/>
        </p:nvSpPr>
        <p:spPr>
          <a:xfrm>
            <a:off x="7302859" y="260648"/>
            <a:ext cx="1361270" cy="369332"/>
          </a:xfrm>
          <a:prstGeom prst="rect">
            <a:avLst/>
          </a:prstGeom>
        </p:spPr>
        <p:txBody>
          <a:bodyPr wrap="none">
            <a:spAutoFit/>
          </a:bodyPr>
          <a:lstStyle/>
          <a:p>
            <a:pPr algn="r" rtl="1">
              <a:buFont typeface="Arial" pitchFamily="34" charset="0"/>
              <a:buChar char="•"/>
            </a:pPr>
            <a:r>
              <a:rPr lang="fa-IR" b="1" dirty="0" smtClean="0">
                <a:cs typeface="B Nazanin" pitchFamily="2" charset="-78"/>
              </a:rPr>
              <a:t> </a:t>
            </a:r>
            <a:r>
              <a:rPr lang="ar-SA" b="1" dirty="0" smtClean="0">
                <a:cs typeface="B Nazanin" pitchFamily="2" charset="-78"/>
              </a:rPr>
              <a:t>آمار توصیفی </a:t>
            </a:r>
            <a:endParaRPr lang="en-US" b="1" dirty="0">
              <a:cs typeface="B Nazanin" pitchFamily="2" charset="-78"/>
            </a:endParaRPr>
          </a:p>
        </p:txBody>
      </p:sp>
      <p:sp>
        <p:nvSpPr>
          <p:cNvPr id="15" name="Rectangle 14"/>
          <p:cNvSpPr/>
          <p:nvPr/>
        </p:nvSpPr>
        <p:spPr>
          <a:xfrm>
            <a:off x="755576" y="3368025"/>
            <a:ext cx="3996607" cy="276999"/>
          </a:xfrm>
          <a:prstGeom prst="rect">
            <a:avLst/>
          </a:prstGeom>
        </p:spPr>
        <p:txBody>
          <a:bodyPr wrap="none">
            <a:spAutoFit/>
          </a:bodyPr>
          <a:lstStyle/>
          <a:p>
            <a:pPr algn="r" rtl="1"/>
            <a:r>
              <a:rPr lang="ar-SA" sz="1200" b="1" dirty="0" smtClean="0">
                <a:cs typeface="B Nazanin" pitchFamily="2" charset="-78"/>
              </a:rPr>
              <a:t>پراکندگی متغير نفوذ پذ</a:t>
            </a:r>
            <a:r>
              <a:rPr lang="fa-IR" sz="1200" b="1" dirty="0" smtClean="0">
                <a:cs typeface="B Nazanin" pitchFamily="2" charset="-78"/>
              </a:rPr>
              <a:t>ي</a:t>
            </a:r>
            <a:r>
              <a:rPr lang="ar-SA" sz="1200" b="1" dirty="0" smtClean="0">
                <a:cs typeface="B Nazanin" pitchFamily="2" charset="-78"/>
              </a:rPr>
              <a:t>ری برای راکتور </a:t>
            </a:r>
            <a:r>
              <a:rPr lang="en-US" sz="1200" b="1" dirty="0" smtClean="0">
                <a:cs typeface="B Nazanin" pitchFamily="2" charset="-78"/>
              </a:rPr>
              <a:t>R-O</a:t>
            </a:r>
            <a:r>
              <a:rPr lang="fa-IR" sz="1200" b="1" dirty="0" smtClean="0">
                <a:cs typeface="B Nazanin" pitchFamily="2" charset="-78"/>
              </a:rPr>
              <a:t> قبل از حذف داده های پرت</a:t>
            </a:r>
            <a:endParaRPr lang="en-US" sz="1200" b="1" dirty="0">
              <a:cs typeface="B Nazanin" pitchFamily="2" charset="-78"/>
            </a:endParaRPr>
          </a:p>
        </p:txBody>
      </p:sp>
      <p:sp>
        <p:nvSpPr>
          <p:cNvPr id="16" name="Rectangle 15"/>
          <p:cNvSpPr/>
          <p:nvPr/>
        </p:nvSpPr>
        <p:spPr>
          <a:xfrm>
            <a:off x="5071374" y="6176337"/>
            <a:ext cx="3929281" cy="276999"/>
          </a:xfrm>
          <a:prstGeom prst="rect">
            <a:avLst/>
          </a:prstGeom>
        </p:spPr>
        <p:txBody>
          <a:bodyPr wrap="none">
            <a:spAutoFit/>
          </a:bodyPr>
          <a:lstStyle/>
          <a:p>
            <a:pPr algn="r" rtl="1"/>
            <a:r>
              <a:rPr lang="ar-SA" sz="1200" b="1" dirty="0" smtClean="0">
                <a:cs typeface="B Nazanin" pitchFamily="2" charset="-78"/>
              </a:rPr>
              <a:t>پراکندگی متغير نفوذ پذ</a:t>
            </a:r>
            <a:r>
              <a:rPr lang="fa-IR" sz="1200" b="1" dirty="0" smtClean="0">
                <a:cs typeface="B Nazanin" pitchFamily="2" charset="-78"/>
              </a:rPr>
              <a:t>ي</a:t>
            </a:r>
            <a:r>
              <a:rPr lang="ar-SA" sz="1200" b="1" dirty="0" smtClean="0">
                <a:cs typeface="B Nazanin" pitchFamily="2" charset="-78"/>
              </a:rPr>
              <a:t>ری برای راکتور </a:t>
            </a:r>
            <a:r>
              <a:rPr lang="en-US" sz="1200" b="1" dirty="0" smtClean="0">
                <a:cs typeface="B Nazanin" pitchFamily="2" charset="-78"/>
              </a:rPr>
              <a:t>R-O</a:t>
            </a:r>
            <a:r>
              <a:rPr lang="fa-IR" sz="1200" b="1" dirty="0" smtClean="0">
                <a:cs typeface="B Nazanin" pitchFamily="2" charset="-78"/>
              </a:rPr>
              <a:t> بعد از حذف داده های پرت</a:t>
            </a:r>
            <a:endParaRPr lang="en-US" sz="1200" b="1" dirty="0">
              <a:cs typeface="B Nazanin" pitchFamily="2" charset="-78"/>
            </a:endParaRPr>
          </a:p>
        </p:txBody>
      </p:sp>
      <p:graphicFrame>
        <p:nvGraphicFramePr>
          <p:cNvPr id="17" name="Table 16"/>
          <p:cNvGraphicFramePr>
            <a:graphicFrameLocks noGrp="1"/>
          </p:cNvGraphicFramePr>
          <p:nvPr/>
        </p:nvGraphicFramePr>
        <p:xfrm>
          <a:off x="899592" y="3933057"/>
          <a:ext cx="3744414" cy="2232247"/>
        </p:xfrm>
        <a:graphic>
          <a:graphicData uri="http://schemas.openxmlformats.org/drawingml/2006/table">
            <a:tbl>
              <a:tblPr rtl="1"/>
              <a:tblGrid>
                <a:gridCol w="768934"/>
                <a:gridCol w="768934"/>
                <a:gridCol w="768934"/>
                <a:gridCol w="768934"/>
                <a:gridCol w="668678"/>
              </a:tblGrid>
              <a:tr h="1116124">
                <a:tc>
                  <a:txBody>
                    <a:bodyPr/>
                    <a:lstStyle/>
                    <a:p>
                      <a:pPr algn="ctr" rtl="1">
                        <a:lnSpc>
                          <a:spcPct val="115000"/>
                        </a:lnSpc>
                        <a:spcAft>
                          <a:spcPts val="1000"/>
                        </a:spcAft>
                      </a:pPr>
                      <a:r>
                        <a:rPr lang="fa-IR" sz="1200" b="1" i="0" dirty="0">
                          <a:latin typeface="B Lotus"/>
                          <a:ea typeface="Calibri"/>
                          <a:cs typeface="B Lotus"/>
                        </a:rPr>
                        <a:t>محدوده متغیر درجه نفوذ پذیری</a:t>
                      </a:r>
                      <a:endParaRPr lang="en-US" sz="1800" i="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درصد داده های پس از پردازش  از کل داده ها</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تعداد رکوردها پس از پیش پردازش</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تعداد کل رکوردها</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راکتور</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041">
                <a:tc>
                  <a:txBody>
                    <a:bodyPr/>
                    <a:lstStyle/>
                    <a:p>
                      <a:pPr algn="ctr" rtl="1">
                        <a:lnSpc>
                          <a:spcPct val="115000"/>
                        </a:lnSpc>
                        <a:spcAft>
                          <a:spcPts val="1000"/>
                        </a:spcAft>
                      </a:pPr>
                      <a:r>
                        <a:rPr lang="fa-IR" sz="1200" b="1" i="0">
                          <a:latin typeface="B Lotus"/>
                          <a:ea typeface="Calibri"/>
                          <a:cs typeface="B Lotus"/>
                        </a:rPr>
                        <a:t>73-57</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200" b="1" i="0">
                          <a:latin typeface="B Lotus"/>
                          <a:ea typeface="Calibri"/>
                          <a:cs typeface="B Lotus"/>
                        </a:rPr>
                        <a:t>91.9 %</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200" b="1" i="0" dirty="0">
                          <a:latin typeface="B Lotus"/>
                          <a:ea typeface="Calibri"/>
                          <a:cs typeface="B Lotus"/>
                        </a:rPr>
                        <a:t>1009</a:t>
                      </a:r>
                      <a:endParaRPr lang="en-US" sz="1800" i="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1098</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1200" b="1" i="0">
                          <a:latin typeface="Times New Roman"/>
                          <a:ea typeface="Calibri"/>
                          <a:cs typeface="Arial"/>
                        </a:rPr>
                        <a:t>R-O</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041">
                <a:tc>
                  <a:txBody>
                    <a:bodyPr/>
                    <a:lstStyle/>
                    <a:p>
                      <a:pPr algn="ctr" rtl="1">
                        <a:lnSpc>
                          <a:spcPct val="115000"/>
                        </a:lnSpc>
                        <a:spcAft>
                          <a:spcPts val="1000"/>
                        </a:spcAft>
                      </a:pPr>
                      <a:r>
                        <a:rPr lang="fa-IR" sz="1200" b="1" i="0">
                          <a:latin typeface="B Lotus"/>
                          <a:ea typeface="Calibri"/>
                          <a:cs typeface="B Lotus"/>
                        </a:rPr>
                        <a:t>79-52</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200" b="1" i="0">
                          <a:latin typeface="B Lotus"/>
                          <a:ea typeface="Calibri"/>
                          <a:cs typeface="B Lotus"/>
                        </a:rPr>
                        <a:t>79 %</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867</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1098</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1200" b="1" i="0">
                          <a:latin typeface="Times New Roman"/>
                          <a:ea typeface="Calibri"/>
                          <a:cs typeface="Arial"/>
                        </a:rPr>
                        <a:t>R-A</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041">
                <a:tc>
                  <a:txBody>
                    <a:bodyPr/>
                    <a:lstStyle/>
                    <a:p>
                      <a:pPr algn="ctr" rtl="1">
                        <a:lnSpc>
                          <a:spcPct val="115000"/>
                        </a:lnSpc>
                        <a:spcAft>
                          <a:spcPts val="1000"/>
                        </a:spcAft>
                      </a:pPr>
                      <a:r>
                        <a:rPr lang="fa-IR" sz="1200" b="1" i="0">
                          <a:latin typeface="B Lotus"/>
                          <a:ea typeface="Calibri"/>
                          <a:cs typeface="B Lotus"/>
                        </a:rPr>
                        <a:t>131-36</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200" b="1" i="0">
                          <a:latin typeface="B Lotus"/>
                          <a:ea typeface="Calibri"/>
                          <a:cs typeface="B Lotus"/>
                        </a:rPr>
                        <a:t>99.7 %</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1092</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b="1" i="0">
                          <a:latin typeface="B Lotus"/>
                          <a:ea typeface="Calibri"/>
                          <a:cs typeface="B Lotus"/>
                        </a:rPr>
                        <a:t>1095</a:t>
                      </a:r>
                      <a:endParaRPr lang="en-US" sz="1800" i="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en-US" sz="1200" b="1" i="0" dirty="0">
                          <a:latin typeface="Times New Roman"/>
                          <a:ea typeface="Calibri"/>
                          <a:cs typeface="Arial"/>
                        </a:rPr>
                        <a:t>R-B </a:t>
                      </a:r>
                      <a:endParaRPr lang="en-US" sz="1800" i="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Diagram 17"/>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0" name="Group 19"/>
          <p:cNvGrpSpPr/>
          <p:nvPr/>
        </p:nvGrpSpPr>
        <p:grpSpPr>
          <a:xfrm>
            <a:off x="2843808" y="183555"/>
            <a:ext cx="1800200" cy="365125"/>
            <a:chOff x="914" y="0"/>
            <a:chExt cx="1870379" cy="365125"/>
          </a:xfrm>
          <a:solidFill>
            <a:schemeClr val="accent2">
              <a:lumMod val="75000"/>
            </a:schemeClr>
          </a:solidFill>
        </p:grpSpPr>
        <p:sp>
          <p:nvSpPr>
            <p:cNvPr id="21" name="Chevron 20"/>
            <p:cNvSpPr/>
            <p:nvPr/>
          </p:nvSpPr>
          <p:spPr>
            <a:xfrm>
              <a:off x="914" y="0"/>
              <a:ext cx="1870379" cy="365125"/>
            </a:xfrm>
            <a:prstGeom prst="chevron">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Chevron 4"/>
            <p:cNvSpPr/>
            <p:nvPr/>
          </p:nvSpPr>
          <p:spPr>
            <a:xfrm>
              <a:off x="183477" y="0"/>
              <a:ext cx="1505254" cy="3651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15</a:t>
            </a:fld>
            <a:endParaRPr lang="en-US"/>
          </a:p>
        </p:txBody>
      </p:sp>
      <p:sp>
        <p:nvSpPr>
          <p:cNvPr id="13" name="Rectangle 12"/>
          <p:cNvSpPr/>
          <p:nvPr/>
        </p:nvSpPr>
        <p:spPr>
          <a:xfrm>
            <a:off x="7410260" y="836712"/>
            <a:ext cx="1340432" cy="369332"/>
          </a:xfrm>
          <a:prstGeom prst="rect">
            <a:avLst/>
          </a:prstGeom>
        </p:spPr>
        <p:txBody>
          <a:bodyPr wrap="none">
            <a:spAutoFit/>
          </a:bodyPr>
          <a:lstStyle/>
          <a:p>
            <a:pPr algn="r" rtl="1">
              <a:buFont typeface="Wingdings" pitchFamily="2" charset="2"/>
              <a:buChar char="§"/>
            </a:pPr>
            <a:r>
              <a:rPr lang="fa-IR" b="1" dirty="0" smtClean="0">
                <a:cs typeface="B Nazanin" pitchFamily="2" charset="-78"/>
              </a:rPr>
              <a:t> </a:t>
            </a:r>
            <a:r>
              <a:rPr lang="ar-SA" b="1" dirty="0" smtClean="0">
                <a:cs typeface="B Nazanin" pitchFamily="2" charset="-78"/>
              </a:rPr>
              <a:t>شبکه عصبی</a:t>
            </a:r>
            <a:endParaRPr lang="en-US" b="1" dirty="0">
              <a:cs typeface="B Nazanin" pitchFamily="2" charset="-78"/>
            </a:endParaRPr>
          </a:p>
        </p:txBody>
      </p:sp>
      <p:sp>
        <p:nvSpPr>
          <p:cNvPr id="14" name="TextBox 13"/>
          <p:cNvSpPr txBox="1"/>
          <p:nvPr/>
        </p:nvSpPr>
        <p:spPr>
          <a:xfrm>
            <a:off x="467544" y="1772816"/>
            <a:ext cx="8352928" cy="1061829"/>
          </a:xfrm>
          <a:prstGeom prst="rect">
            <a:avLst/>
          </a:prstGeom>
          <a:noFill/>
          <a:ln>
            <a:solidFill>
              <a:schemeClr val="accent1">
                <a:lumMod val="50000"/>
              </a:schemeClr>
            </a:solidFill>
          </a:ln>
        </p:spPr>
        <p:txBody>
          <a:bodyPr wrap="square" rtlCol="0">
            <a:spAutoFit/>
          </a:bodyPr>
          <a:lstStyle/>
          <a:p>
            <a:pPr algn="just" rtl="1">
              <a:lnSpc>
                <a:spcPct val="150000"/>
              </a:lnSpc>
              <a:buFont typeface="Arial" pitchFamily="34" charset="0"/>
              <a:buChar char="•"/>
            </a:pPr>
            <a:r>
              <a:rPr lang="en-US" sz="1400" b="1" dirty="0" smtClean="0">
                <a:cs typeface="B Nazanin" pitchFamily="2" charset="-78"/>
              </a:rPr>
              <a:t> </a:t>
            </a:r>
            <a:r>
              <a:rPr lang="fa-IR" sz="1400" b="1" dirty="0" smtClean="0">
                <a:cs typeface="B Nazanin" pitchFamily="2" charset="-78"/>
              </a:rPr>
              <a:t>با استفاده از نرم افزار</a:t>
            </a:r>
            <a:r>
              <a:rPr lang="en-US" sz="1400" b="1" dirty="0" smtClean="0">
                <a:cs typeface="B Nazanin" pitchFamily="2" charset="-78"/>
              </a:rPr>
              <a:t> IBM SPSS </a:t>
            </a:r>
            <a:r>
              <a:rPr lang="en-US" sz="1400" b="1" dirty="0" err="1" smtClean="0">
                <a:cs typeface="B Nazanin" pitchFamily="2" charset="-78"/>
              </a:rPr>
              <a:t>Modeller</a:t>
            </a:r>
            <a:r>
              <a:rPr lang="en-US" sz="1400" b="1" dirty="0" smtClean="0">
                <a:cs typeface="B Nazanin" pitchFamily="2" charset="-78"/>
              </a:rPr>
              <a:t> </a:t>
            </a:r>
          </a:p>
          <a:p>
            <a:pPr algn="just" rtl="1">
              <a:lnSpc>
                <a:spcPct val="150000"/>
              </a:lnSpc>
              <a:buFont typeface="Arial" pitchFamily="34" charset="0"/>
              <a:buChar char="•"/>
            </a:pPr>
            <a:r>
              <a:rPr lang="fa-IR" sz="1400" b="1" dirty="0" smtClean="0">
                <a:cs typeface="B Nazanin" pitchFamily="2" charset="-78"/>
              </a:rPr>
              <a:t> </a:t>
            </a:r>
            <a:r>
              <a:rPr lang="fa-IR" sz="1400" b="1" dirty="0" smtClean="0">
                <a:cs typeface="B Nazanin" pitchFamily="2" charset="-78"/>
              </a:rPr>
              <a:t>ساختارهای پرسپترون چند لایه  </a:t>
            </a:r>
            <a:r>
              <a:rPr lang="en-US" sz="1400" b="1" dirty="0" smtClean="0">
                <a:cs typeface="B Nazanin" pitchFamily="2" charset="-78"/>
              </a:rPr>
              <a:t>(MLP)</a:t>
            </a:r>
            <a:r>
              <a:rPr lang="fa-IR" sz="1400" b="1" dirty="0" smtClean="0">
                <a:cs typeface="B Nazanin" pitchFamily="2" charset="-78"/>
              </a:rPr>
              <a:t> و </a:t>
            </a:r>
            <a:r>
              <a:rPr lang="en-US" sz="1400" b="1" dirty="0" smtClean="0">
                <a:cs typeface="B Nazanin" pitchFamily="2" charset="-78"/>
              </a:rPr>
              <a:t> </a:t>
            </a:r>
            <a:r>
              <a:rPr lang="fa-IR" sz="1400" b="1" dirty="0" smtClean="0">
                <a:cs typeface="B Nazanin" pitchFamily="2" charset="-78"/>
              </a:rPr>
              <a:t>شبکه های عصبی شعاعی </a:t>
            </a:r>
            <a:r>
              <a:rPr lang="en-US" sz="1400" b="1" dirty="0" smtClean="0">
                <a:cs typeface="B Nazanin" pitchFamily="2" charset="-78"/>
              </a:rPr>
              <a:t>(RBF)</a:t>
            </a:r>
            <a:r>
              <a:rPr lang="fa-IR" sz="1400" b="1" dirty="0" smtClean="0">
                <a:cs typeface="B Nazanin" pitchFamily="2" charset="-78"/>
              </a:rPr>
              <a:t> </a:t>
            </a:r>
          </a:p>
          <a:p>
            <a:pPr algn="just" rtl="1">
              <a:lnSpc>
                <a:spcPct val="150000"/>
              </a:lnSpc>
              <a:buFont typeface="Arial" pitchFamily="34" charset="0"/>
              <a:buChar char="•"/>
            </a:pPr>
            <a:r>
              <a:rPr lang="fa-IR" sz="1400" b="1" dirty="0" smtClean="0">
                <a:cs typeface="B Nazanin" pitchFamily="2" charset="-78"/>
              </a:rPr>
              <a:t> دقت سنجی مدل </a:t>
            </a:r>
            <a:r>
              <a:rPr lang="fa-IR" sz="1400" b="1" dirty="0" smtClean="0">
                <a:cs typeface="B Nazanin" pitchFamily="2" charset="-78"/>
              </a:rPr>
              <a:t>ها </a:t>
            </a:r>
            <a:r>
              <a:rPr lang="fa-IR" sz="1400" b="1" dirty="0" smtClean="0">
                <a:cs typeface="B Nazanin" pitchFamily="2" charset="-78"/>
              </a:rPr>
              <a:t>با شاخص های دقت مدل </a:t>
            </a:r>
            <a:r>
              <a:rPr lang="en-US" sz="1400" b="1" dirty="0" smtClean="0">
                <a:cs typeface="B Nazanin" pitchFamily="2" charset="-78"/>
              </a:rPr>
              <a:t>(Accuracy</a:t>
            </a:r>
            <a:r>
              <a:rPr lang="en-US" sz="1400" b="1" dirty="0" smtClean="0">
                <a:cs typeface="B Nazanin" pitchFamily="2" charset="-78"/>
              </a:rPr>
              <a:t>)</a:t>
            </a:r>
            <a:r>
              <a:rPr lang="fa-IR" sz="1400" b="1" dirty="0" smtClean="0">
                <a:cs typeface="B Nazanin" pitchFamily="2" charset="-78"/>
              </a:rPr>
              <a:t>، </a:t>
            </a:r>
            <a:r>
              <a:rPr lang="fa-IR" sz="1400" b="1" dirty="0" smtClean="0">
                <a:cs typeface="B Nazanin" pitchFamily="2" charset="-78"/>
              </a:rPr>
              <a:t>ضریب تعیین همبستگی خطی </a:t>
            </a:r>
            <a:r>
              <a:rPr lang="en-US" sz="1400" b="1" dirty="0" smtClean="0">
                <a:cs typeface="B Nazanin" pitchFamily="2" charset="-78"/>
              </a:rPr>
              <a:t>(R2)</a:t>
            </a:r>
            <a:r>
              <a:rPr lang="fa-IR" sz="1400" b="1" dirty="0" smtClean="0">
                <a:cs typeface="B Nazanin" pitchFamily="2" charset="-78"/>
              </a:rPr>
              <a:t> </a:t>
            </a:r>
            <a:r>
              <a:rPr lang="fa-IR" sz="1400" b="1" dirty="0" smtClean="0">
                <a:cs typeface="B Nazanin" pitchFamily="2" charset="-78"/>
              </a:rPr>
              <a:t>و </a:t>
            </a:r>
            <a:r>
              <a:rPr lang="fa-IR" sz="1400" b="1" dirty="0" smtClean="0">
                <a:cs typeface="B Nazanin" pitchFamily="2" charset="-78"/>
              </a:rPr>
              <a:t>ضریب همبستگی </a:t>
            </a:r>
            <a:r>
              <a:rPr lang="en-US" sz="1400" b="1" dirty="0" smtClean="0">
                <a:cs typeface="B Nazanin" pitchFamily="2" charset="-78"/>
              </a:rPr>
              <a:t>(R)</a:t>
            </a:r>
          </a:p>
        </p:txBody>
      </p:sp>
      <p:sp>
        <p:nvSpPr>
          <p:cNvPr id="15" name="Rectangle 14"/>
          <p:cNvSpPr/>
          <p:nvPr/>
        </p:nvSpPr>
        <p:spPr>
          <a:xfrm>
            <a:off x="5793681" y="3124706"/>
            <a:ext cx="3026791" cy="1600438"/>
          </a:xfrm>
          <a:prstGeom prst="rect">
            <a:avLst/>
          </a:prstGeom>
        </p:spPr>
        <p:txBody>
          <a:bodyPr wrap="none">
            <a:spAutoFit/>
          </a:bodyPr>
          <a:lstStyle/>
          <a:p>
            <a:pPr algn="r" rtl="1">
              <a:buFont typeface="Arial" pitchFamily="34" charset="0"/>
              <a:buChar char="•"/>
            </a:pPr>
            <a:r>
              <a:rPr lang="fa-IR" sz="1400" b="1" dirty="0" smtClean="0">
                <a:cs typeface="B Nazanin" pitchFamily="2" charset="-78"/>
              </a:rPr>
              <a:t> </a:t>
            </a:r>
            <a:r>
              <a:rPr lang="fa-IR" sz="1400" b="1" dirty="0" smtClean="0">
                <a:cs typeface="B Nazanin" pitchFamily="2" charset="-78"/>
              </a:rPr>
              <a:t>راکتور </a:t>
            </a:r>
            <a:r>
              <a:rPr lang="en-US" sz="1400" b="1" dirty="0" smtClean="0">
                <a:cs typeface="B Nazanin" pitchFamily="2" charset="-78"/>
              </a:rPr>
              <a:t>R-A</a:t>
            </a:r>
            <a:r>
              <a:rPr lang="fa-IR" sz="1400" b="1" dirty="0" smtClean="0">
                <a:cs typeface="B Nazanin" pitchFamily="2" charset="-78"/>
              </a:rPr>
              <a:t> :</a:t>
            </a:r>
          </a:p>
          <a:p>
            <a:pPr algn="r" rtl="1">
              <a:buFont typeface="Arial" pitchFamily="34" charset="0"/>
              <a:buChar char="•"/>
            </a:pPr>
            <a:endParaRPr lang="en-US" sz="1400" b="1" dirty="0" smtClean="0">
              <a:cs typeface="B Nazanin" pitchFamily="2" charset="-78"/>
            </a:endParaRPr>
          </a:p>
          <a:p>
            <a:pPr algn="r" rtl="1">
              <a:buFont typeface="Arial" pitchFamily="34" charset="0"/>
              <a:buChar char="•"/>
            </a:pPr>
            <a:r>
              <a:rPr lang="fa-IR" sz="1400" b="1" dirty="0" smtClean="0">
                <a:cs typeface="B Nazanin" pitchFamily="2" charset="-78"/>
              </a:rPr>
              <a:t>بهترین نتیجه مربوط به مجموعه داده های خام</a:t>
            </a:r>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دقت مدل اولیه : 91%</a:t>
            </a:r>
          </a:p>
          <a:p>
            <a:pPr algn="r" rtl="1">
              <a:buFont typeface="Arial" pitchFamily="34" charset="0"/>
              <a:buChar char="•"/>
            </a:pPr>
            <a:r>
              <a:rPr lang="fa-IR" sz="1400" b="1" dirty="0" smtClean="0">
                <a:cs typeface="B Nazanin" pitchFamily="2" charset="-78"/>
              </a:rPr>
              <a:t>دقت مدل اصلاح شده : 94.4%</a:t>
            </a:r>
          </a:p>
          <a:p>
            <a:pPr algn="r" rtl="1">
              <a:buFont typeface="Arial" pitchFamily="34" charset="0"/>
              <a:buChar char="•"/>
            </a:pPr>
            <a:r>
              <a:rPr lang="fa-IR" sz="1400" b="1" dirty="0" smtClean="0">
                <a:cs typeface="B Nazanin" pitchFamily="2" charset="-78"/>
              </a:rPr>
              <a:t> </a:t>
            </a:r>
            <a:r>
              <a:rPr lang="en-US" sz="1400" b="1" dirty="0" smtClean="0">
                <a:cs typeface="B Nazanin" pitchFamily="2" charset="-78"/>
              </a:rPr>
              <a:t>R2 = 87.7 </a:t>
            </a:r>
            <a:endParaRPr lang="fa-IR" sz="1400" b="1" dirty="0" smtClean="0">
              <a:cs typeface="B Nazanin" pitchFamily="2" charset="-78"/>
            </a:endParaRPr>
          </a:p>
          <a:p>
            <a:pPr algn="r" rtl="1">
              <a:buFont typeface="Arial" pitchFamily="34" charset="0"/>
              <a:buChar char="•"/>
            </a:pPr>
            <a:endParaRPr lang="en-US" sz="1400" b="1" dirty="0">
              <a:cs typeface="B Nazanin" pitchFamily="2" charset="-78"/>
            </a:endParaRPr>
          </a:p>
        </p:txBody>
      </p:sp>
      <p:pic>
        <p:nvPicPr>
          <p:cNvPr id="17" name="Picture 16"/>
          <p:cNvPicPr/>
          <p:nvPr/>
        </p:nvPicPr>
        <p:blipFill>
          <a:blip r:embed="rId2" cstate="print"/>
          <a:srcRect l="44711" t="30199" r="5449" b="53277"/>
          <a:stretch>
            <a:fillRect/>
          </a:stretch>
        </p:blipFill>
        <p:spPr bwMode="auto">
          <a:xfrm>
            <a:off x="395536" y="5157192"/>
            <a:ext cx="8352928" cy="1368152"/>
          </a:xfrm>
          <a:prstGeom prst="rect">
            <a:avLst/>
          </a:prstGeom>
          <a:noFill/>
          <a:ln w="9525">
            <a:noFill/>
            <a:miter lim="800000"/>
            <a:headEnd/>
            <a:tailEnd/>
          </a:ln>
        </p:spPr>
      </p:pic>
      <p:pic>
        <p:nvPicPr>
          <p:cNvPr id="18" name="Picture 17"/>
          <p:cNvPicPr/>
          <p:nvPr/>
        </p:nvPicPr>
        <p:blipFill>
          <a:blip r:embed="rId3" cstate="print"/>
          <a:srcRect l="11538" t="19943" r="1763" b="12536"/>
          <a:stretch>
            <a:fillRect/>
          </a:stretch>
        </p:blipFill>
        <p:spPr bwMode="auto">
          <a:xfrm>
            <a:off x="467545" y="2996952"/>
            <a:ext cx="5328591" cy="1944215"/>
          </a:xfrm>
          <a:prstGeom prst="rect">
            <a:avLst/>
          </a:prstGeom>
          <a:noFill/>
          <a:ln w="3175">
            <a:solidFill>
              <a:schemeClr val="tx1"/>
            </a:solidFill>
            <a:miter lim="800000"/>
            <a:headEnd/>
            <a:tailEnd/>
          </a:ln>
        </p:spPr>
      </p:pic>
      <p:graphicFrame>
        <p:nvGraphicFramePr>
          <p:cNvPr id="19" name="Diagram 18"/>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1" name="Group 20"/>
          <p:cNvGrpSpPr/>
          <p:nvPr/>
        </p:nvGrpSpPr>
        <p:grpSpPr>
          <a:xfrm>
            <a:off x="2843808" y="183555"/>
            <a:ext cx="1800200" cy="365125"/>
            <a:chOff x="914" y="0"/>
            <a:chExt cx="1870379" cy="365125"/>
          </a:xfrm>
        </p:grpSpPr>
        <p:sp>
          <p:nvSpPr>
            <p:cNvPr id="22" name="Chevron 21"/>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4" name="Group 23"/>
          <p:cNvGrpSpPr/>
          <p:nvPr/>
        </p:nvGrpSpPr>
        <p:grpSpPr>
          <a:xfrm>
            <a:off x="4572000" y="188640"/>
            <a:ext cx="2088232" cy="365125"/>
            <a:chOff x="914" y="0"/>
            <a:chExt cx="1870379" cy="365125"/>
          </a:xfrm>
        </p:grpSpPr>
        <p:sp>
          <p:nvSpPr>
            <p:cNvPr id="25" name="Chevron 24"/>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16</a:t>
            </a:fld>
            <a:endParaRPr lang="en-US"/>
          </a:p>
        </p:txBody>
      </p:sp>
      <p:sp>
        <p:nvSpPr>
          <p:cNvPr id="13" name="Rectangle 12"/>
          <p:cNvSpPr/>
          <p:nvPr/>
        </p:nvSpPr>
        <p:spPr>
          <a:xfrm>
            <a:off x="6804248" y="404664"/>
            <a:ext cx="1935145" cy="307777"/>
          </a:xfrm>
          <a:prstGeom prst="rect">
            <a:avLst/>
          </a:prstGeom>
        </p:spPr>
        <p:txBody>
          <a:bodyPr wrap="none">
            <a:spAutoFit/>
          </a:bodyPr>
          <a:lstStyle/>
          <a:p>
            <a:pPr algn="r" rtl="1">
              <a:buFont typeface="Wingdings" pitchFamily="2" charset="2"/>
              <a:buChar char="§"/>
            </a:pPr>
            <a:r>
              <a:rPr lang="fa-IR" sz="1400" b="1" dirty="0" smtClean="0">
                <a:cs typeface="B Nazanin" pitchFamily="2" charset="-78"/>
              </a:rPr>
              <a:t> </a:t>
            </a:r>
            <a:r>
              <a:rPr lang="ar-SA" sz="1400" b="1" dirty="0" smtClean="0">
                <a:cs typeface="B Nazanin" pitchFamily="2" charset="-78"/>
              </a:rPr>
              <a:t>شبکه </a:t>
            </a:r>
            <a:r>
              <a:rPr lang="ar-SA" sz="1400" b="1" dirty="0" smtClean="0">
                <a:cs typeface="B Nazanin" pitchFamily="2" charset="-78"/>
              </a:rPr>
              <a:t>عصبی</a:t>
            </a:r>
            <a:r>
              <a:rPr lang="fa-IR" sz="1400" b="1" dirty="0" smtClean="0">
                <a:cs typeface="B Nazanin" pitchFamily="2" charset="-78"/>
              </a:rPr>
              <a:t> (راکتور </a:t>
            </a:r>
            <a:r>
              <a:rPr lang="en-US" sz="1400" b="1" dirty="0" smtClean="0">
                <a:cs typeface="B Nazanin" pitchFamily="2" charset="-78"/>
              </a:rPr>
              <a:t>R-A</a:t>
            </a:r>
            <a:r>
              <a:rPr lang="fa-IR" sz="1400" b="1" dirty="0" smtClean="0">
                <a:cs typeface="B Nazanin" pitchFamily="2" charset="-78"/>
              </a:rPr>
              <a:t>)</a:t>
            </a:r>
            <a:endParaRPr lang="en-US" sz="1400" b="1" dirty="0">
              <a:cs typeface="B Nazanin" pitchFamily="2" charset="-78"/>
            </a:endParaRPr>
          </a:p>
        </p:txBody>
      </p:sp>
      <p:graphicFrame>
        <p:nvGraphicFramePr>
          <p:cNvPr id="14" name="Chart 13"/>
          <p:cNvGraphicFramePr/>
          <p:nvPr/>
        </p:nvGraphicFramePr>
        <p:xfrm>
          <a:off x="539552" y="836712"/>
          <a:ext cx="8208912" cy="2371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539552" y="3284984"/>
          <a:ext cx="8208912" cy="343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17</a:t>
            </a:fld>
            <a:endParaRPr lang="en-US"/>
          </a:p>
        </p:txBody>
      </p:sp>
      <p:sp>
        <p:nvSpPr>
          <p:cNvPr id="13" name="Rectangle 12"/>
          <p:cNvSpPr/>
          <p:nvPr/>
        </p:nvSpPr>
        <p:spPr>
          <a:xfrm>
            <a:off x="6804248" y="404664"/>
            <a:ext cx="1935145" cy="307777"/>
          </a:xfrm>
          <a:prstGeom prst="rect">
            <a:avLst/>
          </a:prstGeom>
        </p:spPr>
        <p:txBody>
          <a:bodyPr wrap="none">
            <a:spAutoFit/>
          </a:bodyPr>
          <a:lstStyle/>
          <a:p>
            <a:pPr algn="r" rtl="1">
              <a:buFont typeface="Wingdings" pitchFamily="2" charset="2"/>
              <a:buChar char="§"/>
            </a:pPr>
            <a:r>
              <a:rPr lang="fa-IR" sz="1400" b="1" dirty="0" smtClean="0">
                <a:cs typeface="B Nazanin" pitchFamily="2" charset="-78"/>
              </a:rPr>
              <a:t> </a:t>
            </a:r>
            <a:r>
              <a:rPr lang="ar-SA" sz="1400" b="1" dirty="0" smtClean="0">
                <a:cs typeface="B Nazanin" pitchFamily="2" charset="-78"/>
              </a:rPr>
              <a:t>شبکه </a:t>
            </a:r>
            <a:r>
              <a:rPr lang="ar-SA" sz="1400" b="1" dirty="0" smtClean="0">
                <a:cs typeface="B Nazanin" pitchFamily="2" charset="-78"/>
              </a:rPr>
              <a:t>عصبی</a:t>
            </a:r>
            <a:r>
              <a:rPr lang="fa-IR" sz="1400" b="1" dirty="0" smtClean="0">
                <a:cs typeface="B Nazanin" pitchFamily="2" charset="-78"/>
              </a:rPr>
              <a:t> (راکتور </a:t>
            </a:r>
            <a:r>
              <a:rPr lang="en-US" sz="1400" b="1" dirty="0" smtClean="0">
                <a:cs typeface="B Nazanin" pitchFamily="2" charset="-78"/>
              </a:rPr>
              <a:t>R-B</a:t>
            </a:r>
            <a:r>
              <a:rPr lang="fa-IR" sz="1400" b="1" dirty="0" smtClean="0">
                <a:cs typeface="B Nazanin" pitchFamily="2" charset="-78"/>
              </a:rPr>
              <a:t>)</a:t>
            </a:r>
            <a:endParaRPr lang="en-US" sz="1400" b="1" dirty="0">
              <a:cs typeface="B Nazanin" pitchFamily="2" charset="-78"/>
            </a:endParaRPr>
          </a:p>
        </p:txBody>
      </p:sp>
      <p:pic>
        <p:nvPicPr>
          <p:cNvPr id="14" name="Picture 13"/>
          <p:cNvPicPr/>
          <p:nvPr/>
        </p:nvPicPr>
        <p:blipFill>
          <a:blip r:embed="rId2" cstate="print"/>
          <a:srcRect l="39423" t="31054" r="34135" b="23932"/>
          <a:stretch>
            <a:fillRect/>
          </a:stretch>
        </p:blipFill>
        <p:spPr bwMode="auto">
          <a:xfrm>
            <a:off x="6228184" y="1844824"/>
            <a:ext cx="2520280" cy="2448272"/>
          </a:xfrm>
          <a:prstGeom prst="rect">
            <a:avLst/>
          </a:prstGeom>
          <a:noFill/>
          <a:ln w="3175">
            <a:solidFill>
              <a:schemeClr val="tx1">
                <a:lumMod val="85000"/>
                <a:lumOff val="15000"/>
              </a:schemeClr>
            </a:solidFill>
            <a:miter lim="800000"/>
            <a:headEnd/>
            <a:tailEnd/>
          </a:ln>
        </p:spPr>
      </p:pic>
      <p:pic>
        <p:nvPicPr>
          <p:cNvPr id="15" name="Picture 14"/>
          <p:cNvPicPr/>
          <p:nvPr/>
        </p:nvPicPr>
        <p:blipFill>
          <a:blip r:embed="rId3" cstate="print"/>
          <a:srcRect l="23558" t="26496" r="17308" b="17379"/>
          <a:stretch>
            <a:fillRect/>
          </a:stretch>
        </p:blipFill>
        <p:spPr bwMode="auto">
          <a:xfrm>
            <a:off x="467544" y="1844824"/>
            <a:ext cx="5544616" cy="2448272"/>
          </a:xfrm>
          <a:prstGeom prst="rect">
            <a:avLst/>
          </a:prstGeom>
          <a:noFill/>
          <a:ln w="3175">
            <a:solidFill>
              <a:schemeClr val="tx1">
                <a:lumMod val="85000"/>
                <a:lumOff val="15000"/>
              </a:schemeClr>
            </a:solidFill>
            <a:miter lim="800000"/>
            <a:headEnd/>
            <a:tailEnd/>
          </a:ln>
        </p:spPr>
      </p:pic>
      <p:pic>
        <p:nvPicPr>
          <p:cNvPr id="16" name="Picture 15"/>
          <p:cNvPicPr/>
          <p:nvPr/>
        </p:nvPicPr>
        <p:blipFill>
          <a:blip r:embed="rId4" cstate="print"/>
          <a:srcRect l="46154" t="30484" r="4006" b="52992"/>
          <a:stretch>
            <a:fillRect/>
          </a:stretch>
        </p:blipFill>
        <p:spPr bwMode="auto">
          <a:xfrm>
            <a:off x="467543" y="4509120"/>
            <a:ext cx="8280921" cy="1544352"/>
          </a:xfrm>
          <a:prstGeom prst="rect">
            <a:avLst/>
          </a:prstGeom>
          <a:noFill/>
          <a:ln w="9525">
            <a:noFill/>
            <a:miter lim="800000"/>
            <a:headEnd/>
            <a:tailEnd/>
          </a:ln>
        </p:spPr>
      </p:pic>
      <p:graphicFrame>
        <p:nvGraphicFramePr>
          <p:cNvPr id="17" name="Diagram 1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8" name="Diagram 17"/>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9" name="Group 18"/>
          <p:cNvGrpSpPr/>
          <p:nvPr/>
        </p:nvGrpSpPr>
        <p:grpSpPr>
          <a:xfrm>
            <a:off x="2843808" y="183555"/>
            <a:ext cx="1800200" cy="365125"/>
            <a:chOff x="914" y="0"/>
            <a:chExt cx="1870379" cy="365125"/>
          </a:xfrm>
        </p:grpSpPr>
        <p:sp>
          <p:nvSpPr>
            <p:cNvPr id="20" name="Chevron 19"/>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2" name="Group 21"/>
          <p:cNvGrpSpPr/>
          <p:nvPr/>
        </p:nvGrpSpPr>
        <p:grpSpPr>
          <a:xfrm>
            <a:off x="4572000" y="188640"/>
            <a:ext cx="2088232" cy="365125"/>
            <a:chOff x="914" y="0"/>
            <a:chExt cx="1870379" cy="365125"/>
          </a:xfrm>
        </p:grpSpPr>
        <p:sp>
          <p:nvSpPr>
            <p:cNvPr id="23" name="Chevron 22"/>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18</a:t>
            </a:fld>
            <a:endParaRPr lang="en-US"/>
          </a:p>
        </p:txBody>
      </p:sp>
      <p:graphicFrame>
        <p:nvGraphicFramePr>
          <p:cNvPr id="13" name="Chart 12"/>
          <p:cNvGraphicFramePr/>
          <p:nvPr/>
        </p:nvGraphicFramePr>
        <p:xfrm>
          <a:off x="467544" y="980728"/>
          <a:ext cx="8136904" cy="2627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467544" y="3789040"/>
          <a:ext cx="8136904" cy="282107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804248" y="404664"/>
            <a:ext cx="1935145" cy="307777"/>
          </a:xfrm>
          <a:prstGeom prst="rect">
            <a:avLst/>
          </a:prstGeom>
        </p:spPr>
        <p:txBody>
          <a:bodyPr wrap="none">
            <a:spAutoFit/>
          </a:bodyPr>
          <a:lstStyle/>
          <a:p>
            <a:pPr algn="r" rtl="1">
              <a:buFont typeface="Wingdings" pitchFamily="2" charset="2"/>
              <a:buChar char="§"/>
            </a:pPr>
            <a:r>
              <a:rPr lang="fa-IR" sz="1400" b="1" dirty="0" smtClean="0">
                <a:cs typeface="B Nazanin" pitchFamily="2" charset="-78"/>
              </a:rPr>
              <a:t> </a:t>
            </a:r>
            <a:r>
              <a:rPr lang="ar-SA" sz="1400" b="1" dirty="0" smtClean="0">
                <a:cs typeface="B Nazanin" pitchFamily="2" charset="-78"/>
              </a:rPr>
              <a:t>شبکه </a:t>
            </a:r>
            <a:r>
              <a:rPr lang="ar-SA" sz="1400" b="1" dirty="0" smtClean="0">
                <a:cs typeface="B Nazanin" pitchFamily="2" charset="-78"/>
              </a:rPr>
              <a:t>عصبی</a:t>
            </a:r>
            <a:r>
              <a:rPr lang="fa-IR" sz="1400" b="1" dirty="0" smtClean="0">
                <a:cs typeface="B Nazanin" pitchFamily="2" charset="-78"/>
              </a:rPr>
              <a:t> (راکتور </a:t>
            </a:r>
            <a:r>
              <a:rPr lang="en-US" sz="1400" b="1" dirty="0" smtClean="0">
                <a:cs typeface="B Nazanin" pitchFamily="2" charset="-78"/>
              </a:rPr>
              <a:t>R-B</a:t>
            </a:r>
            <a:r>
              <a:rPr lang="fa-IR" sz="1400" b="1" dirty="0" smtClean="0">
                <a:cs typeface="B Nazanin" pitchFamily="2" charset="-78"/>
              </a:rPr>
              <a:t>)</a:t>
            </a:r>
            <a:endParaRPr lang="en-US" sz="1400" b="1" dirty="0">
              <a:cs typeface="B Nazanin" pitchFamily="2" charset="-78"/>
            </a:endParaRPr>
          </a:p>
        </p:txBody>
      </p:sp>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19</a:t>
            </a:fld>
            <a:endParaRPr lang="en-US"/>
          </a:p>
        </p:txBody>
      </p:sp>
      <p:sp>
        <p:nvSpPr>
          <p:cNvPr id="5" name="Rectangle 4"/>
          <p:cNvSpPr/>
          <p:nvPr/>
        </p:nvSpPr>
        <p:spPr>
          <a:xfrm>
            <a:off x="6804248" y="404664"/>
            <a:ext cx="1935145" cy="307777"/>
          </a:xfrm>
          <a:prstGeom prst="rect">
            <a:avLst/>
          </a:prstGeom>
        </p:spPr>
        <p:txBody>
          <a:bodyPr wrap="none">
            <a:spAutoFit/>
          </a:bodyPr>
          <a:lstStyle/>
          <a:p>
            <a:pPr algn="r" rtl="1">
              <a:buFont typeface="Wingdings" pitchFamily="2" charset="2"/>
              <a:buChar char="§"/>
            </a:pPr>
            <a:r>
              <a:rPr lang="fa-IR" sz="1400" b="1" dirty="0" smtClean="0">
                <a:cs typeface="B Nazanin" pitchFamily="2" charset="-78"/>
              </a:rPr>
              <a:t> </a:t>
            </a:r>
            <a:r>
              <a:rPr lang="ar-SA" sz="1400" b="1" dirty="0" smtClean="0">
                <a:cs typeface="B Nazanin" pitchFamily="2" charset="-78"/>
              </a:rPr>
              <a:t>شبکه </a:t>
            </a:r>
            <a:r>
              <a:rPr lang="ar-SA" sz="1400" b="1" dirty="0" smtClean="0">
                <a:cs typeface="B Nazanin" pitchFamily="2" charset="-78"/>
              </a:rPr>
              <a:t>عصبی</a:t>
            </a:r>
            <a:r>
              <a:rPr lang="fa-IR" sz="1400" b="1" dirty="0" smtClean="0">
                <a:cs typeface="B Nazanin" pitchFamily="2" charset="-78"/>
              </a:rPr>
              <a:t> (راکتور </a:t>
            </a:r>
            <a:r>
              <a:rPr lang="en-US" sz="1400" b="1" dirty="0" smtClean="0">
                <a:cs typeface="B Nazanin" pitchFamily="2" charset="-78"/>
              </a:rPr>
              <a:t>R-O</a:t>
            </a:r>
            <a:r>
              <a:rPr lang="fa-IR" sz="1400" b="1" dirty="0" smtClean="0">
                <a:cs typeface="B Nazanin" pitchFamily="2" charset="-78"/>
              </a:rPr>
              <a:t>)</a:t>
            </a:r>
            <a:endParaRPr lang="en-US" sz="1400" b="1" dirty="0">
              <a:cs typeface="B Nazanin" pitchFamily="2" charset="-78"/>
            </a:endParaRPr>
          </a:p>
        </p:txBody>
      </p:sp>
      <p:pic>
        <p:nvPicPr>
          <p:cNvPr id="14" name="Picture 13"/>
          <p:cNvPicPr/>
          <p:nvPr/>
        </p:nvPicPr>
        <p:blipFill>
          <a:blip r:embed="rId3" cstate="print"/>
          <a:srcRect l="37500" t="28775" r="35897" b="25641"/>
          <a:stretch>
            <a:fillRect/>
          </a:stretch>
        </p:blipFill>
        <p:spPr bwMode="auto">
          <a:xfrm>
            <a:off x="5940152" y="1628800"/>
            <a:ext cx="2808312" cy="2736303"/>
          </a:xfrm>
          <a:prstGeom prst="rect">
            <a:avLst/>
          </a:prstGeom>
          <a:noFill/>
          <a:ln w="3175">
            <a:solidFill>
              <a:schemeClr val="tx1"/>
            </a:solidFill>
            <a:miter lim="800000"/>
            <a:headEnd/>
            <a:tailEnd/>
          </a:ln>
        </p:spPr>
      </p:pic>
      <p:pic>
        <p:nvPicPr>
          <p:cNvPr id="15" name="Picture 14"/>
          <p:cNvPicPr/>
          <p:nvPr/>
        </p:nvPicPr>
        <p:blipFill>
          <a:blip r:embed="rId4" cstate="print"/>
          <a:srcRect l="11378" t="17664" r="1763" b="13105"/>
          <a:stretch>
            <a:fillRect/>
          </a:stretch>
        </p:blipFill>
        <p:spPr bwMode="auto">
          <a:xfrm>
            <a:off x="395536" y="1628800"/>
            <a:ext cx="5471914" cy="2736304"/>
          </a:xfrm>
          <a:prstGeom prst="rect">
            <a:avLst/>
          </a:prstGeom>
          <a:noFill/>
          <a:ln w="3175">
            <a:solidFill>
              <a:schemeClr val="tx1"/>
            </a:solidFill>
            <a:miter lim="800000"/>
            <a:headEnd/>
            <a:tailEnd/>
          </a:ln>
        </p:spPr>
      </p:pic>
      <p:pic>
        <p:nvPicPr>
          <p:cNvPr id="16" name="Picture 15"/>
          <p:cNvPicPr/>
          <p:nvPr/>
        </p:nvPicPr>
        <p:blipFill>
          <a:blip r:embed="rId5" cstate="print"/>
          <a:srcRect l="25000" t="32479" r="24679" b="49572"/>
          <a:stretch>
            <a:fillRect/>
          </a:stretch>
        </p:blipFill>
        <p:spPr bwMode="auto">
          <a:xfrm>
            <a:off x="395536" y="4633414"/>
            <a:ext cx="8352928" cy="1675906"/>
          </a:xfrm>
          <a:prstGeom prst="rect">
            <a:avLst/>
          </a:prstGeom>
          <a:noFill/>
          <a:ln w="3175">
            <a:solidFill>
              <a:schemeClr val="tx1"/>
            </a:solidFill>
            <a:miter lim="800000"/>
            <a:headEnd/>
            <a:tailEnd/>
          </a:ln>
        </p:spPr>
      </p:pic>
      <p:graphicFrame>
        <p:nvGraphicFramePr>
          <p:cNvPr id="17" name="Diagram 1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Diagram 17"/>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9" name="Group 18"/>
          <p:cNvGrpSpPr/>
          <p:nvPr/>
        </p:nvGrpSpPr>
        <p:grpSpPr>
          <a:xfrm>
            <a:off x="2843808" y="183555"/>
            <a:ext cx="1800200" cy="365125"/>
            <a:chOff x="914" y="0"/>
            <a:chExt cx="1870379" cy="365125"/>
          </a:xfrm>
        </p:grpSpPr>
        <p:sp>
          <p:nvSpPr>
            <p:cNvPr id="20" name="Chevron 19"/>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2" name="Group 21"/>
          <p:cNvGrpSpPr/>
          <p:nvPr/>
        </p:nvGrpSpPr>
        <p:grpSpPr>
          <a:xfrm>
            <a:off x="4572000" y="188640"/>
            <a:ext cx="2088232" cy="365125"/>
            <a:chOff x="914" y="0"/>
            <a:chExt cx="1870379" cy="365125"/>
          </a:xfrm>
        </p:grpSpPr>
        <p:sp>
          <p:nvSpPr>
            <p:cNvPr id="23" name="Chevron 22"/>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4704"/>
            <a:ext cx="8153400" cy="454496"/>
          </a:xfrm>
        </p:spPr>
        <p:txBody>
          <a:bodyPr>
            <a:normAutofit fontScale="90000"/>
          </a:bodyPr>
          <a:lstStyle/>
          <a:p>
            <a:pPr algn="ctr" rtl="1"/>
            <a:r>
              <a:rPr lang="fa-IR" sz="2400" b="1" dirty="0" smtClean="0">
                <a:cs typeface="B Nazanin" pitchFamily="2" charset="-78"/>
              </a:rPr>
              <a:t>مقدمه</a:t>
            </a:r>
            <a:endParaRPr lang="en-US" sz="2400" b="1" dirty="0">
              <a:cs typeface="B Nazanin" pitchFamily="2" charset="-78"/>
            </a:endParaRPr>
          </a:p>
        </p:txBody>
      </p:sp>
      <p:sp>
        <p:nvSpPr>
          <p:cNvPr id="3" name="Content Placeholder 2"/>
          <p:cNvSpPr>
            <a:spLocks noGrp="1"/>
          </p:cNvSpPr>
          <p:nvPr>
            <p:ph sz="quarter" idx="1"/>
          </p:nvPr>
        </p:nvSpPr>
        <p:spPr>
          <a:xfrm>
            <a:off x="612648" y="2060848"/>
            <a:ext cx="8153400" cy="2664296"/>
          </a:xfrm>
          <a:noFill/>
          <a:ln>
            <a:solidFill>
              <a:schemeClr val="accent1">
                <a:lumMod val="50000"/>
              </a:schemeClr>
            </a:solidFill>
          </a:ln>
        </p:spPr>
        <p:txBody>
          <a:bodyPr>
            <a:normAutofit/>
          </a:bodyPr>
          <a:lstStyle/>
          <a:p>
            <a:pPr algn="r" rtl="1">
              <a:buFont typeface="Wingdings" pitchFamily="2" charset="2"/>
              <a:buChar char="§"/>
            </a:pPr>
            <a:r>
              <a:rPr lang="fa-IR" sz="2000" b="1" dirty="0" smtClean="0">
                <a:cs typeface="B Nazanin" pitchFamily="2" charset="-78"/>
              </a:rPr>
              <a:t>توسعه صنایع هیدروکربنی : گزارش سالیانه اوپک 2017</a:t>
            </a:r>
          </a:p>
          <a:p>
            <a:pPr algn="just" rtl="1">
              <a:lnSpc>
                <a:spcPct val="120000"/>
              </a:lnSpc>
              <a:buNone/>
            </a:pPr>
            <a:r>
              <a:rPr lang="fa-IR" sz="1800" b="1" dirty="0" smtClean="0">
                <a:solidFill>
                  <a:schemeClr val="accent3">
                    <a:lumMod val="50000"/>
                  </a:schemeClr>
                </a:solidFill>
                <a:cs typeface="B Nazanin" pitchFamily="2" charset="-78"/>
              </a:rPr>
              <a:t>	</a:t>
            </a:r>
            <a:r>
              <a:rPr lang="fa-IR" sz="1400" b="1" dirty="0" smtClean="0">
                <a:cs typeface="B Nazanin" pitchFamily="2" charset="-78"/>
              </a:rPr>
              <a:t>حجم نفت خام اثبات شده در مخازن زیرزمینی از حدود 200 بیلیون بشکه در دهه 60 میلادی به بیش از 1600 بیلیون بشکه در دهه اخیر رسیده است . همچنین میزان تولید نفت خام در این بازه زمانی از حدود 20 میلیون بشکه در روز به بیش از 75 میلیون بشکه در روز رسیده است .</a:t>
            </a:r>
          </a:p>
          <a:p>
            <a:pPr algn="l">
              <a:lnSpc>
                <a:spcPct val="120000"/>
              </a:lnSpc>
              <a:buNone/>
            </a:pPr>
            <a:endParaRPr lang="fa-IR" sz="1800" b="1" dirty="0" smtClean="0">
              <a:cs typeface="B Nazanin" pitchFamily="2" charset="-78"/>
            </a:endParaRPr>
          </a:p>
          <a:p>
            <a:pPr algn="r" rtl="1">
              <a:buFont typeface="Wingdings" pitchFamily="2" charset="2"/>
              <a:buChar char="§"/>
            </a:pPr>
            <a:endParaRPr lang="fa-IR" sz="2000" b="1" dirty="0" smtClean="0">
              <a:cs typeface="B Nazanin" pitchFamily="2" charset="-78"/>
            </a:endParaRPr>
          </a:p>
          <a:p>
            <a:pPr algn="r" rtl="1"/>
            <a:endParaRPr lang="en-US" sz="2000" b="1" dirty="0">
              <a:cs typeface="B Nazanin" pitchFamily="2" charset="-78"/>
            </a:endParaRPr>
          </a:p>
        </p:txBody>
      </p:sp>
      <p:sp>
        <p:nvSpPr>
          <p:cNvPr id="5" name="Slide Number Placeholder 4"/>
          <p:cNvSpPr>
            <a:spLocks noGrp="1"/>
          </p:cNvSpPr>
          <p:nvPr>
            <p:ph type="sldNum" sz="quarter" idx="12"/>
          </p:nvPr>
        </p:nvSpPr>
        <p:spPr/>
        <p:txBody>
          <a:bodyPr>
            <a:normAutofit fontScale="85000" lnSpcReduction="20000"/>
          </a:bodyPr>
          <a:lstStyle/>
          <a:p>
            <a:fld id="{E4AF9948-8439-4978-A56C-920C6C7234C8}" type="slidenum">
              <a:rPr lang="en-US" smtClean="0"/>
              <a:pPr/>
              <a:t>2</a:t>
            </a:fld>
            <a:endParaRPr lang="en-US"/>
          </a:p>
        </p:txBody>
      </p:sp>
      <p:graphicFrame>
        <p:nvGraphicFramePr>
          <p:cNvPr id="7" name="Diagram 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11560" y="4787860"/>
            <a:ext cx="8136904" cy="1708160"/>
          </a:xfrm>
          <a:prstGeom prst="rect">
            <a:avLst/>
          </a:prstGeom>
          <a:ln>
            <a:solidFill>
              <a:schemeClr val="accent1">
                <a:lumMod val="50000"/>
              </a:schemeClr>
            </a:solidFill>
          </a:ln>
        </p:spPr>
        <p:txBody>
          <a:bodyPr wrap="square">
            <a:spAutoFit/>
          </a:bodyPr>
          <a:lstStyle/>
          <a:p>
            <a:pPr algn="r" rtl="1">
              <a:lnSpc>
                <a:spcPct val="150000"/>
              </a:lnSpc>
              <a:buFont typeface="Wingdings" pitchFamily="2" charset="2"/>
              <a:buChar char="§"/>
            </a:pPr>
            <a:r>
              <a:rPr lang="fa-IR" sz="2000" b="1" dirty="0">
                <a:cs typeface="B Nazanin" pitchFamily="2" charset="-78"/>
              </a:rPr>
              <a:t> </a:t>
            </a:r>
            <a:r>
              <a:rPr lang="fa-IR" sz="2000" b="1" dirty="0" smtClean="0">
                <a:cs typeface="B Nazanin" pitchFamily="2" charset="-78"/>
              </a:rPr>
              <a:t>کاربرد داده کاوی در حوزه </a:t>
            </a:r>
            <a:r>
              <a:rPr lang="fa-IR" sz="2000" b="1" dirty="0">
                <a:cs typeface="B Nazanin" pitchFamily="2" charset="-78"/>
              </a:rPr>
              <a:t>های کلان صنعت نفت و گاز</a:t>
            </a:r>
          </a:p>
          <a:p>
            <a:pPr lvl="1" algn="r" rtl="1">
              <a:lnSpc>
                <a:spcPct val="150000"/>
              </a:lnSpc>
              <a:buFont typeface="Arial" pitchFamily="34" charset="0"/>
              <a:buChar char="•"/>
            </a:pPr>
            <a:r>
              <a:rPr lang="fa-IR" b="1" dirty="0" smtClean="0">
                <a:cs typeface="B Nazanin" pitchFamily="2" charset="-78"/>
              </a:rPr>
              <a:t> </a:t>
            </a:r>
            <a:r>
              <a:rPr lang="fa-IR" sz="1600" b="1" dirty="0" smtClean="0">
                <a:cs typeface="B Nazanin" pitchFamily="2" charset="-78"/>
              </a:rPr>
              <a:t>حوزه </a:t>
            </a:r>
            <a:r>
              <a:rPr lang="fa-IR" sz="1600" b="1" dirty="0">
                <a:cs typeface="B Nazanin" pitchFamily="2" charset="-78"/>
              </a:rPr>
              <a:t>بالادستی :</a:t>
            </a:r>
            <a:r>
              <a:rPr lang="fa-IR" sz="1400" b="1" dirty="0">
                <a:cs typeface="B Nazanin" pitchFamily="2" charset="-78"/>
              </a:rPr>
              <a:t> </a:t>
            </a:r>
            <a:r>
              <a:rPr lang="fa-IR" sz="1200" b="1" dirty="0" smtClean="0">
                <a:cs typeface="B Nazanin" pitchFamily="2" charset="-78"/>
              </a:rPr>
              <a:t>پیش بینی نرخ کمی و کیفی برداشت و حفاری مخازن </a:t>
            </a:r>
            <a:r>
              <a:rPr lang="fa-IR" sz="1200" b="1" dirty="0">
                <a:cs typeface="B Nazanin" pitchFamily="2" charset="-78"/>
              </a:rPr>
              <a:t>زیرزمینی </a:t>
            </a:r>
            <a:r>
              <a:rPr lang="fa-IR" sz="1200" b="1" dirty="0" smtClean="0">
                <a:cs typeface="B Nazanin" pitchFamily="2" charset="-78"/>
              </a:rPr>
              <a:t>هیدروکربنی؛ پهنه بندی جغرافیایی حوزه های نفتی</a:t>
            </a:r>
            <a:endParaRPr lang="fa-IR" sz="1400" b="1" dirty="0">
              <a:cs typeface="B Nazanin" pitchFamily="2" charset="-78"/>
            </a:endParaRPr>
          </a:p>
          <a:p>
            <a:pPr lvl="1" algn="r" rtl="1">
              <a:lnSpc>
                <a:spcPct val="150000"/>
              </a:lnSpc>
              <a:buFont typeface="Arial" pitchFamily="34" charset="0"/>
              <a:buChar char="•"/>
            </a:pPr>
            <a:r>
              <a:rPr lang="fa-IR" sz="1600" b="1" dirty="0">
                <a:cs typeface="B Nazanin" pitchFamily="2" charset="-78"/>
              </a:rPr>
              <a:t> </a:t>
            </a:r>
            <a:r>
              <a:rPr lang="fa-IR" sz="1600" b="1" dirty="0" smtClean="0">
                <a:cs typeface="B Nazanin" pitchFamily="2" charset="-78"/>
              </a:rPr>
              <a:t>حوزه </a:t>
            </a:r>
            <a:r>
              <a:rPr lang="fa-IR" sz="1600" b="1" dirty="0">
                <a:cs typeface="B Nazanin" pitchFamily="2" charset="-78"/>
              </a:rPr>
              <a:t>میان دستی : </a:t>
            </a:r>
            <a:r>
              <a:rPr lang="fa-IR" sz="1200" b="1" dirty="0" smtClean="0">
                <a:cs typeface="B Nazanin" pitchFamily="2" charset="-78"/>
              </a:rPr>
              <a:t>پیش بینی نرخ کمی و کیفی فرآیندهای پالایشی</a:t>
            </a:r>
            <a:endParaRPr lang="fa-IR" sz="1200" b="1" dirty="0">
              <a:cs typeface="B Nazanin" pitchFamily="2" charset="-78"/>
            </a:endParaRPr>
          </a:p>
          <a:p>
            <a:pPr lvl="1" algn="r" rtl="1">
              <a:lnSpc>
                <a:spcPct val="150000"/>
              </a:lnSpc>
              <a:buFont typeface="Arial" pitchFamily="34" charset="0"/>
              <a:buChar char="•"/>
            </a:pPr>
            <a:r>
              <a:rPr lang="fa-IR" sz="1600" b="1" dirty="0">
                <a:cs typeface="B Nazanin" pitchFamily="2" charset="-78"/>
              </a:rPr>
              <a:t> </a:t>
            </a:r>
            <a:r>
              <a:rPr lang="fa-IR" sz="1600" b="1" dirty="0" smtClean="0">
                <a:cs typeface="B Nazanin" pitchFamily="2" charset="-78"/>
              </a:rPr>
              <a:t>حوزه پایین دستی </a:t>
            </a:r>
            <a:r>
              <a:rPr lang="fa-IR" sz="1600" b="1" dirty="0">
                <a:cs typeface="B Nazanin" pitchFamily="2" charset="-78"/>
              </a:rPr>
              <a:t>: </a:t>
            </a:r>
            <a:r>
              <a:rPr lang="fa-IR" sz="1200" b="1" dirty="0">
                <a:cs typeface="B Nazanin" pitchFamily="2" charset="-78"/>
              </a:rPr>
              <a:t>پیش بینی های تجاری و اقتصادی در بازار هیدروکربن ها </a:t>
            </a:r>
          </a:p>
        </p:txBody>
      </p:sp>
      <p:sp>
        <p:nvSpPr>
          <p:cNvPr id="9" name="Rectangle 8"/>
          <p:cNvSpPr/>
          <p:nvPr/>
        </p:nvSpPr>
        <p:spPr>
          <a:xfrm>
            <a:off x="7380312" y="1588730"/>
            <a:ext cx="1224136" cy="400110"/>
          </a:xfrm>
          <a:prstGeom prst="rect">
            <a:avLst/>
          </a:prstGeom>
        </p:spPr>
        <p:txBody>
          <a:bodyPr wrap="square">
            <a:spAutoFit/>
          </a:bodyPr>
          <a:lstStyle/>
          <a:p>
            <a:pPr algn="r" rtl="1"/>
            <a:r>
              <a:rPr lang="fa-IR" sz="2000" b="1" dirty="0" smtClean="0">
                <a:cs typeface="B Nazanin" pitchFamily="2" charset="-78"/>
              </a:rPr>
              <a:t>بیان مسئله</a:t>
            </a:r>
          </a:p>
        </p:txBody>
      </p:sp>
      <p:graphicFrame>
        <p:nvGraphicFramePr>
          <p:cNvPr id="10" name="Diagram 9"/>
          <p:cNvGraphicFramePr/>
          <p:nvPr/>
        </p:nvGraphicFramePr>
        <p:xfrm>
          <a:off x="755576" y="3140968"/>
          <a:ext cx="7848872"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20</a:t>
            </a:fld>
            <a:endParaRPr lang="en-US"/>
          </a:p>
        </p:txBody>
      </p:sp>
      <p:sp>
        <p:nvSpPr>
          <p:cNvPr id="5" name="Rectangle 4"/>
          <p:cNvSpPr/>
          <p:nvPr/>
        </p:nvSpPr>
        <p:spPr>
          <a:xfrm>
            <a:off x="6804248" y="404664"/>
            <a:ext cx="1935145" cy="307777"/>
          </a:xfrm>
          <a:prstGeom prst="rect">
            <a:avLst/>
          </a:prstGeom>
        </p:spPr>
        <p:txBody>
          <a:bodyPr wrap="none">
            <a:spAutoFit/>
          </a:bodyPr>
          <a:lstStyle/>
          <a:p>
            <a:pPr algn="r" rtl="1">
              <a:buFont typeface="Wingdings" pitchFamily="2" charset="2"/>
              <a:buChar char="§"/>
            </a:pPr>
            <a:r>
              <a:rPr lang="fa-IR" sz="1400" b="1" dirty="0" smtClean="0">
                <a:cs typeface="B Nazanin" pitchFamily="2" charset="-78"/>
              </a:rPr>
              <a:t> </a:t>
            </a:r>
            <a:r>
              <a:rPr lang="ar-SA" sz="1400" b="1" dirty="0" smtClean="0">
                <a:cs typeface="B Nazanin" pitchFamily="2" charset="-78"/>
              </a:rPr>
              <a:t>شبکه </a:t>
            </a:r>
            <a:r>
              <a:rPr lang="ar-SA" sz="1400" b="1" dirty="0" smtClean="0">
                <a:cs typeface="B Nazanin" pitchFamily="2" charset="-78"/>
              </a:rPr>
              <a:t>عصبی</a:t>
            </a:r>
            <a:r>
              <a:rPr lang="fa-IR" sz="1400" b="1" dirty="0" smtClean="0">
                <a:cs typeface="B Nazanin" pitchFamily="2" charset="-78"/>
              </a:rPr>
              <a:t> (راکتور </a:t>
            </a:r>
            <a:r>
              <a:rPr lang="en-US" sz="1400" b="1" dirty="0" smtClean="0">
                <a:cs typeface="B Nazanin" pitchFamily="2" charset="-78"/>
              </a:rPr>
              <a:t>R-O</a:t>
            </a:r>
            <a:r>
              <a:rPr lang="fa-IR" sz="1400" b="1" dirty="0" smtClean="0">
                <a:cs typeface="B Nazanin" pitchFamily="2" charset="-78"/>
              </a:rPr>
              <a:t>)</a:t>
            </a:r>
            <a:endParaRPr lang="en-US" sz="1400" b="1" dirty="0">
              <a:cs typeface="B Nazanin" pitchFamily="2" charset="-78"/>
            </a:endParaRPr>
          </a:p>
        </p:txBody>
      </p:sp>
      <p:graphicFrame>
        <p:nvGraphicFramePr>
          <p:cNvPr id="14" name="Chart 13"/>
          <p:cNvGraphicFramePr/>
          <p:nvPr/>
        </p:nvGraphicFramePr>
        <p:xfrm>
          <a:off x="467544" y="980728"/>
          <a:ext cx="8136904" cy="2361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67544" y="3501008"/>
          <a:ext cx="8136904" cy="3113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21</a:t>
            </a:fld>
            <a:endParaRPr lang="en-US"/>
          </a:p>
        </p:txBody>
      </p:sp>
      <p:sp>
        <p:nvSpPr>
          <p:cNvPr id="13" name="Rectangle 12"/>
          <p:cNvSpPr/>
          <p:nvPr/>
        </p:nvSpPr>
        <p:spPr>
          <a:xfrm>
            <a:off x="6472503" y="683404"/>
            <a:ext cx="2201244"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ar-SA" b="1" dirty="0" smtClean="0">
                <a:cs typeface="B Nazanin" pitchFamily="2" charset="-78"/>
              </a:rPr>
              <a:t>رگرسیون</a:t>
            </a:r>
            <a:r>
              <a:rPr lang="en-US" b="1" dirty="0" smtClean="0">
                <a:cs typeface="B Nazanin" pitchFamily="2" charset="-78"/>
              </a:rPr>
              <a:t> </a:t>
            </a:r>
            <a:r>
              <a:rPr lang="fa-IR" b="1" dirty="0" smtClean="0">
                <a:cs typeface="B Nazanin" pitchFamily="2" charset="-78"/>
              </a:rPr>
              <a:t>(راکتور </a:t>
            </a:r>
            <a:r>
              <a:rPr lang="en-US" b="1" dirty="0" smtClean="0">
                <a:cs typeface="B Nazanin" pitchFamily="2" charset="-78"/>
              </a:rPr>
              <a:t>R-A</a:t>
            </a:r>
            <a:r>
              <a:rPr lang="fa-IR" b="1" dirty="0" smtClean="0">
                <a:cs typeface="B Nazanin" pitchFamily="2" charset="-78"/>
              </a:rPr>
              <a:t>)</a:t>
            </a:r>
            <a:endParaRPr lang="en-US" b="1" dirty="0">
              <a:cs typeface="B Nazanin" pitchFamily="2" charset="-78"/>
            </a:endParaRPr>
          </a:p>
        </p:txBody>
      </p:sp>
      <p:sp>
        <p:nvSpPr>
          <p:cNvPr id="15" name="TextBox 14"/>
          <p:cNvSpPr txBox="1"/>
          <p:nvPr/>
        </p:nvSpPr>
        <p:spPr>
          <a:xfrm>
            <a:off x="539552" y="1556792"/>
            <a:ext cx="7992888" cy="2616101"/>
          </a:xfrm>
          <a:prstGeom prst="rect">
            <a:avLst/>
          </a:prstGeom>
          <a:noFill/>
        </p:spPr>
        <p:txBody>
          <a:bodyPr wrap="square" rtlCol="0">
            <a:spAutoFit/>
          </a:bodyPr>
          <a:lstStyle/>
          <a:p>
            <a:r>
              <a:rPr lang="en-US" sz="1600" dirty="0" smtClean="0">
                <a:cs typeface="B Nazanin" pitchFamily="2" charset="-78"/>
              </a:rPr>
              <a:t>Predicted Pen = Date*0.02958 + Feed*0.002311 + Temp*1.15 - </a:t>
            </a:r>
            <a:r>
              <a:rPr lang="en-US" sz="1600" dirty="0" err="1" smtClean="0">
                <a:cs typeface="B Nazanin" pitchFamily="2" charset="-78"/>
              </a:rPr>
              <a:t>Visco</a:t>
            </a:r>
            <a:r>
              <a:rPr lang="en-US" sz="1600" dirty="0" smtClean="0">
                <a:cs typeface="B Nazanin" pitchFamily="2" charset="-78"/>
              </a:rPr>
              <a:t>*0.07885 - Air*0.002261 - Base*1.115+172.5</a:t>
            </a:r>
          </a:p>
          <a:p>
            <a:endParaRPr lang="fa-IR" sz="1600" dirty="0" smtClean="0">
              <a:cs typeface="B Nazanin" pitchFamily="2" charset="-78"/>
            </a:endParaRPr>
          </a:p>
          <a:p>
            <a:r>
              <a:rPr lang="en-US" sz="1600" dirty="0" smtClean="0">
                <a:cs typeface="B Nazanin" pitchFamily="2" charset="-78"/>
              </a:rPr>
              <a:t>Predicted </a:t>
            </a:r>
            <a:r>
              <a:rPr lang="en-US" sz="1600" dirty="0" smtClean="0">
                <a:cs typeface="B Nazanin" pitchFamily="2" charset="-78"/>
              </a:rPr>
              <a:t>Pen :</a:t>
            </a:r>
            <a:r>
              <a:rPr lang="fa-IR" sz="1600" dirty="0" smtClean="0">
                <a:cs typeface="B Nazanin" pitchFamily="2" charset="-78"/>
              </a:rPr>
              <a:t>نفوذ پذیری پیش بینی شده </a:t>
            </a:r>
            <a:endParaRPr lang="en-US" sz="1600" dirty="0" smtClean="0">
              <a:cs typeface="B Nazanin" pitchFamily="2" charset="-78"/>
            </a:endParaRPr>
          </a:p>
          <a:p>
            <a:r>
              <a:rPr lang="en-US" sz="1600" dirty="0" smtClean="0">
                <a:cs typeface="B Nazanin" pitchFamily="2" charset="-78"/>
              </a:rPr>
              <a:t>Date : </a:t>
            </a:r>
            <a:r>
              <a:rPr lang="fa-IR" sz="1600" dirty="0" smtClean="0">
                <a:cs typeface="B Nazanin" pitchFamily="2" charset="-78"/>
              </a:rPr>
              <a:t>تاریخ نوبتکاری</a:t>
            </a:r>
            <a:endParaRPr lang="en-US" sz="1600" dirty="0" smtClean="0">
              <a:cs typeface="B Nazanin" pitchFamily="2" charset="-78"/>
            </a:endParaRPr>
          </a:p>
          <a:p>
            <a:r>
              <a:rPr lang="en-US" sz="1600" dirty="0" smtClean="0">
                <a:cs typeface="B Nazanin" pitchFamily="2" charset="-78"/>
              </a:rPr>
              <a:t>Feed : </a:t>
            </a:r>
            <a:r>
              <a:rPr lang="fa-IR" sz="1600" dirty="0" smtClean="0">
                <a:cs typeface="B Nazanin" pitchFamily="2" charset="-78"/>
              </a:rPr>
              <a:t>مقدار خوراک</a:t>
            </a:r>
            <a:endParaRPr lang="en-US" sz="1600" dirty="0" smtClean="0">
              <a:cs typeface="B Nazanin" pitchFamily="2" charset="-78"/>
            </a:endParaRPr>
          </a:p>
          <a:p>
            <a:r>
              <a:rPr lang="en-US" sz="1600" dirty="0" smtClean="0">
                <a:cs typeface="B Nazanin" pitchFamily="2" charset="-78"/>
              </a:rPr>
              <a:t>Temp : </a:t>
            </a:r>
            <a:r>
              <a:rPr lang="fa-IR" sz="1600" dirty="0" smtClean="0">
                <a:cs typeface="B Nazanin" pitchFamily="2" charset="-78"/>
              </a:rPr>
              <a:t> دمای خوراک</a:t>
            </a:r>
            <a:endParaRPr lang="en-US" sz="1600" dirty="0" smtClean="0">
              <a:cs typeface="B Nazanin" pitchFamily="2" charset="-78"/>
            </a:endParaRPr>
          </a:p>
          <a:p>
            <a:r>
              <a:rPr lang="en-US" sz="1600" dirty="0" err="1" smtClean="0">
                <a:cs typeface="B Nazanin" pitchFamily="2" charset="-78"/>
              </a:rPr>
              <a:t>Visco</a:t>
            </a:r>
            <a:r>
              <a:rPr lang="en-US" sz="1600" dirty="0" smtClean="0">
                <a:cs typeface="B Nazanin" pitchFamily="2" charset="-78"/>
              </a:rPr>
              <a:t> : </a:t>
            </a:r>
            <a:r>
              <a:rPr lang="fa-IR" sz="1600" dirty="0" smtClean="0">
                <a:cs typeface="B Nazanin" pitchFamily="2" charset="-78"/>
              </a:rPr>
              <a:t> گرانروی خوراک</a:t>
            </a:r>
            <a:endParaRPr lang="en-US" sz="1600" dirty="0" smtClean="0">
              <a:cs typeface="B Nazanin" pitchFamily="2" charset="-78"/>
            </a:endParaRPr>
          </a:p>
          <a:p>
            <a:r>
              <a:rPr lang="en-US" sz="1600" dirty="0" smtClean="0">
                <a:cs typeface="B Nazanin" pitchFamily="2" charset="-78"/>
              </a:rPr>
              <a:t>Air : </a:t>
            </a:r>
            <a:r>
              <a:rPr lang="fa-IR" sz="1600" dirty="0" smtClean="0">
                <a:cs typeface="B Nazanin" pitchFamily="2" charset="-78"/>
              </a:rPr>
              <a:t> فلوی هوای تزریقی</a:t>
            </a:r>
            <a:endParaRPr lang="en-US" sz="1600" dirty="0" smtClean="0">
              <a:cs typeface="B Nazanin" pitchFamily="2" charset="-78"/>
            </a:endParaRPr>
          </a:p>
          <a:p>
            <a:r>
              <a:rPr lang="en-US" sz="1600" dirty="0" smtClean="0">
                <a:cs typeface="B Nazanin" pitchFamily="2" charset="-78"/>
              </a:rPr>
              <a:t>Base : </a:t>
            </a:r>
            <a:r>
              <a:rPr lang="fa-IR" sz="1600" dirty="0" smtClean="0">
                <a:cs typeface="B Nazanin" pitchFamily="2" charset="-78"/>
              </a:rPr>
              <a:t> دمای بیس راکتور</a:t>
            </a:r>
            <a:endParaRPr lang="en-US" sz="1600" dirty="0">
              <a:cs typeface="B Nazanin" pitchFamily="2" charset="-78"/>
            </a:endParaRPr>
          </a:p>
        </p:txBody>
      </p:sp>
      <p:pic>
        <p:nvPicPr>
          <p:cNvPr id="16" name="Picture 15"/>
          <p:cNvPicPr/>
          <p:nvPr/>
        </p:nvPicPr>
        <p:blipFill>
          <a:blip r:embed="rId2" cstate="print"/>
          <a:srcRect l="40878" t="30238" r="9104" b="52381"/>
          <a:stretch>
            <a:fillRect/>
          </a:stretch>
        </p:blipFill>
        <p:spPr bwMode="auto">
          <a:xfrm>
            <a:off x="611560" y="4509120"/>
            <a:ext cx="7920880" cy="1526238"/>
          </a:xfrm>
          <a:prstGeom prst="rect">
            <a:avLst/>
          </a:prstGeom>
          <a:noFill/>
          <a:ln w="3175">
            <a:solidFill>
              <a:schemeClr val="tx1"/>
            </a:solidFill>
            <a:miter lim="800000"/>
            <a:headEnd/>
            <a:tailEnd/>
          </a:ln>
        </p:spPr>
      </p:pic>
      <p:graphicFrame>
        <p:nvGraphicFramePr>
          <p:cNvPr id="17" name="Diagram 1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9" name="Group 18"/>
          <p:cNvGrpSpPr/>
          <p:nvPr/>
        </p:nvGrpSpPr>
        <p:grpSpPr>
          <a:xfrm>
            <a:off x="2843808" y="183555"/>
            <a:ext cx="1800200" cy="365125"/>
            <a:chOff x="914" y="0"/>
            <a:chExt cx="1870379" cy="365125"/>
          </a:xfrm>
        </p:grpSpPr>
        <p:sp>
          <p:nvSpPr>
            <p:cNvPr id="20" name="Chevron 19"/>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2" name="Group 21"/>
          <p:cNvGrpSpPr/>
          <p:nvPr/>
        </p:nvGrpSpPr>
        <p:grpSpPr>
          <a:xfrm>
            <a:off x="4572000" y="188640"/>
            <a:ext cx="2088232" cy="365125"/>
            <a:chOff x="914" y="0"/>
            <a:chExt cx="1870379" cy="365125"/>
          </a:xfrm>
        </p:grpSpPr>
        <p:sp>
          <p:nvSpPr>
            <p:cNvPr id="23" name="Chevron 22"/>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22</a:t>
            </a:fld>
            <a:endParaRPr lang="en-US"/>
          </a:p>
        </p:txBody>
      </p:sp>
      <p:sp>
        <p:nvSpPr>
          <p:cNvPr id="13" name="Rectangle 12"/>
          <p:cNvSpPr/>
          <p:nvPr/>
        </p:nvSpPr>
        <p:spPr>
          <a:xfrm>
            <a:off x="6472503" y="683404"/>
            <a:ext cx="2201244"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ar-SA" b="1" dirty="0" smtClean="0">
                <a:cs typeface="B Nazanin" pitchFamily="2" charset="-78"/>
              </a:rPr>
              <a:t>رگرسیون</a:t>
            </a:r>
            <a:r>
              <a:rPr lang="en-US" b="1" dirty="0" smtClean="0">
                <a:cs typeface="B Nazanin" pitchFamily="2" charset="-78"/>
              </a:rPr>
              <a:t> </a:t>
            </a:r>
            <a:r>
              <a:rPr lang="fa-IR" b="1" dirty="0" smtClean="0">
                <a:cs typeface="B Nazanin" pitchFamily="2" charset="-78"/>
              </a:rPr>
              <a:t>(راکتور </a:t>
            </a:r>
            <a:r>
              <a:rPr lang="en-US" b="1" dirty="0" smtClean="0">
                <a:cs typeface="B Nazanin" pitchFamily="2" charset="-78"/>
              </a:rPr>
              <a:t>R-A</a:t>
            </a:r>
            <a:r>
              <a:rPr lang="fa-IR" b="1" dirty="0" smtClean="0">
                <a:cs typeface="B Nazanin" pitchFamily="2" charset="-78"/>
              </a:rPr>
              <a:t>)</a:t>
            </a:r>
            <a:endParaRPr lang="en-US" b="1" dirty="0">
              <a:cs typeface="B Nazanin" pitchFamily="2" charset="-78"/>
            </a:endParaRPr>
          </a:p>
        </p:txBody>
      </p:sp>
      <p:graphicFrame>
        <p:nvGraphicFramePr>
          <p:cNvPr id="14" name="Chart 13"/>
          <p:cNvGraphicFramePr/>
          <p:nvPr/>
        </p:nvGraphicFramePr>
        <p:xfrm>
          <a:off x="539552" y="1052736"/>
          <a:ext cx="8136904" cy="26944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539552" y="3933056"/>
          <a:ext cx="8136904"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23</a:t>
            </a:fld>
            <a:endParaRPr lang="en-US"/>
          </a:p>
        </p:txBody>
      </p:sp>
      <p:sp>
        <p:nvSpPr>
          <p:cNvPr id="13" name="Rectangle 12"/>
          <p:cNvSpPr/>
          <p:nvPr/>
        </p:nvSpPr>
        <p:spPr>
          <a:xfrm>
            <a:off x="6472503" y="683404"/>
            <a:ext cx="2201244"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ar-SA" b="1" dirty="0" smtClean="0">
                <a:cs typeface="B Nazanin" pitchFamily="2" charset="-78"/>
              </a:rPr>
              <a:t>رگرسیون</a:t>
            </a:r>
            <a:r>
              <a:rPr lang="en-US" b="1" dirty="0" smtClean="0">
                <a:cs typeface="B Nazanin" pitchFamily="2" charset="-78"/>
              </a:rPr>
              <a:t> </a:t>
            </a:r>
            <a:r>
              <a:rPr lang="fa-IR" b="1" dirty="0" smtClean="0">
                <a:cs typeface="B Nazanin" pitchFamily="2" charset="-78"/>
              </a:rPr>
              <a:t>(راکتور </a:t>
            </a:r>
            <a:r>
              <a:rPr lang="en-US" b="1" dirty="0" smtClean="0">
                <a:cs typeface="B Nazanin" pitchFamily="2" charset="-78"/>
              </a:rPr>
              <a:t>R-B</a:t>
            </a:r>
            <a:r>
              <a:rPr lang="fa-IR" b="1" dirty="0" smtClean="0">
                <a:cs typeface="B Nazanin" pitchFamily="2" charset="-78"/>
              </a:rPr>
              <a:t>)</a:t>
            </a:r>
            <a:endParaRPr lang="en-US" b="1" dirty="0">
              <a:cs typeface="B Nazanin" pitchFamily="2" charset="-78"/>
            </a:endParaRPr>
          </a:p>
        </p:txBody>
      </p:sp>
      <p:sp>
        <p:nvSpPr>
          <p:cNvPr id="14" name="TextBox 13"/>
          <p:cNvSpPr txBox="1"/>
          <p:nvPr/>
        </p:nvSpPr>
        <p:spPr>
          <a:xfrm>
            <a:off x="611560" y="1628800"/>
            <a:ext cx="7776864" cy="2800767"/>
          </a:xfrm>
          <a:prstGeom prst="rect">
            <a:avLst/>
          </a:prstGeom>
          <a:noFill/>
        </p:spPr>
        <p:txBody>
          <a:bodyPr wrap="square" rtlCol="0">
            <a:spAutoFit/>
          </a:bodyPr>
          <a:lstStyle/>
          <a:p>
            <a:r>
              <a:rPr lang="en-US" sz="1600" dirty="0" smtClean="0">
                <a:cs typeface="B Nazanin" pitchFamily="2" charset="-78"/>
              </a:rPr>
              <a:t>Predicted Pen= Date*0.317 + Feed*0.001974 + Temp*1.507 – </a:t>
            </a:r>
            <a:r>
              <a:rPr lang="en-US" sz="1600" dirty="0" err="1" smtClean="0">
                <a:cs typeface="B Nazanin" pitchFamily="2" charset="-78"/>
              </a:rPr>
              <a:t>Visco</a:t>
            </a:r>
            <a:r>
              <a:rPr lang="en-US" sz="1600" dirty="0" smtClean="0">
                <a:cs typeface="B Nazanin" pitchFamily="2" charset="-78"/>
              </a:rPr>
              <a:t>*0.08513 – Air*0.001608 – Base*1.335 + 166.3</a:t>
            </a:r>
          </a:p>
          <a:p>
            <a:endParaRPr lang="en-US" sz="1600" dirty="0" smtClean="0">
              <a:cs typeface="B Nazanin" pitchFamily="2" charset="-78"/>
            </a:endParaRPr>
          </a:p>
          <a:p>
            <a:r>
              <a:rPr lang="en-US" sz="1600" dirty="0" smtClean="0">
                <a:cs typeface="B Nazanin" pitchFamily="2" charset="-78"/>
              </a:rPr>
              <a:t>Predicted Pen :</a:t>
            </a:r>
            <a:r>
              <a:rPr lang="fa-IR" sz="1600" dirty="0" smtClean="0">
                <a:cs typeface="B Nazanin" pitchFamily="2" charset="-78"/>
              </a:rPr>
              <a:t>نفوذ پذیری پیش بینی شده </a:t>
            </a:r>
            <a:endParaRPr lang="en-US" sz="1600" dirty="0" smtClean="0">
              <a:cs typeface="B Nazanin" pitchFamily="2" charset="-78"/>
            </a:endParaRPr>
          </a:p>
          <a:p>
            <a:r>
              <a:rPr lang="en-US" sz="1600" dirty="0" smtClean="0">
                <a:cs typeface="B Nazanin" pitchFamily="2" charset="-78"/>
              </a:rPr>
              <a:t>Date : </a:t>
            </a:r>
            <a:r>
              <a:rPr lang="fa-IR" sz="1600" dirty="0" smtClean="0">
                <a:cs typeface="B Nazanin" pitchFamily="2" charset="-78"/>
              </a:rPr>
              <a:t>تاریخ نوبتکاری</a:t>
            </a:r>
            <a:endParaRPr lang="en-US" sz="1600" dirty="0" smtClean="0">
              <a:cs typeface="B Nazanin" pitchFamily="2" charset="-78"/>
            </a:endParaRPr>
          </a:p>
          <a:p>
            <a:r>
              <a:rPr lang="en-US" sz="1600" dirty="0" smtClean="0">
                <a:cs typeface="B Nazanin" pitchFamily="2" charset="-78"/>
              </a:rPr>
              <a:t>Feed : </a:t>
            </a:r>
            <a:r>
              <a:rPr lang="fa-IR" sz="1600" dirty="0" smtClean="0">
                <a:cs typeface="B Nazanin" pitchFamily="2" charset="-78"/>
              </a:rPr>
              <a:t>مقدار خوراک</a:t>
            </a:r>
            <a:endParaRPr lang="en-US" sz="1600" dirty="0" smtClean="0">
              <a:cs typeface="B Nazanin" pitchFamily="2" charset="-78"/>
            </a:endParaRPr>
          </a:p>
          <a:p>
            <a:r>
              <a:rPr lang="en-US" sz="1600" dirty="0" smtClean="0">
                <a:cs typeface="B Nazanin" pitchFamily="2" charset="-78"/>
              </a:rPr>
              <a:t>Temp : </a:t>
            </a:r>
            <a:r>
              <a:rPr lang="fa-IR" sz="1600" dirty="0" smtClean="0">
                <a:cs typeface="B Nazanin" pitchFamily="2" charset="-78"/>
              </a:rPr>
              <a:t> دمای خوراک</a:t>
            </a:r>
            <a:endParaRPr lang="en-US" sz="1600" dirty="0" smtClean="0">
              <a:cs typeface="B Nazanin" pitchFamily="2" charset="-78"/>
            </a:endParaRPr>
          </a:p>
          <a:p>
            <a:r>
              <a:rPr lang="en-US" sz="1600" dirty="0" err="1" smtClean="0">
                <a:cs typeface="B Nazanin" pitchFamily="2" charset="-78"/>
              </a:rPr>
              <a:t>Visco</a:t>
            </a:r>
            <a:r>
              <a:rPr lang="en-US" sz="1600" dirty="0" smtClean="0">
                <a:cs typeface="B Nazanin" pitchFamily="2" charset="-78"/>
              </a:rPr>
              <a:t> : </a:t>
            </a:r>
            <a:r>
              <a:rPr lang="fa-IR" sz="1600" dirty="0" smtClean="0">
                <a:cs typeface="B Nazanin" pitchFamily="2" charset="-78"/>
              </a:rPr>
              <a:t> گرانروی خوراک</a:t>
            </a:r>
            <a:endParaRPr lang="en-US" sz="1600" dirty="0" smtClean="0">
              <a:cs typeface="B Nazanin" pitchFamily="2" charset="-78"/>
            </a:endParaRPr>
          </a:p>
          <a:p>
            <a:r>
              <a:rPr lang="en-US" sz="1600" dirty="0" smtClean="0">
                <a:cs typeface="B Nazanin" pitchFamily="2" charset="-78"/>
              </a:rPr>
              <a:t>Air : </a:t>
            </a:r>
            <a:r>
              <a:rPr lang="fa-IR" sz="1600" dirty="0" smtClean="0">
                <a:cs typeface="B Nazanin" pitchFamily="2" charset="-78"/>
              </a:rPr>
              <a:t> فلوی هوای تزریقی</a:t>
            </a:r>
            <a:endParaRPr lang="en-US" sz="1600" dirty="0" smtClean="0">
              <a:cs typeface="B Nazanin" pitchFamily="2" charset="-78"/>
            </a:endParaRPr>
          </a:p>
          <a:p>
            <a:r>
              <a:rPr lang="en-US" sz="1600" dirty="0" smtClean="0">
                <a:cs typeface="B Nazanin" pitchFamily="2" charset="-78"/>
              </a:rPr>
              <a:t>Base : </a:t>
            </a:r>
            <a:r>
              <a:rPr lang="fa-IR" sz="1600" dirty="0" smtClean="0">
                <a:cs typeface="B Nazanin" pitchFamily="2" charset="-78"/>
              </a:rPr>
              <a:t> دمای بیس راکتور</a:t>
            </a:r>
            <a:endParaRPr lang="en-US" sz="1600" dirty="0" smtClean="0">
              <a:cs typeface="B Nazanin" pitchFamily="2" charset="-78"/>
            </a:endParaRPr>
          </a:p>
          <a:p>
            <a:endParaRPr lang="en-US" sz="1600" dirty="0">
              <a:cs typeface="B Nazanin" pitchFamily="2" charset="-78"/>
            </a:endParaRPr>
          </a:p>
        </p:txBody>
      </p:sp>
      <p:pic>
        <p:nvPicPr>
          <p:cNvPr id="15" name="Picture 14"/>
          <p:cNvPicPr/>
          <p:nvPr/>
        </p:nvPicPr>
        <p:blipFill>
          <a:blip r:embed="rId2" cstate="print"/>
          <a:srcRect l="23756" t="30238" r="26383" b="52381"/>
          <a:stretch>
            <a:fillRect/>
          </a:stretch>
        </p:blipFill>
        <p:spPr bwMode="auto">
          <a:xfrm>
            <a:off x="712775" y="4534922"/>
            <a:ext cx="7963681" cy="1558374"/>
          </a:xfrm>
          <a:prstGeom prst="rect">
            <a:avLst/>
          </a:prstGeom>
          <a:noFill/>
          <a:ln w="3175">
            <a:solidFill>
              <a:schemeClr val="tx1"/>
            </a:solidFill>
            <a:miter lim="800000"/>
            <a:headEnd/>
            <a:tailEnd/>
          </a:ln>
        </p:spPr>
      </p:pic>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24</a:t>
            </a:fld>
            <a:endParaRPr lang="en-US"/>
          </a:p>
        </p:txBody>
      </p:sp>
      <p:sp>
        <p:nvSpPr>
          <p:cNvPr id="13" name="Rectangle 12"/>
          <p:cNvSpPr/>
          <p:nvPr/>
        </p:nvSpPr>
        <p:spPr>
          <a:xfrm>
            <a:off x="6472503" y="683404"/>
            <a:ext cx="2201244"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ar-SA" b="1" dirty="0" smtClean="0">
                <a:cs typeface="B Nazanin" pitchFamily="2" charset="-78"/>
              </a:rPr>
              <a:t>رگرسیون</a:t>
            </a:r>
            <a:r>
              <a:rPr lang="en-US" b="1" dirty="0" smtClean="0">
                <a:cs typeface="B Nazanin" pitchFamily="2" charset="-78"/>
              </a:rPr>
              <a:t> </a:t>
            </a:r>
            <a:r>
              <a:rPr lang="fa-IR" b="1" dirty="0" smtClean="0">
                <a:cs typeface="B Nazanin" pitchFamily="2" charset="-78"/>
              </a:rPr>
              <a:t>(راکتور </a:t>
            </a:r>
            <a:r>
              <a:rPr lang="en-US" b="1" dirty="0" smtClean="0">
                <a:cs typeface="B Nazanin" pitchFamily="2" charset="-78"/>
              </a:rPr>
              <a:t>R-B</a:t>
            </a:r>
            <a:r>
              <a:rPr lang="fa-IR" b="1" dirty="0" smtClean="0">
                <a:cs typeface="B Nazanin" pitchFamily="2" charset="-78"/>
              </a:rPr>
              <a:t>)</a:t>
            </a:r>
            <a:endParaRPr lang="en-US" b="1" dirty="0">
              <a:cs typeface="B Nazanin" pitchFamily="2" charset="-78"/>
            </a:endParaRPr>
          </a:p>
        </p:txBody>
      </p:sp>
      <p:graphicFrame>
        <p:nvGraphicFramePr>
          <p:cNvPr id="14" name="Chart 13"/>
          <p:cNvGraphicFramePr/>
          <p:nvPr/>
        </p:nvGraphicFramePr>
        <p:xfrm>
          <a:off x="467544" y="1196752"/>
          <a:ext cx="8136904"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67544" y="3861048"/>
          <a:ext cx="8136904"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25</a:t>
            </a:fld>
            <a:endParaRPr lang="en-US"/>
          </a:p>
        </p:txBody>
      </p:sp>
      <p:sp>
        <p:nvSpPr>
          <p:cNvPr id="13" name="Rectangle 12"/>
          <p:cNvSpPr/>
          <p:nvPr/>
        </p:nvSpPr>
        <p:spPr>
          <a:xfrm>
            <a:off x="6472503" y="683404"/>
            <a:ext cx="2201244"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ar-SA" b="1" dirty="0" smtClean="0">
                <a:cs typeface="B Nazanin" pitchFamily="2" charset="-78"/>
              </a:rPr>
              <a:t>رگرسیون</a:t>
            </a:r>
            <a:r>
              <a:rPr lang="en-US" b="1" dirty="0" smtClean="0">
                <a:cs typeface="B Nazanin" pitchFamily="2" charset="-78"/>
              </a:rPr>
              <a:t> </a:t>
            </a:r>
            <a:r>
              <a:rPr lang="fa-IR" b="1" dirty="0" smtClean="0">
                <a:cs typeface="B Nazanin" pitchFamily="2" charset="-78"/>
              </a:rPr>
              <a:t>(راکتور </a:t>
            </a:r>
            <a:r>
              <a:rPr lang="en-US" b="1" dirty="0" smtClean="0">
                <a:cs typeface="B Nazanin" pitchFamily="2" charset="-78"/>
              </a:rPr>
              <a:t>R-O</a:t>
            </a:r>
            <a:r>
              <a:rPr lang="fa-IR" b="1" dirty="0" smtClean="0">
                <a:cs typeface="B Nazanin" pitchFamily="2" charset="-78"/>
              </a:rPr>
              <a:t>)</a:t>
            </a:r>
            <a:endParaRPr lang="en-US" b="1" dirty="0">
              <a:cs typeface="B Nazanin" pitchFamily="2" charset="-78"/>
            </a:endParaRPr>
          </a:p>
        </p:txBody>
      </p:sp>
      <p:sp>
        <p:nvSpPr>
          <p:cNvPr id="14" name="TextBox 13"/>
          <p:cNvSpPr txBox="1"/>
          <p:nvPr/>
        </p:nvSpPr>
        <p:spPr>
          <a:xfrm>
            <a:off x="611560" y="1700808"/>
            <a:ext cx="8352928" cy="2893100"/>
          </a:xfrm>
          <a:prstGeom prst="rect">
            <a:avLst/>
          </a:prstGeom>
          <a:noFill/>
        </p:spPr>
        <p:txBody>
          <a:bodyPr wrap="square" rtlCol="0">
            <a:spAutoFit/>
          </a:bodyPr>
          <a:lstStyle/>
          <a:p>
            <a:r>
              <a:rPr lang="en-US" sz="1600" dirty="0" smtClean="0">
                <a:cs typeface="B Nazanin" pitchFamily="2" charset="-78"/>
              </a:rPr>
              <a:t>Predicted Pen= -Date*0.03412 + Feed*0.0006921 + Temp*1.13 – </a:t>
            </a:r>
            <a:r>
              <a:rPr lang="en-US" sz="1600" dirty="0" err="1" smtClean="0">
                <a:cs typeface="B Nazanin" pitchFamily="2" charset="-78"/>
              </a:rPr>
              <a:t>Visco</a:t>
            </a:r>
            <a:r>
              <a:rPr lang="en-US" sz="1600" dirty="0" smtClean="0">
                <a:cs typeface="B Nazanin" pitchFamily="2" charset="-78"/>
              </a:rPr>
              <a:t>*0.06303 – Air*0.0007304 – Base*0.7761 + 83.88</a:t>
            </a:r>
          </a:p>
          <a:p>
            <a:endParaRPr lang="en-US" sz="1600" dirty="0" smtClean="0">
              <a:cs typeface="B Nazanin" pitchFamily="2" charset="-78"/>
            </a:endParaRPr>
          </a:p>
          <a:p>
            <a:r>
              <a:rPr lang="en-US" sz="1600" dirty="0" smtClean="0">
                <a:cs typeface="B Nazanin" pitchFamily="2" charset="-78"/>
              </a:rPr>
              <a:t>Predicted Pen :</a:t>
            </a:r>
            <a:r>
              <a:rPr lang="fa-IR" sz="1600" dirty="0" smtClean="0">
                <a:cs typeface="B Nazanin" pitchFamily="2" charset="-78"/>
              </a:rPr>
              <a:t>نفوذ پذیری پیش بینی شده </a:t>
            </a:r>
            <a:endParaRPr lang="en-US" sz="1600" dirty="0" smtClean="0">
              <a:cs typeface="B Nazanin" pitchFamily="2" charset="-78"/>
            </a:endParaRPr>
          </a:p>
          <a:p>
            <a:r>
              <a:rPr lang="en-US" sz="1600" dirty="0" smtClean="0">
                <a:cs typeface="B Nazanin" pitchFamily="2" charset="-78"/>
              </a:rPr>
              <a:t>Date : </a:t>
            </a:r>
            <a:r>
              <a:rPr lang="fa-IR" sz="1600" dirty="0" smtClean="0">
                <a:cs typeface="B Nazanin" pitchFamily="2" charset="-78"/>
              </a:rPr>
              <a:t>تاریخ نوبتکاری</a:t>
            </a:r>
            <a:endParaRPr lang="en-US" sz="1600" dirty="0" smtClean="0">
              <a:cs typeface="B Nazanin" pitchFamily="2" charset="-78"/>
            </a:endParaRPr>
          </a:p>
          <a:p>
            <a:r>
              <a:rPr lang="en-US" sz="1600" dirty="0" smtClean="0">
                <a:cs typeface="B Nazanin" pitchFamily="2" charset="-78"/>
              </a:rPr>
              <a:t>Feed : </a:t>
            </a:r>
            <a:r>
              <a:rPr lang="fa-IR" sz="1600" dirty="0" smtClean="0">
                <a:cs typeface="B Nazanin" pitchFamily="2" charset="-78"/>
              </a:rPr>
              <a:t>مقدار خوراک</a:t>
            </a:r>
            <a:endParaRPr lang="en-US" sz="1600" dirty="0" smtClean="0">
              <a:cs typeface="B Nazanin" pitchFamily="2" charset="-78"/>
            </a:endParaRPr>
          </a:p>
          <a:p>
            <a:r>
              <a:rPr lang="en-US" sz="1600" dirty="0" smtClean="0">
                <a:cs typeface="B Nazanin" pitchFamily="2" charset="-78"/>
              </a:rPr>
              <a:t>Temp : </a:t>
            </a:r>
            <a:r>
              <a:rPr lang="fa-IR" sz="1600" dirty="0" smtClean="0">
                <a:cs typeface="B Nazanin" pitchFamily="2" charset="-78"/>
              </a:rPr>
              <a:t> دمای خوراک</a:t>
            </a:r>
            <a:endParaRPr lang="en-US" sz="1600" dirty="0" smtClean="0">
              <a:cs typeface="B Nazanin" pitchFamily="2" charset="-78"/>
            </a:endParaRPr>
          </a:p>
          <a:p>
            <a:r>
              <a:rPr lang="en-US" sz="1600" dirty="0" err="1" smtClean="0">
                <a:cs typeface="B Nazanin" pitchFamily="2" charset="-78"/>
              </a:rPr>
              <a:t>Visco</a:t>
            </a:r>
            <a:r>
              <a:rPr lang="en-US" sz="1600" dirty="0" smtClean="0">
                <a:cs typeface="B Nazanin" pitchFamily="2" charset="-78"/>
              </a:rPr>
              <a:t> : </a:t>
            </a:r>
            <a:r>
              <a:rPr lang="fa-IR" sz="1600" dirty="0" smtClean="0">
                <a:cs typeface="B Nazanin" pitchFamily="2" charset="-78"/>
              </a:rPr>
              <a:t> گرانروی خوراک</a:t>
            </a:r>
            <a:endParaRPr lang="en-US" sz="1600" dirty="0" smtClean="0">
              <a:cs typeface="B Nazanin" pitchFamily="2" charset="-78"/>
            </a:endParaRPr>
          </a:p>
          <a:p>
            <a:r>
              <a:rPr lang="en-US" sz="1600" dirty="0" smtClean="0">
                <a:cs typeface="B Nazanin" pitchFamily="2" charset="-78"/>
              </a:rPr>
              <a:t>Air : </a:t>
            </a:r>
            <a:r>
              <a:rPr lang="fa-IR" sz="1600" dirty="0" smtClean="0">
                <a:cs typeface="B Nazanin" pitchFamily="2" charset="-78"/>
              </a:rPr>
              <a:t> فلوی هوای تزریقی</a:t>
            </a:r>
            <a:endParaRPr lang="en-US" sz="1600" dirty="0" smtClean="0">
              <a:cs typeface="B Nazanin" pitchFamily="2" charset="-78"/>
            </a:endParaRPr>
          </a:p>
          <a:p>
            <a:r>
              <a:rPr lang="en-US" sz="1600" dirty="0" smtClean="0">
                <a:cs typeface="B Nazanin" pitchFamily="2" charset="-78"/>
              </a:rPr>
              <a:t>Base : </a:t>
            </a:r>
            <a:r>
              <a:rPr lang="fa-IR" sz="1600" dirty="0" smtClean="0">
                <a:cs typeface="B Nazanin" pitchFamily="2" charset="-78"/>
              </a:rPr>
              <a:t> دمای بیس راکتور</a:t>
            </a:r>
            <a:endParaRPr lang="en-US" sz="1600" dirty="0" smtClean="0">
              <a:cs typeface="B Nazanin" pitchFamily="2" charset="-78"/>
            </a:endParaRPr>
          </a:p>
          <a:p>
            <a:endParaRPr lang="en-US" sz="1600" dirty="0">
              <a:cs typeface="B Nazanin" pitchFamily="2" charset="-78"/>
            </a:endParaRPr>
          </a:p>
        </p:txBody>
      </p:sp>
      <p:pic>
        <p:nvPicPr>
          <p:cNvPr id="15" name="Picture 14"/>
          <p:cNvPicPr/>
          <p:nvPr/>
        </p:nvPicPr>
        <p:blipFill>
          <a:blip r:embed="rId2" cstate="print"/>
          <a:srcRect l="33521" t="30000" r="16733" b="52381"/>
          <a:stretch>
            <a:fillRect/>
          </a:stretch>
        </p:blipFill>
        <p:spPr bwMode="auto">
          <a:xfrm>
            <a:off x="577005" y="4509120"/>
            <a:ext cx="7955226" cy="1584176"/>
          </a:xfrm>
          <a:prstGeom prst="rect">
            <a:avLst/>
          </a:prstGeom>
          <a:noFill/>
          <a:ln w="9525">
            <a:noFill/>
            <a:miter lim="800000"/>
            <a:headEnd/>
            <a:tailEnd/>
          </a:ln>
        </p:spPr>
      </p:pic>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26</a:t>
            </a:fld>
            <a:endParaRPr lang="en-US"/>
          </a:p>
        </p:txBody>
      </p:sp>
      <p:sp>
        <p:nvSpPr>
          <p:cNvPr id="13" name="Rectangle 12"/>
          <p:cNvSpPr/>
          <p:nvPr/>
        </p:nvSpPr>
        <p:spPr>
          <a:xfrm>
            <a:off x="6472503" y="683404"/>
            <a:ext cx="2201244"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ar-SA" b="1" dirty="0" smtClean="0">
                <a:cs typeface="B Nazanin" pitchFamily="2" charset="-78"/>
              </a:rPr>
              <a:t>رگرسیون</a:t>
            </a:r>
            <a:r>
              <a:rPr lang="en-US" b="1" dirty="0" smtClean="0">
                <a:cs typeface="B Nazanin" pitchFamily="2" charset="-78"/>
              </a:rPr>
              <a:t> </a:t>
            </a:r>
            <a:r>
              <a:rPr lang="fa-IR" b="1" dirty="0" smtClean="0">
                <a:cs typeface="B Nazanin" pitchFamily="2" charset="-78"/>
              </a:rPr>
              <a:t>(راکتور </a:t>
            </a:r>
            <a:r>
              <a:rPr lang="en-US" b="1" dirty="0" smtClean="0">
                <a:cs typeface="B Nazanin" pitchFamily="2" charset="-78"/>
              </a:rPr>
              <a:t>R-O</a:t>
            </a:r>
            <a:r>
              <a:rPr lang="fa-IR" b="1" dirty="0" smtClean="0">
                <a:cs typeface="B Nazanin" pitchFamily="2" charset="-78"/>
              </a:rPr>
              <a:t>)</a:t>
            </a:r>
            <a:endParaRPr lang="en-US" b="1" dirty="0">
              <a:cs typeface="B Nazanin" pitchFamily="2" charset="-78"/>
            </a:endParaRPr>
          </a:p>
        </p:txBody>
      </p:sp>
      <p:graphicFrame>
        <p:nvGraphicFramePr>
          <p:cNvPr id="14" name="Chart 13"/>
          <p:cNvGraphicFramePr/>
          <p:nvPr/>
        </p:nvGraphicFramePr>
        <p:xfrm>
          <a:off x="467544" y="1124744"/>
          <a:ext cx="8136904"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67544" y="3717032"/>
          <a:ext cx="8136904" cy="2686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27</a:t>
            </a:fld>
            <a:endParaRPr lang="en-US"/>
          </a:p>
        </p:txBody>
      </p:sp>
      <p:sp>
        <p:nvSpPr>
          <p:cNvPr id="13" name="Rectangle 12"/>
          <p:cNvSpPr/>
          <p:nvPr/>
        </p:nvSpPr>
        <p:spPr>
          <a:xfrm>
            <a:off x="6761044" y="836712"/>
            <a:ext cx="1912703" cy="369332"/>
          </a:xfrm>
          <a:prstGeom prst="rect">
            <a:avLst/>
          </a:prstGeom>
        </p:spPr>
        <p:txBody>
          <a:bodyPr wrap="none">
            <a:spAutoFit/>
          </a:bodyPr>
          <a:lstStyle/>
          <a:p>
            <a:pPr algn="r" rtl="1">
              <a:buFont typeface="Wingdings" pitchFamily="2" charset="2"/>
              <a:buChar char="§"/>
            </a:pPr>
            <a:r>
              <a:rPr lang="en-US" b="1" dirty="0" smtClean="0">
                <a:cs typeface="B Nazanin" pitchFamily="2" charset="-78"/>
              </a:rPr>
              <a:t> </a:t>
            </a:r>
            <a:r>
              <a:rPr lang="fa-IR" b="1" dirty="0" smtClean="0">
                <a:cs typeface="B Nazanin" pitchFamily="2" charset="-78"/>
              </a:rPr>
              <a:t>درخت </a:t>
            </a:r>
            <a:r>
              <a:rPr lang="fa-IR" b="1" dirty="0" smtClean="0">
                <a:cs typeface="B Nazanin" pitchFamily="2" charset="-78"/>
              </a:rPr>
              <a:t>تصمیم گیری</a:t>
            </a:r>
            <a:endParaRPr lang="en-US" b="1" dirty="0">
              <a:cs typeface="B Nazanin" pitchFamily="2" charset="-78"/>
            </a:endParaRPr>
          </a:p>
        </p:txBody>
      </p:sp>
      <p:sp>
        <p:nvSpPr>
          <p:cNvPr id="14" name="TextBox 13"/>
          <p:cNvSpPr txBox="1"/>
          <p:nvPr/>
        </p:nvSpPr>
        <p:spPr>
          <a:xfrm>
            <a:off x="611560" y="1628800"/>
            <a:ext cx="7992888" cy="1169551"/>
          </a:xfrm>
          <a:prstGeom prst="rect">
            <a:avLst/>
          </a:prstGeom>
          <a:noFill/>
          <a:ln>
            <a:solidFill>
              <a:srgbClr val="CEB966">
                <a:lumMod val="50000"/>
              </a:srgbClr>
            </a:solidFill>
          </a:ln>
        </p:spPr>
        <p:txBody>
          <a:bodyPr wrap="square" rtlCol="0">
            <a:spAutoFit/>
          </a:bodyPr>
          <a:lstStyle/>
          <a:p>
            <a:pPr algn="just" rtl="1"/>
            <a:r>
              <a:rPr lang="fa-IR" sz="1400" b="1" dirty="0" smtClean="0">
                <a:cs typeface="B Nazanin" pitchFamily="2" charset="-78"/>
              </a:rPr>
              <a:t>با توجه به پیوسته بودن اکثر متغیرهای ورودی و خروجی، قبل از اعمال ابزار درخت تصمیم می بایست داده ها را دسته </a:t>
            </a:r>
            <a:r>
              <a:rPr lang="fa-IR" sz="1400" b="1" dirty="0" smtClean="0">
                <a:cs typeface="B Nazanin" pitchFamily="2" charset="-78"/>
              </a:rPr>
              <a:t>بندی </a:t>
            </a:r>
            <a:r>
              <a:rPr lang="fa-IR" sz="1400" b="1" dirty="0" smtClean="0">
                <a:cs typeface="B Nazanin" pitchFamily="2" charset="-78"/>
              </a:rPr>
              <a:t>نمود. دسته بندی داده ها توسط ابزار هموارسازی نرم افزاری انجام گرفت و بهترین نتایج با دسته بندی به 16 گروه برای هر متغیر به دست آمد.</a:t>
            </a:r>
            <a:endParaRPr lang="en-US" sz="1400" b="1" dirty="0" smtClean="0">
              <a:cs typeface="B Nazanin" pitchFamily="2" charset="-78"/>
            </a:endParaRPr>
          </a:p>
          <a:p>
            <a:pPr algn="just" rtl="1"/>
            <a:r>
              <a:rPr lang="fa-IR" sz="1400" b="1" dirty="0" smtClean="0">
                <a:cs typeface="B Nazanin" pitchFamily="2" charset="-78"/>
              </a:rPr>
              <a:t>    چهار الگوریتم درخت تصمیم گیری بر روی بانک داده ها اعمال گردید. این الگوریتم ها شامل </a:t>
            </a:r>
            <a:r>
              <a:rPr lang="en-US" sz="1400" b="1" dirty="0" smtClean="0">
                <a:cs typeface="B Nazanin" pitchFamily="2" charset="-78"/>
              </a:rPr>
              <a:t>C5.0</a:t>
            </a:r>
            <a:r>
              <a:rPr lang="fa-IR" sz="1400" b="1" dirty="0" smtClean="0">
                <a:cs typeface="B Nazanin" pitchFamily="2" charset="-78"/>
              </a:rPr>
              <a:t>، </a:t>
            </a:r>
            <a:r>
              <a:rPr lang="en-US" sz="1400" b="1" dirty="0" smtClean="0">
                <a:cs typeface="B Nazanin" pitchFamily="2" charset="-78"/>
              </a:rPr>
              <a:t>CRT</a:t>
            </a:r>
            <a:r>
              <a:rPr lang="fa-IR" sz="1400" b="1" dirty="0" smtClean="0">
                <a:cs typeface="B Nazanin" pitchFamily="2" charset="-78"/>
              </a:rPr>
              <a:t>، </a:t>
            </a:r>
            <a:r>
              <a:rPr lang="en-US" sz="1400" b="1" dirty="0" smtClean="0">
                <a:cs typeface="B Nazanin" pitchFamily="2" charset="-78"/>
              </a:rPr>
              <a:t>CHAID</a:t>
            </a:r>
            <a:r>
              <a:rPr lang="fa-IR" sz="1400" b="1" dirty="0" smtClean="0">
                <a:cs typeface="B Nazanin" pitchFamily="2" charset="-78"/>
              </a:rPr>
              <a:t>، </a:t>
            </a:r>
            <a:r>
              <a:rPr lang="en-US" sz="1400" b="1" dirty="0" smtClean="0">
                <a:cs typeface="B Nazanin" pitchFamily="2" charset="-78"/>
              </a:rPr>
              <a:t>QUEST</a:t>
            </a:r>
            <a:r>
              <a:rPr lang="fa-IR" sz="1400" b="1" dirty="0" smtClean="0">
                <a:cs typeface="B Nazanin" pitchFamily="2" charset="-78"/>
              </a:rPr>
              <a:t> می باشد. مطابق ابزارهای قبلی این بار نیز برای هر راکتور هر دو نوع داده خام و پیش پردازش شده لحاظ گردیده است</a:t>
            </a:r>
            <a:r>
              <a:rPr lang="fa-IR" sz="1400" b="1" dirty="0" smtClean="0">
                <a:cs typeface="B Nazanin" pitchFamily="2" charset="-78"/>
              </a:rPr>
              <a:t>.</a:t>
            </a:r>
            <a:endParaRPr lang="en-US" sz="1400" b="1" dirty="0" smtClean="0">
              <a:cs typeface="B Nazanin" pitchFamily="2" charset="-78"/>
            </a:endParaRPr>
          </a:p>
        </p:txBody>
      </p:sp>
      <p:sp>
        <p:nvSpPr>
          <p:cNvPr id="15" name="Rectangle 14"/>
          <p:cNvSpPr/>
          <p:nvPr/>
        </p:nvSpPr>
        <p:spPr>
          <a:xfrm>
            <a:off x="5305644" y="2996952"/>
            <a:ext cx="3278462" cy="954107"/>
          </a:xfrm>
          <a:prstGeom prst="rect">
            <a:avLst/>
          </a:prstGeom>
        </p:spPr>
        <p:txBody>
          <a:bodyPr wrap="none">
            <a:spAutoFit/>
          </a:bodyPr>
          <a:lstStyle/>
          <a:p>
            <a:pPr algn="r" rtl="1">
              <a:buFont typeface="Arial" pitchFamily="34" charset="0"/>
              <a:buChar char="•"/>
            </a:pPr>
            <a:r>
              <a:rPr lang="fa-IR" sz="1400" b="1" dirty="0" smtClean="0">
                <a:cs typeface="B Nazanin" pitchFamily="2" charset="-78"/>
              </a:rPr>
              <a:t> راکتور </a:t>
            </a:r>
            <a:r>
              <a:rPr lang="en-US" sz="1400" b="1" dirty="0" smtClean="0">
                <a:cs typeface="B Nazanin" pitchFamily="2" charset="-78"/>
              </a:rPr>
              <a:t>R-A</a:t>
            </a:r>
            <a:endParaRPr lang="fa-IR" sz="1400" b="1" dirty="0" smtClean="0">
              <a:cs typeface="B Nazanin" pitchFamily="2" charset="-78"/>
            </a:endParaRPr>
          </a:p>
          <a:p>
            <a:pPr algn="r" rtl="1">
              <a:buFont typeface="Arial" pitchFamily="34" charset="0"/>
              <a:buChar char="•"/>
            </a:pPr>
            <a:endParaRPr lang="fa-IR" sz="1400" b="1" dirty="0" smtClean="0">
              <a:cs typeface="B Nazanin" pitchFamily="2" charset="-78"/>
            </a:endParaRPr>
          </a:p>
          <a:p>
            <a:pPr algn="r" rtl="1">
              <a:buFont typeface="Arial" pitchFamily="34" charset="0"/>
              <a:buChar char="•"/>
            </a:pPr>
            <a:r>
              <a:rPr lang="fa-IR" sz="1400" b="1" dirty="0" smtClean="0">
                <a:cs typeface="B Nazanin" pitchFamily="2" charset="-78"/>
              </a:rPr>
              <a:t> بهترین نتیجه : الگوریتم </a:t>
            </a:r>
            <a:r>
              <a:rPr lang="en-US" sz="1400" b="1" dirty="0" smtClean="0">
                <a:cs typeface="B Nazanin" pitchFamily="2" charset="-78"/>
              </a:rPr>
              <a:t>C5.0</a:t>
            </a:r>
            <a:r>
              <a:rPr lang="fa-IR" sz="1400" b="1" dirty="0" smtClean="0">
                <a:cs typeface="B Nazanin" pitchFamily="2" charset="-78"/>
              </a:rPr>
              <a:t> برای داده های خام</a:t>
            </a:r>
          </a:p>
          <a:p>
            <a:pPr algn="r" rtl="1">
              <a:buFont typeface="Arial" pitchFamily="34" charset="0"/>
              <a:buChar char="•"/>
            </a:pPr>
            <a:r>
              <a:rPr lang="fa-IR" sz="1400" b="1" dirty="0" smtClean="0">
                <a:cs typeface="B Nazanin" pitchFamily="2" charset="-78"/>
              </a:rPr>
              <a:t>دقت مدل : 68.7%</a:t>
            </a:r>
            <a:endParaRPr lang="en-US" sz="1400" b="1" dirty="0">
              <a:cs typeface="B Nazanin" pitchFamily="2" charset="-78"/>
            </a:endParaRPr>
          </a:p>
        </p:txBody>
      </p:sp>
      <p:pic>
        <p:nvPicPr>
          <p:cNvPr id="16" name="Picture 15"/>
          <p:cNvPicPr/>
          <p:nvPr/>
        </p:nvPicPr>
        <p:blipFill>
          <a:blip r:embed="rId2" cstate="print"/>
          <a:srcRect l="20138" t="9977" r="31764" b="4853"/>
          <a:stretch>
            <a:fillRect/>
          </a:stretch>
        </p:blipFill>
        <p:spPr bwMode="auto">
          <a:xfrm>
            <a:off x="611560" y="2924944"/>
            <a:ext cx="3384376" cy="3746979"/>
          </a:xfrm>
          <a:prstGeom prst="rect">
            <a:avLst/>
          </a:prstGeom>
          <a:noFill/>
          <a:ln w="3175">
            <a:solidFill>
              <a:schemeClr val="tx1"/>
            </a:solidFill>
            <a:miter lim="800000"/>
            <a:headEnd/>
            <a:tailEnd/>
          </a:ln>
        </p:spPr>
      </p:pic>
      <p:graphicFrame>
        <p:nvGraphicFramePr>
          <p:cNvPr id="17" name="Diagram 1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9" name="Group 18"/>
          <p:cNvGrpSpPr/>
          <p:nvPr/>
        </p:nvGrpSpPr>
        <p:grpSpPr>
          <a:xfrm>
            <a:off x="2843808" y="183555"/>
            <a:ext cx="1800200" cy="365125"/>
            <a:chOff x="914" y="0"/>
            <a:chExt cx="1870379" cy="365125"/>
          </a:xfrm>
        </p:grpSpPr>
        <p:sp>
          <p:nvSpPr>
            <p:cNvPr id="20" name="Chevron 19"/>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2" name="Group 21"/>
          <p:cNvGrpSpPr/>
          <p:nvPr/>
        </p:nvGrpSpPr>
        <p:grpSpPr>
          <a:xfrm>
            <a:off x="4572000" y="188640"/>
            <a:ext cx="2088232" cy="365125"/>
            <a:chOff x="914" y="0"/>
            <a:chExt cx="1870379" cy="365125"/>
          </a:xfrm>
        </p:grpSpPr>
        <p:sp>
          <p:nvSpPr>
            <p:cNvPr id="23" name="Chevron 22"/>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28</a:t>
            </a:fld>
            <a:endParaRPr lang="en-US"/>
          </a:p>
        </p:txBody>
      </p:sp>
      <p:sp>
        <p:nvSpPr>
          <p:cNvPr id="13" name="Rectangle 12"/>
          <p:cNvSpPr/>
          <p:nvPr/>
        </p:nvSpPr>
        <p:spPr>
          <a:xfrm>
            <a:off x="6655716" y="456927"/>
            <a:ext cx="2380780" cy="307777"/>
          </a:xfrm>
          <a:prstGeom prst="rect">
            <a:avLst/>
          </a:prstGeom>
        </p:spPr>
        <p:txBody>
          <a:bodyPr wrap="none">
            <a:spAutoFit/>
          </a:bodyPr>
          <a:lstStyle/>
          <a:p>
            <a:pPr algn="r" rtl="1">
              <a:buFont typeface="Wingdings" pitchFamily="2" charset="2"/>
              <a:buChar char="§"/>
            </a:pPr>
            <a:r>
              <a:rPr lang="en-US" sz="1400" b="1" dirty="0" smtClean="0">
                <a:cs typeface="B Nazanin" pitchFamily="2" charset="-78"/>
              </a:rPr>
              <a:t> </a:t>
            </a:r>
            <a:r>
              <a:rPr lang="fa-IR" sz="1400" b="1" dirty="0" smtClean="0">
                <a:cs typeface="B Nazanin" pitchFamily="2" charset="-78"/>
              </a:rPr>
              <a:t>درخت </a:t>
            </a:r>
            <a:r>
              <a:rPr lang="fa-IR" sz="1400" b="1" dirty="0" smtClean="0">
                <a:cs typeface="B Nazanin" pitchFamily="2" charset="-78"/>
              </a:rPr>
              <a:t>تصمیم </a:t>
            </a:r>
            <a:r>
              <a:rPr lang="fa-IR" sz="1400" b="1" dirty="0" smtClean="0">
                <a:cs typeface="B Nazanin" pitchFamily="2" charset="-78"/>
              </a:rPr>
              <a:t>گیری (راکتور </a:t>
            </a:r>
            <a:r>
              <a:rPr lang="en-US" sz="1400" b="1" dirty="0" smtClean="0">
                <a:cs typeface="B Nazanin" pitchFamily="2" charset="-78"/>
              </a:rPr>
              <a:t>R-A</a:t>
            </a:r>
            <a:r>
              <a:rPr lang="fa-IR" sz="1400" b="1" dirty="0" smtClean="0">
                <a:cs typeface="B Nazanin" pitchFamily="2" charset="-78"/>
              </a:rPr>
              <a:t>)</a:t>
            </a:r>
            <a:endParaRPr lang="en-US" sz="1400" b="1" dirty="0">
              <a:cs typeface="B Nazanin" pitchFamily="2" charset="-78"/>
            </a:endParaRPr>
          </a:p>
        </p:txBody>
      </p:sp>
      <p:graphicFrame>
        <p:nvGraphicFramePr>
          <p:cNvPr id="14" name="Chart 13"/>
          <p:cNvGraphicFramePr/>
          <p:nvPr/>
        </p:nvGraphicFramePr>
        <p:xfrm>
          <a:off x="467544" y="980728"/>
          <a:ext cx="8208912" cy="2671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67544" y="3861048"/>
          <a:ext cx="8208912"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29</a:t>
            </a:fld>
            <a:endParaRPr lang="en-US"/>
          </a:p>
        </p:txBody>
      </p:sp>
      <p:sp>
        <p:nvSpPr>
          <p:cNvPr id="13" name="Rectangle 12"/>
          <p:cNvSpPr/>
          <p:nvPr/>
        </p:nvSpPr>
        <p:spPr>
          <a:xfrm>
            <a:off x="6655716" y="332656"/>
            <a:ext cx="2380780" cy="307777"/>
          </a:xfrm>
          <a:prstGeom prst="rect">
            <a:avLst/>
          </a:prstGeom>
        </p:spPr>
        <p:txBody>
          <a:bodyPr wrap="none">
            <a:spAutoFit/>
          </a:bodyPr>
          <a:lstStyle/>
          <a:p>
            <a:pPr algn="r" rtl="1">
              <a:buFont typeface="Wingdings" pitchFamily="2" charset="2"/>
              <a:buChar char="§"/>
            </a:pPr>
            <a:r>
              <a:rPr lang="en-US" sz="1400" b="1" dirty="0" smtClean="0">
                <a:cs typeface="B Nazanin" pitchFamily="2" charset="-78"/>
              </a:rPr>
              <a:t> </a:t>
            </a:r>
            <a:r>
              <a:rPr lang="fa-IR" sz="1400" b="1" dirty="0" smtClean="0">
                <a:cs typeface="B Nazanin" pitchFamily="2" charset="-78"/>
              </a:rPr>
              <a:t>درخت </a:t>
            </a:r>
            <a:r>
              <a:rPr lang="fa-IR" sz="1400" b="1" dirty="0" smtClean="0">
                <a:cs typeface="B Nazanin" pitchFamily="2" charset="-78"/>
              </a:rPr>
              <a:t>تصمیم </a:t>
            </a:r>
            <a:r>
              <a:rPr lang="fa-IR" sz="1400" b="1" dirty="0" smtClean="0">
                <a:cs typeface="B Nazanin" pitchFamily="2" charset="-78"/>
              </a:rPr>
              <a:t>گیری (راکتور </a:t>
            </a:r>
            <a:r>
              <a:rPr lang="en-US" sz="1400" b="1" dirty="0" smtClean="0">
                <a:cs typeface="B Nazanin" pitchFamily="2" charset="-78"/>
              </a:rPr>
              <a:t>R-B</a:t>
            </a:r>
            <a:r>
              <a:rPr lang="fa-IR" sz="1400" b="1" dirty="0" smtClean="0">
                <a:cs typeface="B Nazanin" pitchFamily="2" charset="-78"/>
              </a:rPr>
              <a:t>)</a:t>
            </a:r>
            <a:endParaRPr lang="en-US" sz="1400" b="1" dirty="0">
              <a:cs typeface="B Nazanin" pitchFamily="2" charset="-78"/>
            </a:endParaRPr>
          </a:p>
        </p:txBody>
      </p:sp>
      <p:sp>
        <p:nvSpPr>
          <p:cNvPr id="14" name="Rectangle 13"/>
          <p:cNvSpPr/>
          <p:nvPr/>
        </p:nvSpPr>
        <p:spPr>
          <a:xfrm>
            <a:off x="5040560" y="692696"/>
            <a:ext cx="3923928" cy="523220"/>
          </a:xfrm>
          <a:prstGeom prst="rect">
            <a:avLst/>
          </a:prstGeom>
        </p:spPr>
        <p:txBody>
          <a:bodyPr wrap="square">
            <a:spAutoFit/>
          </a:bodyPr>
          <a:lstStyle/>
          <a:p>
            <a:pPr algn="r" rtl="1">
              <a:buFont typeface="Arial" pitchFamily="34" charset="0"/>
              <a:buChar char="•"/>
            </a:pPr>
            <a:r>
              <a:rPr lang="fa-IR" sz="1400" b="1" dirty="0" smtClean="0">
                <a:cs typeface="B Nazanin" pitchFamily="2" charset="-78"/>
              </a:rPr>
              <a:t> بهترین </a:t>
            </a:r>
            <a:r>
              <a:rPr lang="fa-IR" sz="1400" b="1" dirty="0" smtClean="0">
                <a:cs typeface="B Nazanin" pitchFamily="2" charset="-78"/>
              </a:rPr>
              <a:t>نتیجه : الگوریتم </a:t>
            </a:r>
            <a:r>
              <a:rPr lang="en-US" sz="1400" b="1" dirty="0" smtClean="0">
                <a:cs typeface="B Nazanin" pitchFamily="2" charset="-78"/>
              </a:rPr>
              <a:t>C5.0</a:t>
            </a:r>
            <a:r>
              <a:rPr lang="fa-IR" sz="1400" b="1" dirty="0" smtClean="0">
                <a:cs typeface="B Nazanin" pitchFamily="2" charset="-78"/>
              </a:rPr>
              <a:t> برای داده های خام</a:t>
            </a:r>
          </a:p>
          <a:p>
            <a:pPr algn="r" rtl="1">
              <a:buFont typeface="Arial" pitchFamily="34" charset="0"/>
              <a:buChar char="•"/>
            </a:pPr>
            <a:r>
              <a:rPr lang="fa-IR" sz="1400" b="1" dirty="0" smtClean="0">
                <a:cs typeface="B Nazanin" pitchFamily="2" charset="-78"/>
              </a:rPr>
              <a:t> دقت </a:t>
            </a:r>
            <a:r>
              <a:rPr lang="fa-IR" sz="1400" b="1" dirty="0" smtClean="0">
                <a:cs typeface="B Nazanin" pitchFamily="2" charset="-78"/>
              </a:rPr>
              <a:t>مدل : </a:t>
            </a:r>
            <a:r>
              <a:rPr lang="fa-IR" sz="1400" b="1" dirty="0" smtClean="0">
                <a:cs typeface="B Nazanin" pitchFamily="2" charset="-78"/>
              </a:rPr>
              <a:t>70.6%</a:t>
            </a:r>
            <a:endParaRPr lang="en-US" sz="1400" b="1" dirty="0">
              <a:cs typeface="B Nazanin" pitchFamily="2" charset="-78"/>
            </a:endParaRPr>
          </a:p>
        </p:txBody>
      </p:sp>
      <p:pic>
        <p:nvPicPr>
          <p:cNvPr id="15" name="Picture 14"/>
          <p:cNvPicPr/>
          <p:nvPr/>
        </p:nvPicPr>
        <p:blipFill>
          <a:blip r:embed="rId2" cstate="print"/>
          <a:srcRect l="20304" t="10905" r="36147" b="6187"/>
          <a:stretch>
            <a:fillRect/>
          </a:stretch>
        </p:blipFill>
        <p:spPr bwMode="auto">
          <a:xfrm>
            <a:off x="467544" y="1210443"/>
            <a:ext cx="2952328" cy="5386909"/>
          </a:xfrm>
          <a:prstGeom prst="rect">
            <a:avLst/>
          </a:prstGeom>
          <a:noFill/>
          <a:ln w="3175">
            <a:solidFill>
              <a:schemeClr val="tx1"/>
            </a:solidFill>
            <a:miter lim="800000"/>
            <a:headEnd/>
            <a:tailEnd/>
          </a:ln>
        </p:spPr>
      </p:pic>
      <p:graphicFrame>
        <p:nvGraphicFramePr>
          <p:cNvPr id="16" name="Chart 15"/>
          <p:cNvGraphicFramePr/>
          <p:nvPr/>
        </p:nvGraphicFramePr>
        <p:xfrm>
          <a:off x="3635896" y="1196752"/>
          <a:ext cx="5063480" cy="23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nvGraphicFramePr>
        <p:xfrm>
          <a:off x="3635896" y="3717032"/>
          <a:ext cx="5053955"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Diagram 22"/>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4" name="Diagram 23"/>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5" name="Group 24"/>
          <p:cNvGrpSpPr/>
          <p:nvPr/>
        </p:nvGrpSpPr>
        <p:grpSpPr>
          <a:xfrm>
            <a:off x="2843808" y="183555"/>
            <a:ext cx="1800200" cy="365125"/>
            <a:chOff x="914" y="0"/>
            <a:chExt cx="1870379" cy="365125"/>
          </a:xfrm>
        </p:grpSpPr>
        <p:sp>
          <p:nvSpPr>
            <p:cNvPr id="26" name="Chevron 25"/>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8" name="Group 27"/>
          <p:cNvGrpSpPr/>
          <p:nvPr/>
        </p:nvGrpSpPr>
        <p:grpSpPr>
          <a:xfrm>
            <a:off x="4572000" y="188640"/>
            <a:ext cx="2088232" cy="365125"/>
            <a:chOff x="914" y="0"/>
            <a:chExt cx="1870379" cy="365125"/>
          </a:xfrm>
        </p:grpSpPr>
        <p:sp>
          <p:nvSpPr>
            <p:cNvPr id="29" name="Chevron 28"/>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E4AF9948-8439-4978-A56C-920C6C7234C8}" type="slidenum">
              <a:rPr lang="en-US" smtClean="0"/>
              <a:pPr/>
              <a:t>3</a:t>
            </a:fld>
            <a:endParaRPr lang="en-US"/>
          </a:p>
        </p:txBody>
      </p:sp>
      <p:graphicFrame>
        <p:nvGraphicFramePr>
          <p:cNvPr id="7" name="Diagram 6"/>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Z:\Overhal-97\Porner\DSC06165.JPG"/>
          <p:cNvPicPr>
            <a:picLocks noChangeAspect="1" noChangeArrowheads="1"/>
          </p:cNvPicPr>
          <p:nvPr/>
        </p:nvPicPr>
        <p:blipFill>
          <a:blip r:embed="rId8" cstate="print">
            <a:lum bright="10000" contrast="10000"/>
          </a:blip>
          <a:srcRect/>
          <a:stretch>
            <a:fillRect/>
          </a:stretch>
        </p:blipFill>
        <p:spPr bwMode="auto">
          <a:xfrm>
            <a:off x="2555776" y="3423049"/>
            <a:ext cx="2160240" cy="1446111"/>
          </a:xfrm>
          <a:prstGeom prst="round2DiagRect">
            <a:avLst>
              <a:gd name="adj1" fmla="val 15321"/>
              <a:gd name="adj2" fmla="val 0"/>
            </a:avLst>
          </a:prstGeom>
          <a:ln w="88900" cap="sq">
            <a:solidFill>
              <a:srgbClr val="FFFFFF"/>
            </a:solidFill>
            <a:miter lim="800000"/>
          </a:ln>
          <a:effectLst>
            <a:outerShdw blurRad="254000" algn="tl" rotWithShape="0">
              <a:srgbClr val="000000">
                <a:alpha val="43000"/>
              </a:srgbClr>
            </a:outerShdw>
          </a:effectLst>
        </p:spPr>
      </p:pic>
      <p:pic>
        <p:nvPicPr>
          <p:cNvPr id="14339" name="Picture 3" descr="Z:\Overhal-97\Porner\DSC06126.JPG"/>
          <p:cNvPicPr>
            <a:picLocks noChangeAspect="1" noChangeArrowheads="1"/>
          </p:cNvPicPr>
          <p:nvPr/>
        </p:nvPicPr>
        <p:blipFill>
          <a:blip r:embed="rId9" cstate="print">
            <a:lum bright="10000" contrast="10000"/>
          </a:blip>
          <a:srcRect/>
          <a:stretch>
            <a:fillRect/>
          </a:stretch>
        </p:blipFill>
        <p:spPr bwMode="auto">
          <a:xfrm>
            <a:off x="2555776" y="1718660"/>
            <a:ext cx="2160240" cy="1494315"/>
          </a:xfrm>
          <a:prstGeom prst="round2DiagRect">
            <a:avLst>
              <a:gd name="adj1" fmla="val 0"/>
              <a:gd name="adj2" fmla="val 15208"/>
            </a:avLst>
          </a:prstGeom>
          <a:ln w="88900" cap="sq">
            <a:solidFill>
              <a:srgbClr val="FFFFFF"/>
            </a:solidFill>
            <a:miter lim="800000"/>
          </a:ln>
          <a:effectLst>
            <a:outerShdw blurRad="254000" algn="tl" rotWithShape="0">
              <a:srgbClr val="000000">
                <a:alpha val="43000"/>
              </a:srgbClr>
            </a:outerShdw>
          </a:effectLst>
        </p:spPr>
      </p:pic>
      <p:pic>
        <p:nvPicPr>
          <p:cNvPr id="14340" name="Picture 4" descr="Z:\Overhal-97\ghadim\DSC07248.JPG"/>
          <p:cNvPicPr>
            <a:picLocks noChangeAspect="1" noChangeArrowheads="1"/>
          </p:cNvPicPr>
          <p:nvPr/>
        </p:nvPicPr>
        <p:blipFill>
          <a:blip r:embed="rId10" cstate="print">
            <a:lum bright="10000" contrast="10000"/>
          </a:blip>
          <a:srcRect/>
          <a:stretch>
            <a:fillRect/>
          </a:stretch>
        </p:blipFill>
        <p:spPr bwMode="auto">
          <a:xfrm rot="5400000">
            <a:off x="-344182" y="2224502"/>
            <a:ext cx="3168349" cy="2120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12" name="Diagram 11"/>
          <p:cNvGraphicFramePr/>
          <p:nvPr/>
        </p:nvGraphicFramePr>
        <p:xfrm>
          <a:off x="5292080" y="1700808"/>
          <a:ext cx="3659700" cy="324035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4" name="Rectangle 13"/>
          <p:cNvSpPr/>
          <p:nvPr/>
        </p:nvSpPr>
        <p:spPr>
          <a:xfrm>
            <a:off x="467544" y="5589240"/>
            <a:ext cx="8352928" cy="1046440"/>
          </a:xfrm>
          <a:prstGeom prst="rect">
            <a:avLst/>
          </a:prstGeom>
          <a:ln>
            <a:solidFill>
              <a:schemeClr val="accent1">
                <a:lumMod val="50000"/>
              </a:schemeClr>
            </a:solidFill>
          </a:ln>
        </p:spPr>
        <p:txBody>
          <a:bodyPr wrap="square">
            <a:spAutoFit/>
          </a:bodyPr>
          <a:lstStyle/>
          <a:p>
            <a:pPr lvl="0" algn="just" rtl="1"/>
            <a:r>
              <a:rPr lang="fa-IR" sz="1600" b="1" dirty="0" smtClean="0">
                <a:solidFill>
                  <a:schemeClr val="tx2">
                    <a:lumMod val="75000"/>
                  </a:schemeClr>
                </a:solidFill>
                <a:cs typeface="B Nazanin" pitchFamily="2" charset="-78"/>
              </a:rPr>
              <a:t>سوال </a:t>
            </a:r>
            <a:r>
              <a:rPr lang="fa-IR" sz="1600" b="1" dirty="0">
                <a:solidFill>
                  <a:schemeClr val="tx2">
                    <a:lumMod val="75000"/>
                  </a:schemeClr>
                </a:solidFill>
                <a:cs typeface="B Nazanin" pitchFamily="2" charset="-78"/>
              </a:rPr>
              <a:t>اصلی : </a:t>
            </a:r>
            <a:r>
              <a:rPr lang="fa-IR" sz="1400" b="1" dirty="0">
                <a:cs typeface="B Nazanin" pitchFamily="2" charset="-78"/>
              </a:rPr>
              <a:t>آیا می توان توسط روش های مختلف داده کاوی به یک مدل یا الگوریتم برای پیش بینی نتایج فرآیند پالایشی تولید قیر در راکتورهای هوادهی رسید؟</a:t>
            </a:r>
            <a:endParaRPr lang="en-US" sz="1600" b="1" dirty="0">
              <a:cs typeface="B Nazanin" pitchFamily="2" charset="-78"/>
            </a:endParaRPr>
          </a:p>
          <a:p>
            <a:pPr lvl="0" algn="just" rtl="1"/>
            <a:r>
              <a:rPr lang="fa-IR" sz="1600" b="1" dirty="0">
                <a:solidFill>
                  <a:schemeClr val="tx2">
                    <a:lumMod val="75000"/>
                  </a:schemeClr>
                </a:solidFill>
                <a:cs typeface="B Nazanin" pitchFamily="2" charset="-78"/>
              </a:rPr>
              <a:t>سوال فرعی : </a:t>
            </a:r>
            <a:r>
              <a:rPr lang="fa-IR" sz="1400" b="1" dirty="0">
                <a:cs typeface="B Nazanin" pitchFamily="2" charset="-78"/>
              </a:rPr>
              <a:t>کدام تکنیک و ابزار داده کاوی کاراتر و مناسب تر است؟</a:t>
            </a:r>
            <a:endParaRPr lang="en-US" sz="1600" b="1" dirty="0">
              <a:cs typeface="B Nazanin" pitchFamily="2" charset="-78"/>
            </a:endParaRPr>
          </a:p>
          <a:p>
            <a:pPr lvl="0" algn="just" rtl="1"/>
            <a:r>
              <a:rPr lang="fa-IR" sz="1600" b="1" dirty="0">
                <a:solidFill>
                  <a:schemeClr val="tx2">
                    <a:lumMod val="75000"/>
                  </a:schemeClr>
                </a:solidFill>
                <a:cs typeface="B Nazanin" pitchFamily="2" charset="-78"/>
              </a:rPr>
              <a:t>سوال فرعی : </a:t>
            </a:r>
            <a:r>
              <a:rPr lang="fa-IR" sz="1400" b="1" dirty="0">
                <a:cs typeface="B Nazanin" pitchFamily="2" charset="-78"/>
              </a:rPr>
              <a:t>دقت کدام مدل برای پیش بینی بالاتر است؟</a:t>
            </a:r>
            <a:endParaRPr lang="en-US" sz="1600" b="1" dirty="0">
              <a:cs typeface="B Nazanin" pitchFamily="2" charset="-78"/>
            </a:endParaRPr>
          </a:p>
        </p:txBody>
      </p:sp>
      <p:sp>
        <p:nvSpPr>
          <p:cNvPr id="15" name="Rectangle 14"/>
          <p:cNvSpPr/>
          <p:nvPr/>
        </p:nvSpPr>
        <p:spPr>
          <a:xfrm>
            <a:off x="6732240" y="5013176"/>
            <a:ext cx="2088232" cy="507831"/>
          </a:xfrm>
          <a:prstGeom prst="rect">
            <a:avLst/>
          </a:prstGeom>
        </p:spPr>
        <p:txBody>
          <a:bodyPr wrap="square">
            <a:spAutoFit/>
          </a:bodyPr>
          <a:lstStyle/>
          <a:p>
            <a:pPr algn="just" rtl="1">
              <a:lnSpc>
                <a:spcPct val="150000"/>
              </a:lnSpc>
              <a:buFont typeface="Wingdings" pitchFamily="2" charset="2"/>
              <a:buChar char="§"/>
            </a:pPr>
            <a:r>
              <a:rPr lang="fa-IR" b="1" dirty="0" smtClean="0">
                <a:solidFill>
                  <a:schemeClr val="tx2">
                    <a:lumMod val="75000"/>
                  </a:schemeClr>
                </a:solidFill>
                <a:cs typeface="B Nazanin" pitchFamily="2" charset="-78"/>
              </a:rPr>
              <a:t> سوالات پژوهش :</a:t>
            </a:r>
            <a:endParaRPr lang="en-US" b="1" dirty="0">
              <a:solidFill>
                <a:schemeClr val="tx2">
                  <a:lumMod val="75000"/>
                </a:schemeClr>
              </a:solidFill>
              <a:cs typeface="B Nazanin" pitchFamily="2" charset="-78"/>
            </a:endParaRPr>
          </a:p>
        </p:txBody>
      </p:sp>
      <p:sp>
        <p:nvSpPr>
          <p:cNvPr id="16" name="Rectangle 15"/>
          <p:cNvSpPr/>
          <p:nvPr/>
        </p:nvSpPr>
        <p:spPr>
          <a:xfrm>
            <a:off x="611560" y="764704"/>
            <a:ext cx="8211111" cy="646331"/>
          </a:xfrm>
          <a:prstGeom prst="rect">
            <a:avLst/>
          </a:prstGeom>
        </p:spPr>
        <p:txBody>
          <a:bodyPr wrap="square">
            <a:spAutoFit/>
          </a:bodyPr>
          <a:lstStyle/>
          <a:p>
            <a:pPr algn="r" rtl="1">
              <a:buFont typeface="Wingdings" pitchFamily="2" charset="2"/>
              <a:buChar char="§"/>
            </a:pPr>
            <a:r>
              <a:rPr lang="fa-IR" b="1" dirty="0" smtClean="0">
                <a:cs typeface="B Nazanin" pitchFamily="2" charset="-78"/>
              </a:rPr>
              <a:t> واحد تولید قیر پالایشگاه اصفهان</a:t>
            </a:r>
          </a:p>
          <a:p>
            <a:pPr algn="r" rtl="1"/>
            <a:r>
              <a:rPr lang="fa-IR" b="1" dirty="0">
                <a:cs typeface="B Nazanin" pitchFamily="2" charset="-78"/>
              </a:rPr>
              <a:t> </a:t>
            </a:r>
            <a:endParaRPr lang="fa-IR" b="1" dirty="0" smtClean="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30</a:t>
            </a:fld>
            <a:endParaRPr lang="en-US"/>
          </a:p>
        </p:txBody>
      </p:sp>
      <p:sp>
        <p:nvSpPr>
          <p:cNvPr id="13" name="Rectangle 12"/>
          <p:cNvSpPr/>
          <p:nvPr/>
        </p:nvSpPr>
        <p:spPr>
          <a:xfrm>
            <a:off x="6646098" y="384919"/>
            <a:ext cx="2390398" cy="307777"/>
          </a:xfrm>
          <a:prstGeom prst="rect">
            <a:avLst/>
          </a:prstGeom>
        </p:spPr>
        <p:txBody>
          <a:bodyPr wrap="none">
            <a:spAutoFit/>
          </a:bodyPr>
          <a:lstStyle/>
          <a:p>
            <a:pPr algn="r" rtl="1">
              <a:buFont typeface="Wingdings" pitchFamily="2" charset="2"/>
              <a:buChar char="§"/>
            </a:pPr>
            <a:r>
              <a:rPr lang="en-US" sz="1400" b="1" dirty="0" smtClean="0">
                <a:cs typeface="B Nazanin" pitchFamily="2" charset="-78"/>
              </a:rPr>
              <a:t> </a:t>
            </a:r>
            <a:r>
              <a:rPr lang="fa-IR" sz="1400" b="1" dirty="0" smtClean="0">
                <a:cs typeface="B Nazanin" pitchFamily="2" charset="-78"/>
              </a:rPr>
              <a:t>درخت </a:t>
            </a:r>
            <a:r>
              <a:rPr lang="fa-IR" sz="1400" b="1" dirty="0" smtClean="0">
                <a:cs typeface="B Nazanin" pitchFamily="2" charset="-78"/>
              </a:rPr>
              <a:t>تصمیم </a:t>
            </a:r>
            <a:r>
              <a:rPr lang="fa-IR" sz="1400" b="1" dirty="0" smtClean="0">
                <a:cs typeface="B Nazanin" pitchFamily="2" charset="-78"/>
              </a:rPr>
              <a:t>گیری (راکتور </a:t>
            </a:r>
            <a:r>
              <a:rPr lang="en-US" sz="1400" b="1" dirty="0" smtClean="0">
                <a:cs typeface="B Nazanin" pitchFamily="2" charset="-78"/>
              </a:rPr>
              <a:t>R-O</a:t>
            </a:r>
            <a:r>
              <a:rPr lang="fa-IR" sz="1400" b="1" dirty="0" smtClean="0">
                <a:cs typeface="B Nazanin" pitchFamily="2" charset="-78"/>
              </a:rPr>
              <a:t>)</a:t>
            </a:r>
            <a:endParaRPr lang="en-US" sz="1400" b="1" dirty="0">
              <a:cs typeface="B Nazanin" pitchFamily="2" charset="-78"/>
            </a:endParaRPr>
          </a:p>
        </p:txBody>
      </p:sp>
      <p:sp>
        <p:nvSpPr>
          <p:cNvPr id="14" name="Rectangle 13"/>
          <p:cNvSpPr/>
          <p:nvPr/>
        </p:nvSpPr>
        <p:spPr>
          <a:xfrm>
            <a:off x="5040560" y="692696"/>
            <a:ext cx="3923928" cy="523220"/>
          </a:xfrm>
          <a:prstGeom prst="rect">
            <a:avLst/>
          </a:prstGeom>
        </p:spPr>
        <p:txBody>
          <a:bodyPr wrap="square">
            <a:spAutoFit/>
          </a:bodyPr>
          <a:lstStyle/>
          <a:p>
            <a:pPr algn="r" rtl="1">
              <a:buFont typeface="Arial" pitchFamily="34" charset="0"/>
              <a:buChar char="•"/>
            </a:pPr>
            <a:r>
              <a:rPr lang="fa-IR" sz="1400" b="1" dirty="0" smtClean="0">
                <a:cs typeface="B Nazanin" pitchFamily="2" charset="-78"/>
              </a:rPr>
              <a:t> بهترین </a:t>
            </a:r>
            <a:r>
              <a:rPr lang="fa-IR" sz="1400" b="1" dirty="0" smtClean="0">
                <a:cs typeface="B Nazanin" pitchFamily="2" charset="-78"/>
              </a:rPr>
              <a:t>نتیجه : الگوریتم </a:t>
            </a:r>
            <a:r>
              <a:rPr lang="en-US" sz="1400" b="1" dirty="0" smtClean="0">
                <a:cs typeface="B Nazanin" pitchFamily="2" charset="-78"/>
              </a:rPr>
              <a:t>C5.0</a:t>
            </a:r>
            <a:r>
              <a:rPr lang="fa-IR" sz="1400" b="1" dirty="0" smtClean="0">
                <a:cs typeface="B Nazanin" pitchFamily="2" charset="-78"/>
              </a:rPr>
              <a:t> برای داده های خام</a:t>
            </a:r>
          </a:p>
          <a:p>
            <a:pPr algn="r" rtl="1">
              <a:buFont typeface="Arial" pitchFamily="34" charset="0"/>
              <a:buChar char="•"/>
            </a:pPr>
            <a:r>
              <a:rPr lang="fa-IR" sz="1400" b="1" dirty="0" smtClean="0">
                <a:cs typeface="B Nazanin" pitchFamily="2" charset="-78"/>
              </a:rPr>
              <a:t> دقت </a:t>
            </a:r>
            <a:r>
              <a:rPr lang="fa-IR" sz="1400" b="1" dirty="0" smtClean="0">
                <a:cs typeface="B Nazanin" pitchFamily="2" charset="-78"/>
              </a:rPr>
              <a:t>مدل : </a:t>
            </a:r>
            <a:r>
              <a:rPr lang="fa-IR" sz="1400" b="1" dirty="0" smtClean="0">
                <a:cs typeface="B Nazanin" pitchFamily="2" charset="-78"/>
              </a:rPr>
              <a:t>61.1%</a:t>
            </a:r>
            <a:endParaRPr lang="en-US" sz="1400" b="1" dirty="0">
              <a:cs typeface="B Nazanin" pitchFamily="2" charset="-78"/>
            </a:endParaRPr>
          </a:p>
        </p:txBody>
      </p:sp>
      <p:pic>
        <p:nvPicPr>
          <p:cNvPr id="15" name="Picture 14"/>
          <p:cNvPicPr/>
          <p:nvPr/>
        </p:nvPicPr>
        <p:blipFill>
          <a:blip r:embed="rId2" cstate="print"/>
          <a:srcRect l="7668" t="11833" r="45288" b="6710"/>
          <a:stretch>
            <a:fillRect/>
          </a:stretch>
        </p:blipFill>
        <p:spPr bwMode="auto">
          <a:xfrm>
            <a:off x="395536" y="1196752"/>
            <a:ext cx="2793161" cy="5328592"/>
          </a:xfrm>
          <a:prstGeom prst="rect">
            <a:avLst/>
          </a:prstGeom>
          <a:noFill/>
          <a:ln w="3175">
            <a:solidFill>
              <a:schemeClr val="tx1"/>
            </a:solidFill>
            <a:miter lim="800000"/>
            <a:headEnd/>
            <a:tailEnd/>
          </a:ln>
        </p:spPr>
      </p:pic>
      <p:graphicFrame>
        <p:nvGraphicFramePr>
          <p:cNvPr id="16" name="Chart 15"/>
          <p:cNvGraphicFramePr/>
          <p:nvPr/>
        </p:nvGraphicFramePr>
        <p:xfrm>
          <a:off x="3347864" y="1196752"/>
          <a:ext cx="5472608" cy="2581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nvGraphicFramePr>
        <p:xfrm>
          <a:off x="3347864" y="3933056"/>
          <a:ext cx="5472608" cy="2606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0" name="Group 19"/>
          <p:cNvGrpSpPr/>
          <p:nvPr/>
        </p:nvGrpSpPr>
        <p:grpSpPr>
          <a:xfrm>
            <a:off x="2843808" y="183555"/>
            <a:ext cx="1800200" cy="365125"/>
            <a:chOff x="914" y="0"/>
            <a:chExt cx="1870379" cy="365125"/>
          </a:xfrm>
        </p:grpSpPr>
        <p:sp>
          <p:nvSpPr>
            <p:cNvPr id="21" name="Chevron 20"/>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3" name="Group 22"/>
          <p:cNvGrpSpPr/>
          <p:nvPr/>
        </p:nvGrpSpPr>
        <p:grpSpPr>
          <a:xfrm>
            <a:off x="4572000" y="188640"/>
            <a:ext cx="2088232" cy="365125"/>
            <a:chOff x="914" y="0"/>
            <a:chExt cx="1870379" cy="365125"/>
          </a:xfrm>
        </p:grpSpPr>
        <p:sp>
          <p:nvSpPr>
            <p:cNvPr id="24" name="Chevron 23"/>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31</a:t>
            </a:fld>
            <a:endParaRPr lang="en-US"/>
          </a:p>
        </p:txBody>
      </p:sp>
      <p:sp>
        <p:nvSpPr>
          <p:cNvPr id="13" name="Rectangle 12"/>
          <p:cNvSpPr/>
          <p:nvPr/>
        </p:nvSpPr>
        <p:spPr>
          <a:xfrm>
            <a:off x="6948264" y="836712"/>
            <a:ext cx="1896673" cy="307777"/>
          </a:xfrm>
          <a:prstGeom prst="rect">
            <a:avLst/>
          </a:prstGeom>
        </p:spPr>
        <p:txBody>
          <a:bodyPr wrap="none">
            <a:spAutoFit/>
          </a:bodyPr>
          <a:lstStyle/>
          <a:p>
            <a:pPr algn="r" rtl="1">
              <a:buFont typeface="Wingdings" pitchFamily="2" charset="2"/>
              <a:buChar char="§"/>
            </a:pPr>
            <a:r>
              <a:rPr lang="fa-IR" sz="1400" b="1" dirty="0" smtClean="0">
                <a:cs typeface="B Nazanin" pitchFamily="2" charset="-78"/>
              </a:rPr>
              <a:t> جمع بندی نتایج مدلسازی</a:t>
            </a:r>
            <a:endParaRPr lang="en-US" sz="1400" b="1" dirty="0">
              <a:cs typeface="B Nazanin" pitchFamily="2" charset="-78"/>
            </a:endParaRPr>
          </a:p>
        </p:txBody>
      </p:sp>
      <p:graphicFrame>
        <p:nvGraphicFramePr>
          <p:cNvPr id="14" name="Table 13"/>
          <p:cNvGraphicFramePr>
            <a:graphicFrameLocks noGrp="1"/>
          </p:cNvGraphicFramePr>
          <p:nvPr/>
        </p:nvGraphicFramePr>
        <p:xfrm>
          <a:off x="539552" y="3588235"/>
          <a:ext cx="8280920" cy="2793093"/>
        </p:xfrm>
        <a:graphic>
          <a:graphicData uri="http://schemas.openxmlformats.org/drawingml/2006/table">
            <a:tbl>
              <a:tblPr/>
              <a:tblGrid>
                <a:gridCol w="1035115"/>
                <a:gridCol w="1035115"/>
                <a:gridCol w="1035115"/>
                <a:gridCol w="1035115"/>
                <a:gridCol w="1035115"/>
                <a:gridCol w="1035115"/>
                <a:gridCol w="1035115"/>
                <a:gridCol w="1035115"/>
              </a:tblGrid>
              <a:tr h="242456">
                <a:tc rowSpan="2">
                  <a:txBody>
                    <a:bodyPr/>
                    <a:lstStyle/>
                    <a:p>
                      <a:pPr algn="ctr">
                        <a:lnSpc>
                          <a:spcPct val="115000"/>
                        </a:lnSpc>
                        <a:spcAft>
                          <a:spcPts val="0"/>
                        </a:spcAft>
                      </a:pPr>
                      <a:r>
                        <a:rPr lang="en-US" sz="1000" b="1" dirty="0">
                          <a:solidFill>
                            <a:srgbClr val="000000"/>
                          </a:solidFill>
                          <a:latin typeface="Times New Roman"/>
                          <a:ea typeface="Times New Roman"/>
                          <a:cs typeface="Arial"/>
                        </a:rPr>
                        <a:t>Data</a:t>
                      </a:r>
                      <a:endParaRPr lang="en-US" sz="130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n-US" sz="1000" b="1">
                          <a:solidFill>
                            <a:srgbClr val="000000"/>
                          </a:solidFill>
                          <a:latin typeface="Times New Roman"/>
                          <a:ea typeface="Times New Roman"/>
                          <a:cs typeface="Arial"/>
                        </a:rPr>
                        <a:t>Linear Model Accuracy %</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n-US" sz="1000" b="1">
                          <a:solidFill>
                            <a:srgbClr val="000000"/>
                          </a:solidFill>
                          <a:latin typeface="Times New Roman"/>
                          <a:ea typeface="Times New Roman"/>
                          <a:cs typeface="Arial"/>
                        </a:rPr>
                        <a:t>Linear Correlation (Regression)</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n-US" sz="1000" b="1">
                          <a:solidFill>
                            <a:srgbClr val="000000"/>
                          </a:solidFill>
                          <a:latin typeface="Times New Roman"/>
                          <a:ea typeface="Times New Roman"/>
                          <a:cs typeface="Arial"/>
                        </a:rPr>
                        <a:t>Neural Network Accuracy %</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spcAft>
                          <a:spcPts val="0"/>
                        </a:spcAft>
                      </a:pPr>
                      <a:r>
                        <a:rPr lang="en-US" sz="1000" b="1">
                          <a:solidFill>
                            <a:srgbClr val="000000"/>
                          </a:solidFill>
                          <a:latin typeface="Times New Roman"/>
                          <a:ea typeface="Times New Roman"/>
                          <a:cs typeface="Arial"/>
                        </a:rPr>
                        <a:t>After Binning to 16 Bins</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4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000" b="1">
                          <a:solidFill>
                            <a:srgbClr val="000000"/>
                          </a:solidFill>
                          <a:latin typeface="Times New Roman"/>
                          <a:ea typeface="Times New Roman"/>
                          <a:cs typeface="Arial"/>
                        </a:rPr>
                        <a:t>D.T. C5.0    Correct %</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D.T CRT    Correct %</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D.T. CHAID    Correct %</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D.T. QUEST    Correct %</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456">
                <a:tc>
                  <a:txBody>
                    <a:bodyPr/>
                    <a:lstStyle/>
                    <a:p>
                      <a:pPr>
                        <a:lnSpc>
                          <a:spcPct val="115000"/>
                        </a:lnSpc>
                        <a:spcAft>
                          <a:spcPts val="0"/>
                        </a:spcAft>
                      </a:pPr>
                      <a:r>
                        <a:rPr lang="en-US" sz="1000" b="1">
                          <a:solidFill>
                            <a:srgbClr val="000000"/>
                          </a:solidFill>
                          <a:latin typeface="Times New Roman"/>
                          <a:ea typeface="Times New Roman"/>
                          <a:cs typeface="Arial"/>
                        </a:rPr>
                        <a:t>R-A Rough</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82.3</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dirty="0">
                          <a:solidFill>
                            <a:srgbClr val="000000"/>
                          </a:solidFill>
                          <a:latin typeface="Times New Roman"/>
                          <a:ea typeface="Times New Roman"/>
                          <a:cs typeface="Arial"/>
                        </a:rPr>
                        <a:t>0.9</a:t>
                      </a:r>
                      <a:endParaRPr lang="en-US" sz="130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94.4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68.7</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55.3</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60.8</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38.2</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119">
                <a:tc>
                  <a:txBody>
                    <a:bodyPr/>
                    <a:lstStyle/>
                    <a:p>
                      <a:pPr>
                        <a:lnSpc>
                          <a:spcPct val="115000"/>
                        </a:lnSpc>
                        <a:spcAft>
                          <a:spcPts val="0"/>
                        </a:spcAft>
                      </a:pPr>
                      <a:r>
                        <a:rPr lang="en-US" sz="1000" b="1" dirty="0">
                          <a:solidFill>
                            <a:srgbClr val="000000"/>
                          </a:solidFill>
                          <a:latin typeface="Times New Roman"/>
                          <a:ea typeface="Times New Roman"/>
                          <a:cs typeface="Arial"/>
                        </a:rPr>
                        <a:t>R-A </a:t>
                      </a:r>
                      <a:r>
                        <a:rPr lang="en-US" sz="1000" b="1" dirty="0" err="1">
                          <a:solidFill>
                            <a:srgbClr val="000000"/>
                          </a:solidFill>
                          <a:latin typeface="Times New Roman"/>
                          <a:ea typeface="Times New Roman"/>
                          <a:cs typeface="Arial"/>
                        </a:rPr>
                        <a:t>Boxplot</a:t>
                      </a:r>
                      <a:r>
                        <a:rPr lang="en-US" sz="1000" b="1" dirty="0">
                          <a:solidFill>
                            <a:srgbClr val="000000"/>
                          </a:solidFill>
                          <a:latin typeface="Times New Roman"/>
                          <a:ea typeface="Times New Roman"/>
                          <a:cs typeface="Arial"/>
                        </a:rPr>
                        <a:t> 52-79</a:t>
                      </a:r>
                      <a:endParaRPr lang="en-US" sz="130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55.1</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0.736</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81.5</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41.9</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41.4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22.4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456">
                <a:tc>
                  <a:txBody>
                    <a:bodyPr/>
                    <a:lstStyle/>
                    <a:p>
                      <a:pPr>
                        <a:lnSpc>
                          <a:spcPct val="115000"/>
                        </a:lnSpc>
                        <a:spcAft>
                          <a:spcPts val="0"/>
                        </a:spcAft>
                      </a:pPr>
                      <a:r>
                        <a:rPr lang="en-US" sz="1000" b="1">
                          <a:solidFill>
                            <a:srgbClr val="000000"/>
                          </a:solidFill>
                          <a:latin typeface="Times New Roman"/>
                          <a:ea typeface="Times New Roman"/>
                          <a:cs typeface="Arial"/>
                        </a:rPr>
                        <a:t>R-B Rough</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81.4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0.898</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87.7</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70.6</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60.6</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61</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47.7</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119">
                <a:tc>
                  <a:txBody>
                    <a:bodyPr/>
                    <a:lstStyle/>
                    <a:p>
                      <a:pPr>
                        <a:lnSpc>
                          <a:spcPct val="115000"/>
                        </a:lnSpc>
                        <a:spcAft>
                          <a:spcPts val="0"/>
                        </a:spcAft>
                      </a:pPr>
                      <a:r>
                        <a:rPr lang="en-US" sz="1000" b="1">
                          <a:solidFill>
                            <a:srgbClr val="000000"/>
                          </a:solidFill>
                          <a:latin typeface="Times New Roman"/>
                          <a:ea typeface="Times New Roman"/>
                          <a:cs typeface="Arial"/>
                        </a:rPr>
                        <a:t>R-B Boplot 36-131</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82.4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0.904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88.2</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65</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55</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58.2</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36.7</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456">
                <a:tc>
                  <a:txBody>
                    <a:bodyPr/>
                    <a:lstStyle/>
                    <a:p>
                      <a:pPr>
                        <a:lnSpc>
                          <a:spcPct val="115000"/>
                        </a:lnSpc>
                        <a:spcAft>
                          <a:spcPts val="0"/>
                        </a:spcAft>
                      </a:pPr>
                      <a:r>
                        <a:rPr lang="en-US" sz="1000" b="1">
                          <a:solidFill>
                            <a:srgbClr val="000000"/>
                          </a:solidFill>
                          <a:latin typeface="Times New Roman"/>
                          <a:ea typeface="Times New Roman"/>
                          <a:cs typeface="Arial"/>
                        </a:rPr>
                        <a:t>R-O Rough</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37.8</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0.618</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51.5</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61.1</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52.7</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54</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41.2</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119">
                <a:tc>
                  <a:txBody>
                    <a:bodyPr/>
                    <a:lstStyle/>
                    <a:p>
                      <a:pPr>
                        <a:lnSpc>
                          <a:spcPct val="115000"/>
                        </a:lnSpc>
                        <a:spcAft>
                          <a:spcPts val="0"/>
                        </a:spcAft>
                      </a:pPr>
                      <a:r>
                        <a:rPr lang="en-US" sz="1000" b="1">
                          <a:solidFill>
                            <a:srgbClr val="000000"/>
                          </a:solidFill>
                          <a:latin typeface="Times New Roman"/>
                          <a:ea typeface="Times New Roman"/>
                          <a:cs typeface="Arial"/>
                        </a:rPr>
                        <a:t>R-O Boxplot 57-73</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27.3</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0.509</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dirty="0">
                          <a:solidFill>
                            <a:srgbClr val="000000"/>
                          </a:solidFill>
                          <a:latin typeface="Times New Roman"/>
                          <a:ea typeface="Times New Roman"/>
                          <a:cs typeface="Arial"/>
                        </a:rPr>
                        <a:t>34.8</a:t>
                      </a:r>
                      <a:endParaRPr lang="en-US" sz="130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61</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29.6</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a:solidFill>
                            <a:srgbClr val="000000"/>
                          </a:solidFill>
                          <a:latin typeface="Times New Roman"/>
                          <a:ea typeface="Times New Roman"/>
                          <a:cs typeface="Arial"/>
                        </a:rPr>
                        <a:t>33.8</a:t>
                      </a:r>
                      <a:endParaRPr lang="en-US" sz="130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b="1" dirty="0">
                          <a:solidFill>
                            <a:srgbClr val="000000"/>
                          </a:solidFill>
                          <a:latin typeface="Times New Roman"/>
                          <a:ea typeface="Times New Roman"/>
                          <a:cs typeface="Arial"/>
                        </a:rPr>
                        <a:t>15.4</a:t>
                      </a:r>
                      <a:endParaRPr lang="en-US" sz="1300" dirty="0">
                        <a:latin typeface="B Lotus"/>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 name="TextBox 14"/>
          <p:cNvSpPr txBox="1"/>
          <p:nvPr/>
        </p:nvSpPr>
        <p:spPr>
          <a:xfrm>
            <a:off x="539552" y="1628800"/>
            <a:ext cx="8280920" cy="1681229"/>
          </a:xfrm>
          <a:prstGeom prst="rect">
            <a:avLst/>
          </a:prstGeom>
          <a:noFill/>
          <a:ln>
            <a:solidFill>
              <a:srgbClr val="CEB966">
                <a:lumMod val="50000"/>
              </a:srgbClr>
            </a:solidFill>
          </a:ln>
        </p:spPr>
        <p:txBody>
          <a:bodyPr wrap="square" rtlCol="0">
            <a:spAutoFit/>
          </a:bodyPr>
          <a:lstStyle/>
          <a:p>
            <a:pPr algn="r" rtl="1">
              <a:lnSpc>
                <a:spcPct val="150000"/>
              </a:lnSpc>
              <a:buFont typeface="Arial" pitchFamily="34" charset="0"/>
              <a:buChar char="•"/>
            </a:pPr>
            <a:r>
              <a:rPr lang="fa-IR" sz="1400" b="1" dirty="0" smtClean="0">
                <a:cs typeface="B Nazanin" pitchFamily="2" charset="-78"/>
              </a:rPr>
              <a:t> </a:t>
            </a:r>
            <a:r>
              <a:rPr lang="ar-SA" sz="1400" b="1" dirty="0" smtClean="0">
                <a:cs typeface="B Nazanin" pitchFamily="2" charset="-78"/>
              </a:rPr>
              <a:t>در </a:t>
            </a:r>
            <a:r>
              <a:rPr lang="ar-SA" sz="1400" b="1" dirty="0" smtClean="0">
                <a:cs typeface="B Nazanin" pitchFamily="2" charset="-78"/>
              </a:rPr>
              <a:t>مجموع هفت ابزار داده کاوی در قالب سه تکنیک شبکه عصبی، رگرسیون و درخت تصمیم به شش مجموعه داده اعمال گردید</a:t>
            </a:r>
            <a:r>
              <a:rPr lang="ar-SA" sz="1400" b="1" dirty="0" smtClean="0">
                <a:cs typeface="B Nazanin" pitchFamily="2" charset="-78"/>
              </a:rPr>
              <a:t>.</a:t>
            </a:r>
            <a:endParaRPr lang="fa-IR" sz="1400" b="1" dirty="0" smtClean="0">
              <a:cs typeface="B Nazanin" pitchFamily="2" charset="-78"/>
            </a:endParaRPr>
          </a:p>
          <a:p>
            <a:pPr algn="r" rtl="1">
              <a:lnSpc>
                <a:spcPct val="150000"/>
              </a:lnSpc>
              <a:buFont typeface="Arial" pitchFamily="34" charset="0"/>
              <a:buChar char="•"/>
            </a:pPr>
            <a:r>
              <a:rPr lang="ar-SA" sz="1400" b="1" dirty="0" smtClean="0">
                <a:cs typeface="B Nazanin" pitchFamily="2" charset="-78"/>
              </a:rPr>
              <a:t>مدل سازی به روش شبکه عصبی تناسب بیشتری با داده های پیوسته دارد و دقت بالاتری دارد و پس از آن پس از آن رگرسیون دقت بهتری به نسبت درخت تصمیم دارد</a:t>
            </a:r>
            <a:r>
              <a:rPr lang="ar-SA" sz="1400" b="1" dirty="0" smtClean="0">
                <a:cs typeface="B Nazanin" pitchFamily="2" charset="-78"/>
              </a:rPr>
              <a:t>.</a:t>
            </a:r>
            <a:endParaRPr lang="fa-IR" sz="1400" b="1" dirty="0" smtClean="0">
              <a:cs typeface="B Nazanin" pitchFamily="2" charset="-78"/>
            </a:endParaRPr>
          </a:p>
          <a:p>
            <a:pPr algn="r" rtl="1">
              <a:lnSpc>
                <a:spcPct val="150000"/>
              </a:lnSpc>
              <a:buFont typeface="Arial" pitchFamily="34" charset="0"/>
              <a:buChar char="•"/>
            </a:pPr>
            <a:r>
              <a:rPr lang="ar-SA" sz="1400" b="1" dirty="0" smtClean="0">
                <a:cs typeface="B Nazanin" pitchFamily="2" charset="-78"/>
              </a:rPr>
              <a:t>مدل های تولید شده برای دو راکتور مشابه </a:t>
            </a:r>
            <a:r>
              <a:rPr lang="en-US" sz="1400" b="1" dirty="0" smtClean="0">
                <a:cs typeface="B Nazanin" pitchFamily="2" charset="-78"/>
              </a:rPr>
              <a:t>R-A</a:t>
            </a:r>
            <a:r>
              <a:rPr lang="fa-IR" sz="1400" b="1" dirty="0" smtClean="0">
                <a:cs typeface="B Nazanin" pitchFamily="2" charset="-78"/>
              </a:rPr>
              <a:t> و </a:t>
            </a:r>
            <a:r>
              <a:rPr lang="en-US" sz="1400" b="1" dirty="0" smtClean="0">
                <a:cs typeface="B Nazanin" pitchFamily="2" charset="-78"/>
              </a:rPr>
              <a:t>R-B </a:t>
            </a:r>
            <a:r>
              <a:rPr lang="fa-IR" sz="1400" b="1" dirty="0" smtClean="0">
                <a:cs typeface="B Nazanin" pitchFamily="2" charset="-78"/>
              </a:rPr>
              <a:t>دقت بهتری به نسبت مدل های راکتور </a:t>
            </a:r>
            <a:r>
              <a:rPr lang="en-US" sz="1400" b="1" dirty="0" smtClean="0">
                <a:cs typeface="B Nazanin" pitchFamily="2" charset="-78"/>
              </a:rPr>
              <a:t>R-O</a:t>
            </a:r>
            <a:r>
              <a:rPr lang="fa-IR" sz="1400" b="1" dirty="0" smtClean="0">
                <a:cs typeface="B Nazanin" pitchFamily="2" charset="-78"/>
              </a:rPr>
              <a:t> دارند.</a:t>
            </a:r>
          </a:p>
          <a:p>
            <a:pPr algn="r" rtl="1">
              <a:lnSpc>
                <a:spcPct val="150000"/>
              </a:lnSpc>
              <a:buFont typeface="Arial" pitchFamily="34" charset="0"/>
              <a:buChar char="•"/>
            </a:pPr>
            <a:r>
              <a:rPr lang="fa-IR" sz="1400" b="1" dirty="0" smtClean="0">
                <a:cs typeface="B Nazanin" pitchFamily="2" charset="-78"/>
              </a:rPr>
              <a:t>کاهش دقت مدل های اعمال شده بر داده های پیش پردازش شده</a:t>
            </a:r>
            <a:endParaRPr lang="en-US" sz="1400" b="1" dirty="0" smtClean="0">
              <a:cs typeface="B Nazanin" pitchFamily="2" charset="-78"/>
            </a:endParaRPr>
          </a:p>
        </p:txBody>
      </p:sp>
      <p:graphicFrame>
        <p:nvGraphicFramePr>
          <p:cNvPr id="16" name="Diagram 1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8" name="Group 17"/>
          <p:cNvGrpSpPr/>
          <p:nvPr/>
        </p:nvGrpSpPr>
        <p:grpSpPr>
          <a:xfrm>
            <a:off x="2843808" y="183555"/>
            <a:ext cx="1800200" cy="365125"/>
            <a:chOff x="914" y="0"/>
            <a:chExt cx="1870379" cy="365125"/>
          </a:xfrm>
        </p:grpSpPr>
        <p:sp>
          <p:nvSpPr>
            <p:cNvPr id="19" name="Chevron 18"/>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21" name="Group 20"/>
          <p:cNvGrpSpPr/>
          <p:nvPr/>
        </p:nvGrpSpPr>
        <p:grpSpPr>
          <a:xfrm>
            <a:off x="4572000" y="188640"/>
            <a:ext cx="2088232" cy="365125"/>
            <a:chOff x="914" y="0"/>
            <a:chExt cx="1870379" cy="365125"/>
          </a:xfrm>
        </p:grpSpPr>
        <p:sp>
          <p:nvSpPr>
            <p:cNvPr id="22" name="Chevron 21"/>
            <p:cNvSpPr/>
            <p:nvPr/>
          </p:nvSpPr>
          <p:spPr>
            <a:xfrm>
              <a:off x="914" y="0"/>
              <a:ext cx="1870379" cy="365125"/>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32</a:t>
            </a:fld>
            <a:endParaRPr lang="en-US"/>
          </a:p>
        </p:txBody>
      </p:sp>
      <p:graphicFrame>
        <p:nvGraphicFramePr>
          <p:cNvPr id="5" name="Diagram 4"/>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p:cNvGrpSpPr/>
          <p:nvPr/>
        </p:nvGrpSpPr>
        <p:grpSpPr>
          <a:xfrm>
            <a:off x="2843808" y="183555"/>
            <a:ext cx="1800200" cy="365125"/>
            <a:chOff x="914" y="0"/>
            <a:chExt cx="1870379" cy="365125"/>
          </a:xfrm>
        </p:grpSpPr>
        <p:sp>
          <p:nvSpPr>
            <p:cNvPr id="8" name="Chevron 7"/>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Chevron 4"/>
            <p:cNvSpPr/>
            <p:nvPr/>
          </p:nvSpPr>
          <p:spPr>
            <a:xfrm>
              <a:off x="183477" y="0"/>
              <a:ext cx="1505254"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100" b="1" i="0" kern="1200" dirty="0" smtClean="0">
                  <a:cs typeface="B Nazanin" pitchFamily="2" charset="-78"/>
                </a:rPr>
                <a:t>روش تحقیق</a:t>
              </a:r>
              <a:endParaRPr lang="en-US" sz="1100" b="1" i="0" kern="1200" dirty="0">
                <a:cs typeface="B Nazanin" pitchFamily="2" charset="-78"/>
              </a:endParaRPr>
            </a:p>
          </p:txBody>
        </p:sp>
      </p:grpSp>
      <p:grpSp>
        <p:nvGrpSpPr>
          <p:cNvPr id="10" name="Group 9"/>
          <p:cNvGrpSpPr/>
          <p:nvPr/>
        </p:nvGrpSpPr>
        <p:grpSpPr>
          <a:xfrm>
            <a:off x="4572000" y="188640"/>
            <a:ext cx="2088232" cy="365125"/>
            <a:chOff x="914" y="0"/>
            <a:chExt cx="1870379" cy="365125"/>
          </a:xfrm>
        </p:grpSpPr>
        <p:sp>
          <p:nvSpPr>
            <p:cNvPr id="11" name="Chevron 10"/>
            <p:cNvSpPr/>
            <p:nvPr/>
          </p:nvSpPr>
          <p:spPr>
            <a:xfrm>
              <a:off x="914" y="0"/>
              <a:ext cx="1870379" cy="365125"/>
            </a:xfrm>
            <a:prstGeom prst="chevron">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Chevron 4"/>
            <p:cNvSpPr/>
            <p:nvPr/>
          </p:nvSpPr>
          <p:spPr>
            <a:xfrm>
              <a:off x="183477" y="0"/>
              <a:ext cx="1505254" cy="3651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rtl="0">
                <a:lnSpc>
                  <a:spcPct val="90000"/>
                </a:lnSpc>
                <a:spcBef>
                  <a:spcPct val="0"/>
                </a:spcBef>
                <a:spcAft>
                  <a:spcPct val="35000"/>
                </a:spcAft>
              </a:pPr>
              <a:r>
                <a:rPr lang="fa-IR" sz="1200" b="1" i="0" kern="1200" dirty="0" smtClean="0">
                  <a:cs typeface="B Nazanin" pitchFamily="2" charset="-78"/>
                </a:rPr>
                <a:t>مدلسازی</a:t>
              </a:r>
              <a:endParaRPr lang="en-US" sz="1200" b="1" i="0" kern="1200" dirty="0">
                <a:cs typeface="B Nazanin" pitchFamily="2" charset="-78"/>
              </a:endParaRPr>
            </a:p>
          </p:txBody>
        </p:sp>
      </p:grpSp>
      <p:grpSp>
        <p:nvGrpSpPr>
          <p:cNvPr id="13" name="Group 12"/>
          <p:cNvGrpSpPr/>
          <p:nvPr/>
        </p:nvGrpSpPr>
        <p:grpSpPr>
          <a:xfrm>
            <a:off x="6588224" y="188640"/>
            <a:ext cx="2376264" cy="365125"/>
            <a:chOff x="914" y="0"/>
            <a:chExt cx="1870379" cy="365125"/>
          </a:xfrm>
          <a:solidFill>
            <a:schemeClr val="accent2">
              <a:lumMod val="75000"/>
            </a:schemeClr>
          </a:solidFill>
        </p:grpSpPr>
        <p:sp>
          <p:nvSpPr>
            <p:cNvPr id="14" name="Chevron 13"/>
            <p:cNvSpPr/>
            <p:nvPr/>
          </p:nvSpPr>
          <p:spPr>
            <a:xfrm>
              <a:off x="914" y="0"/>
              <a:ext cx="1870379" cy="365125"/>
            </a:xfrm>
            <a:prstGeom prst="chevron">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Chevron 4"/>
            <p:cNvSpPr/>
            <p:nvPr/>
          </p:nvSpPr>
          <p:spPr>
            <a:xfrm>
              <a:off x="183477" y="0"/>
              <a:ext cx="1505254" cy="36512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ar-SA" sz="1200" b="1" dirty="0" smtClean="0">
                  <a:cs typeface="B Nazanin" pitchFamily="2" charset="-78"/>
                </a:rPr>
                <a:t>نتيجه </a:t>
              </a:r>
              <a:r>
                <a:rPr lang="ar-SA" sz="1200" b="1" dirty="0" smtClean="0">
                  <a:cs typeface="B Nazanin" pitchFamily="2" charset="-78"/>
                </a:rPr>
                <a:t>گيري</a:t>
              </a:r>
              <a:r>
                <a:rPr lang="ar-SA" sz="1200" b="1" dirty="0" smtClean="0">
                  <a:cs typeface="B Nazanin" pitchFamily="2" charset="-78"/>
                </a:rPr>
                <a:t> و پيشنهادها</a:t>
              </a:r>
              <a:endParaRPr lang="en-US" sz="1200" b="1" i="0" kern="1200" dirty="0">
                <a:cs typeface="B Nazanin" pitchFamily="2" charset="-78"/>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611560" y="4077072"/>
            <a:ext cx="8081392" cy="2520280"/>
          </a:xfrm>
          <a:ln>
            <a:solidFill>
              <a:schemeClr val="accent1">
                <a:lumMod val="50000"/>
              </a:schemeClr>
            </a:solidFill>
          </a:ln>
        </p:spPr>
        <p:txBody>
          <a:bodyPr>
            <a:noAutofit/>
          </a:bodyPr>
          <a:lstStyle/>
          <a:p>
            <a:pPr algn="just" rtl="1">
              <a:lnSpc>
                <a:spcPct val="150000"/>
              </a:lnSpc>
              <a:buFont typeface="Arial" pitchFamily="34" charset="0"/>
              <a:buChar char="•"/>
            </a:pPr>
            <a:r>
              <a:rPr lang="fa-IR" sz="1400" b="1" dirty="0" smtClean="0">
                <a:cs typeface="B Nazanin" pitchFamily="2" charset="-78"/>
              </a:rPr>
              <a:t>هدف اصلی : هدف علمی تحقیق مورد نظر پیاده سازی روش های داده کاوی در حوزه نفت و گاز است به طوری که بتوان برای پیش بینی نتایج فرآیندهای پالایشی مورد استفاده قرار گیرد.</a:t>
            </a:r>
            <a:endParaRPr lang="en-US" sz="1400" b="1" dirty="0" smtClean="0">
              <a:cs typeface="B Nazanin" pitchFamily="2" charset="-78"/>
            </a:endParaRPr>
          </a:p>
          <a:p>
            <a:pPr algn="just" rtl="1">
              <a:lnSpc>
                <a:spcPct val="150000"/>
              </a:lnSpc>
              <a:buFont typeface="Arial" pitchFamily="34" charset="0"/>
              <a:buChar char="•"/>
            </a:pPr>
            <a:r>
              <a:rPr lang="fa-IR" sz="1400" b="1" dirty="0" smtClean="0">
                <a:cs typeface="B Nazanin" pitchFamily="2" charset="-78"/>
              </a:rPr>
              <a:t>هدف فرعی:  هدف فرعی این تحقیق، رسیدن به یک مدل برای پیش بینی نتایج آزمایشات کنترل کیفی بر روی محصولات واحد تولید قیر پالایشگاه اصفهان می باشد.</a:t>
            </a:r>
            <a:endParaRPr lang="en-US" sz="1400" b="1" dirty="0" smtClean="0">
              <a:cs typeface="B Nazanin" pitchFamily="2" charset="-78"/>
            </a:endParaRPr>
          </a:p>
          <a:p>
            <a:pPr algn="just" rtl="1">
              <a:lnSpc>
                <a:spcPct val="150000"/>
              </a:lnSpc>
              <a:buFont typeface="Arial" pitchFamily="34" charset="0"/>
              <a:buChar char="•"/>
            </a:pPr>
            <a:r>
              <a:rPr lang="fa-IR" sz="1400" b="1" dirty="0" smtClean="0">
                <a:cs typeface="B Nazanin" pitchFamily="2" charset="-78"/>
              </a:rPr>
              <a:t>هدف فرعی کاربردی : با توجه به فقدان یک الگوریتم دقیق و سیستماتیک برای فرآیند پالایشی تولید قیر در راکتورهای هوادهی، و ضعف و خطای بالای روش های تجربی برای تولید، هدف کاربردی این تحقیق رسیدن به یک الگوی تقریبی با دقت قابل قبول جهت تنظیم پارامترهای تولید می باشد.</a:t>
            </a:r>
            <a:endParaRPr lang="en-US" sz="1400" b="1" dirty="0" smtClean="0">
              <a:cs typeface="B Nazanin" pitchFamily="2" charset="-78"/>
            </a:endParaRPr>
          </a:p>
          <a:p>
            <a:pPr algn="just" rtl="1">
              <a:buFont typeface="Wingdings" pitchFamily="2" charset="2"/>
              <a:buChar char="§"/>
            </a:pPr>
            <a:endParaRPr lang="fa-IR" sz="1400" b="1" dirty="0" smtClean="0">
              <a:cs typeface="B Nazanin" pitchFamily="2" charset="-78"/>
            </a:endParaRPr>
          </a:p>
          <a:p>
            <a:pPr algn="just" rtl="1"/>
            <a:endParaRPr lang="en-US" sz="1400" b="1" dirty="0">
              <a:cs typeface="B Nazanin" pitchFamily="2" charset="-78"/>
            </a:endParaRPr>
          </a:p>
        </p:txBody>
      </p:sp>
      <p:graphicFrame>
        <p:nvGraphicFramePr>
          <p:cNvPr id="6" name="Diagram 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576748" y="764704"/>
            <a:ext cx="2026517" cy="369332"/>
          </a:xfrm>
          <a:prstGeom prst="rect">
            <a:avLst/>
          </a:prstGeom>
        </p:spPr>
        <p:txBody>
          <a:bodyPr wrap="none">
            <a:spAutoFit/>
          </a:bodyPr>
          <a:lstStyle/>
          <a:p>
            <a:pPr algn="r" rtl="1">
              <a:buFont typeface="Wingdings" pitchFamily="2" charset="2"/>
              <a:buChar char="§"/>
            </a:pPr>
            <a:r>
              <a:rPr lang="fa-IR" b="1" dirty="0" smtClean="0">
                <a:cs typeface="B Nazanin" pitchFamily="2" charset="-78"/>
              </a:rPr>
              <a:t> ضرورت انجام پژوهش</a:t>
            </a:r>
          </a:p>
        </p:txBody>
      </p:sp>
      <p:sp>
        <p:nvSpPr>
          <p:cNvPr id="8" name="TextBox 7"/>
          <p:cNvSpPr txBox="1"/>
          <p:nvPr/>
        </p:nvSpPr>
        <p:spPr>
          <a:xfrm>
            <a:off x="611560" y="1700808"/>
            <a:ext cx="8064896" cy="1708160"/>
          </a:xfrm>
          <a:prstGeom prst="rect">
            <a:avLst/>
          </a:prstGeom>
          <a:noFill/>
          <a:ln>
            <a:solidFill>
              <a:schemeClr val="accent1">
                <a:lumMod val="50000"/>
              </a:schemeClr>
            </a:solidFill>
          </a:ln>
        </p:spPr>
        <p:txBody>
          <a:bodyPr wrap="square" rtlCol="0">
            <a:spAutoFit/>
          </a:bodyPr>
          <a:lstStyle/>
          <a:p>
            <a:pPr algn="just" rtl="1">
              <a:lnSpc>
                <a:spcPct val="150000"/>
              </a:lnSpc>
              <a:buFont typeface="Arial" pitchFamily="34" charset="0"/>
              <a:buChar char="•"/>
            </a:pPr>
            <a:r>
              <a:rPr lang="fa-IR" sz="1400" b="1" dirty="0" smtClean="0">
                <a:cs typeface="B Nazanin" pitchFamily="2" charset="-78"/>
              </a:rPr>
              <a:t> وجود خطاهای ذاتی و اجتناب ناپذیر در روند تولید و کنترل فرآیند به علت اتکای صرف به سوابق، تجربیات و تخصص اپراتورهای انسانی</a:t>
            </a:r>
            <a:endParaRPr lang="en-US" sz="1400" b="1" dirty="0" smtClean="0">
              <a:cs typeface="B Nazanin" pitchFamily="2" charset="-78"/>
            </a:endParaRPr>
          </a:p>
          <a:p>
            <a:pPr algn="just" rtl="1">
              <a:lnSpc>
                <a:spcPct val="150000"/>
              </a:lnSpc>
              <a:buFont typeface="Arial" pitchFamily="34" charset="0"/>
              <a:buChar char="•"/>
            </a:pPr>
            <a:r>
              <a:rPr lang="fa-IR" sz="1400" b="1" dirty="0" smtClean="0">
                <a:cs typeface="B Nazanin" pitchFamily="2" charset="-78"/>
              </a:rPr>
              <a:t> عدم امکان پیش بینی نتایج تست های فیزیکی آزمایشگاهی، بر اساس واکنش های داخل راکتور</a:t>
            </a:r>
          </a:p>
          <a:p>
            <a:pPr algn="just" rtl="1">
              <a:lnSpc>
                <a:spcPct val="150000"/>
              </a:lnSpc>
              <a:buFont typeface="Arial" pitchFamily="34" charset="0"/>
              <a:buChar char="•"/>
            </a:pPr>
            <a:r>
              <a:rPr lang="fa-IR" sz="1400" b="1" dirty="0" smtClean="0">
                <a:cs typeface="B Nazanin" pitchFamily="2" charset="-78"/>
              </a:rPr>
              <a:t> اکثر پژوهش های انجام شده در حوزه های بالادستی و پایین دستی صورت گرفته است و پژوهش های کمتری در زمینه کاربرد داده کاوی در حوزه میان دستی صنایع نفت و گاز انجام شده است. (جنبه نوآوری)</a:t>
            </a:r>
            <a:endParaRPr lang="en-US" sz="1400" b="1" dirty="0">
              <a:cs typeface="B Nazanin" pitchFamily="2" charset="-78"/>
            </a:endParaRPr>
          </a:p>
        </p:txBody>
      </p:sp>
      <p:sp>
        <p:nvSpPr>
          <p:cNvPr id="9" name="Rectangle 8"/>
          <p:cNvSpPr/>
          <p:nvPr/>
        </p:nvSpPr>
        <p:spPr>
          <a:xfrm>
            <a:off x="7302566" y="3635732"/>
            <a:ext cx="1470274" cy="369332"/>
          </a:xfrm>
          <a:prstGeom prst="rect">
            <a:avLst/>
          </a:prstGeom>
        </p:spPr>
        <p:txBody>
          <a:bodyPr wrap="none">
            <a:spAutoFit/>
          </a:bodyPr>
          <a:lstStyle/>
          <a:p>
            <a:pPr algn="just" rtl="1">
              <a:buFont typeface="Wingdings" pitchFamily="2" charset="2"/>
              <a:buChar char="§"/>
            </a:pPr>
            <a:r>
              <a:rPr lang="fa-IR" b="1" dirty="0" smtClean="0">
                <a:cs typeface="B Nazanin" pitchFamily="2" charset="-78"/>
              </a:rPr>
              <a:t> اهداف پژوهش</a:t>
            </a:r>
          </a:p>
        </p:txBody>
      </p:sp>
      <p:sp>
        <p:nvSpPr>
          <p:cNvPr id="11" name="Slide Number Placeholder 10"/>
          <p:cNvSpPr>
            <a:spLocks noGrp="1"/>
          </p:cNvSpPr>
          <p:nvPr>
            <p:ph type="sldNum" sz="quarter" idx="12"/>
          </p:nvPr>
        </p:nvSpPr>
        <p:spPr/>
        <p:txBody>
          <a:bodyPr>
            <a:normAutofit fontScale="85000" lnSpcReduction="20000"/>
          </a:bodyPr>
          <a:lstStyle/>
          <a:p>
            <a:fld id="{E4AF9948-8439-4978-A56C-920C6C7234C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4704"/>
            <a:ext cx="8153400" cy="382488"/>
          </a:xfrm>
        </p:spPr>
        <p:txBody>
          <a:bodyPr>
            <a:noAutofit/>
          </a:bodyPr>
          <a:lstStyle/>
          <a:p>
            <a:pPr algn="ctr"/>
            <a:r>
              <a:rPr lang="ar-SA" sz="2200" b="1" dirty="0" smtClean="0">
                <a:cs typeface="B Nazanin" pitchFamily="2" charset="-78"/>
              </a:rPr>
              <a:t>مبانی نظری و پیشینه پژوهش</a:t>
            </a:r>
            <a:endParaRPr lang="en-US" sz="2200" b="1" dirty="0">
              <a:cs typeface="B Nazanin" pitchFamily="2" charset="-78"/>
            </a:endParaRPr>
          </a:p>
        </p:txBody>
      </p:sp>
      <p:sp>
        <p:nvSpPr>
          <p:cNvPr id="3" name="Content Placeholder 2"/>
          <p:cNvSpPr>
            <a:spLocks noGrp="1"/>
          </p:cNvSpPr>
          <p:nvPr>
            <p:ph sz="quarter" idx="1"/>
          </p:nvPr>
        </p:nvSpPr>
        <p:spPr>
          <a:xfrm>
            <a:off x="539552" y="1600200"/>
            <a:ext cx="8153400" cy="5069160"/>
          </a:xfrm>
          <a:ln>
            <a:solidFill>
              <a:schemeClr val="accent1">
                <a:lumMod val="50000"/>
              </a:schemeClr>
            </a:solidFill>
          </a:ln>
        </p:spPr>
        <p:txBody>
          <a:bodyPr>
            <a:normAutofit/>
          </a:bodyPr>
          <a:lstStyle/>
          <a:p>
            <a:pPr algn="r" rtl="1">
              <a:buFont typeface="Arial" pitchFamily="34" charset="0"/>
              <a:buChar char="•"/>
            </a:pPr>
            <a:r>
              <a:rPr lang="fa-IR" sz="1600" b="1" dirty="0" smtClean="0">
                <a:cs typeface="B Nazanin" pitchFamily="2" charset="-78"/>
              </a:rPr>
              <a:t>فرآیند پالایش نفت خام</a:t>
            </a:r>
          </a:p>
          <a:p>
            <a:pPr algn="just" rtl="1">
              <a:lnSpc>
                <a:spcPct val="120000"/>
              </a:lnSpc>
              <a:buNone/>
            </a:pPr>
            <a:r>
              <a:rPr lang="en-US" sz="1400" b="1" dirty="0" smtClean="0">
                <a:cs typeface="B Nazanin" pitchFamily="2" charset="-78"/>
              </a:rPr>
              <a:t>	</a:t>
            </a:r>
            <a:r>
              <a:rPr lang="fa-IR" sz="1400" b="1" dirty="0" smtClean="0">
                <a:cs typeface="B Nazanin" pitchFamily="2" charset="-78"/>
              </a:rPr>
              <a:t>اولین مرحله پالایش نفت خام یعنی جدا کردن در اصلی ترین بخش هر پالایشگاه به نام برج تقطیر انجام می شود. در</a:t>
            </a:r>
            <a:r>
              <a:rPr lang="en-US" sz="1400" b="1" dirty="0" smtClean="0">
                <a:cs typeface="B Nazanin" pitchFamily="2" charset="-78"/>
              </a:rPr>
              <a:t> </a:t>
            </a:r>
            <a:r>
              <a:rPr lang="fa-IR" sz="1400" b="1" dirty="0" smtClean="0">
                <a:cs typeface="B Nazanin" pitchFamily="2" charset="-78"/>
              </a:rPr>
              <a:t>برج تقطیر، نفت خام را تا ۴۰۰ درجه سانتی گراد حرارت می دهند تا اجزای آن به جوش آمده و بخار شوند و در برش های نفتی از هم جدا شوند. </a:t>
            </a:r>
            <a:r>
              <a:rPr lang="ar-SA" sz="1400" b="1" dirty="0" smtClean="0">
                <a:cs typeface="B Nazanin" pitchFamily="2" charset="-78"/>
              </a:rPr>
              <a:t>ضمن دو مرحله تقطیر شامل تقطیر در فشار اتمسفر و تقطیر در خلاء، اجزای نفت خام از یکدیگر جدا می گردند و ته مانده برج خلا که وکیوم باتوم نامیده می شود، خوراک واحد قیرسازی را تشکیل می دهد.</a:t>
            </a:r>
            <a:endParaRPr lang="en-US" sz="1400" b="1" dirty="0" smtClean="0">
              <a:cs typeface="B Nazanin" pitchFamily="2" charset="-78"/>
            </a:endParaRPr>
          </a:p>
          <a:p>
            <a:pPr algn="just" rtl="1">
              <a:buNone/>
            </a:pPr>
            <a:endParaRPr lang="fa-IR" sz="1400" b="1" dirty="0" smtClean="0">
              <a:cs typeface="B Nazanin" pitchFamily="2" charset="-78"/>
            </a:endParaRPr>
          </a:p>
          <a:p>
            <a:pPr algn="r" rtl="1">
              <a:buFont typeface="Arial" pitchFamily="34" charset="0"/>
              <a:buChar char="•"/>
            </a:pPr>
            <a:endParaRPr lang="fa-IR" sz="1600" b="1" dirty="0" smtClean="0">
              <a:cs typeface="B Nazanin" pitchFamily="2" charset="-78"/>
            </a:endParaRPr>
          </a:p>
          <a:p>
            <a:pPr algn="r" rtl="1">
              <a:buFont typeface="Arial" pitchFamily="34" charset="0"/>
              <a:buChar char="•"/>
            </a:pPr>
            <a:endParaRPr lang="fa-IR" sz="1600" b="1" dirty="0" smtClean="0">
              <a:cs typeface="B Nazanin" pitchFamily="2" charset="-78"/>
            </a:endParaRPr>
          </a:p>
          <a:p>
            <a:pPr algn="r" rtl="1">
              <a:buFont typeface="Arial" pitchFamily="34" charset="0"/>
              <a:buChar char="•"/>
            </a:pPr>
            <a:endParaRPr lang="en-US" sz="1600" b="1" dirty="0">
              <a:cs typeface="B Nazanin" pitchFamily="2" charset="-78"/>
            </a:endParaRPr>
          </a:p>
        </p:txBody>
      </p:sp>
      <p:graphicFrame>
        <p:nvGraphicFramePr>
          <p:cNvPr id="12" name="Diagram 11"/>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Slide Number Placeholder 14"/>
          <p:cNvSpPr>
            <a:spLocks noGrp="1"/>
          </p:cNvSpPr>
          <p:nvPr>
            <p:ph type="sldNum" sz="quarter" idx="12"/>
          </p:nvPr>
        </p:nvSpPr>
        <p:spPr/>
        <p:txBody>
          <a:bodyPr>
            <a:normAutofit fontScale="85000" lnSpcReduction="20000"/>
          </a:bodyPr>
          <a:lstStyle/>
          <a:p>
            <a:fld id="{E4AF9948-8439-4978-A56C-920C6C7234C8}" type="slidenum">
              <a:rPr lang="en-US" smtClean="0"/>
              <a:pPr/>
              <a:t>5</a:t>
            </a:fld>
            <a:endParaRPr lang="en-US"/>
          </a:p>
        </p:txBody>
      </p:sp>
      <p:pic>
        <p:nvPicPr>
          <p:cNvPr id="7" name="Picture 6" descr="bitumen-Refinery-processes.jpg"/>
          <p:cNvPicPr>
            <a:picLocks noChangeAspect="1"/>
          </p:cNvPicPr>
          <p:nvPr/>
        </p:nvPicPr>
        <p:blipFill>
          <a:blip r:embed="rId12" cstate="print"/>
          <a:srcRect t="1850" b="8415"/>
          <a:stretch>
            <a:fillRect/>
          </a:stretch>
        </p:blipFill>
        <p:spPr>
          <a:xfrm>
            <a:off x="1187624" y="3246776"/>
            <a:ext cx="6840760" cy="33505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6</a:t>
            </a:fld>
            <a:endParaRPr lang="en-US"/>
          </a:p>
        </p:txBody>
      </p:sp>
      <p:graphicFrame>
        <p:nvGraphicFramePr>
          <p:cNvPr id="5" name="Diagram 4"/>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6682547" y="836712"/>
            <a:ext cx="1928733" cy="369332"/>
          </a:xfrm>
          <a:prstGeom prst="rect">
            <a:avLst/>
          </a:prstGeom>
        </p:spPr>
        <p:txBody>
          <a:bodyPr wrap="none">
            <a:spAutoFit/>
          </a:bodyPr>
          <a:lstStyle/>
          <a:p>
            <a:pPr algn="r" rtl="1">
              <a:buFont typeface="Arial" pitchFamily="34" charset="0"/>
              <a:buChar char="•"/>
            </a:pPr>
            <a:r>
              <a:rPr lang="fa-IR" b="1" dirty="0" smtClean="0">
                <a:cs typeface="B Nazanin" pitchFamily="2" charset="-78"/>
              </a:rPr>
              <a:t> فرآیندهای تولید قیر</a:t>
            </a:r>
          </a:p>
        </p:txBody>
      </p:sp>
      <p:sp>
        <p:nvSpPr>
          <p:cNvPr id="8" name="Rectangle 7"/>
          <p:cNvSpPr/>
          <p:nvPr/>
        </p:nvSpPr>
        <p:spPr>
          <a:xfrm>
            <a:off x="611560" y="1628800"/>
            <a:ext cx="8028384" cy="1061829"/>
          </a:xfrm>
          <a:prstGeom prst="rect">
            <a:avLst/>
          </a:prstGeom>
          <a:ln>
            <a:solidFill>
              <a:schemeClr val="accent1">
                <a:lumMod val="50000"/>
              </a:schemeClr>
            </a:solidFill>
          </a:ln>
        </p:spPr>
        <p:txBody>
          <a:bodyPr wrap="square">
            <a:spAutoFit/>
          </a:bodyPr>
          <a:lstStyle/>
          <a:p>
            <a:pPr algn="just" rtl="1">
              <a:lnSpc>
                <a:spcPct val="150000"/>
              </a:lnSpc>
            </a:pPr>
            <a:r>
              <a:rPr lang="ar-SA" sz="1400" b="1" dirty="0" smtClean="0">
                <a:cs typeface="B Nazanin" pitchFamily="2" charset="-78"/>
              </a:rPr>
              <a:t>قیر، علیرغم نام آشنا بودن نزد عوام به عنوان یک ماده چسبنده و آب بند، از ساختار و رفتار پیچیده ای نزد متخصصین برخوردار است، بطوریکه تجزیه مولکولی قیر تقریبا ناممکن می باشد و فقط می توان با استفاده از تستهای عمدتا فیزیکی رفتار قیر را مشخص نمود.</a:t>
            </a:r>
            <a:endParaRPr lang="en-US" sz="1400" b="1"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7</a:t>
            </a:fld>
            <a:endParaRPr lang="en-US"/>
          </a:p>
        </p:txBody>
      </p:sp>
      <p:graphicFrame>
        <p:nvGraphicFramePr>
          <p:cNvPr id="6" name="Diagram 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7463413" y="764704"/>
            <a:ext cx="1106393" cy="369332"/>
          </a:xfrm>
          <a:prstGeom prst="rect">
            <a:avLst/>
          </a:prstGeom>
        </p:spPr>
        <p:txBody>
          <a:bodyPr wrap="none">
            <a:spAutoFit/>
          </a:bodyPr>
          <a:lstStyle/>
          <a:p>
            <a:pPr algn="r" rtl="1">
              <a:buFont typeface="Arial" pitchFamily="34" charset="0"/>
              <a:buChar char="•"/>
            </a:pPr>
            <a:r>
              <a:rPr lang="en-US" b="1" dirty="0" smtClean="0">
                <a:cs typeface="B Nazanin" pitchFamily="2" charset="-78"/>
              </a:rPr>
              <a:t> </a:t>
            </a:r>
            <a:r>
              <a:rPr lang="fa-IR" b="1" dirty="0" smtClean="0">
                <a:cs typeface="B Nazanin" pitchFamily="2" charset="-78"/>
              </a:rPr>
              <a:t>داده کاوی</a:t>
            </a:r>
          </a:p>
        </p:txBody>
      </p:sp>
      <p:sp>
        <p:nvSpPr>
          <p:cNvPr id="9" name="Rectangle 8"/>
          <p:cNvSpPr/>
          <p:nvPr/>
        </p:nvSpPr>
        <p:spPr>
          <a:xfrm>
            <a:off x="611560" y="1628800"/>
            <a:ext cx="7848872" cy="523220"/>
          </a:xfrm>
          <a:prstGeom prst="rect">
            <a:avLst/>
          </a:prstGeom>
        </p:spPr>
        <p:txBody>
          <a:bodyPr wrap="square">
            <a:spAutoFit/>
          </a:bodyPr>
          <a:lstStyle/>
          <a:p>
            <a:pPr algn="just" rtl="1">
              <a:buFont typeface="Wingdings" pitchFamily="2" charset="2"/>
              <a:buChar char="§"/>
            </a:pPr>
            <a:r>
              <a:rPr lang="ar-SA" sz="1400" b="1" dirty="0" smtClean="0">
                <a:cs typeface="B Nazanin" pitchFamily="2" charset="-78"/>
              </a:rPr>
              <a:t> داده کاوی عبارت است از فرآیند کشف الگو و روندهای معنادار و مخفی در مجموعه داده‌های بزرگ به وسیله الگوریتم‌های متنوعی از علم ریاضیات، آمار و احتمال. این الگوریتم‌ها عمدتا بر روی مجموعه های عددی اعمال می گردند.</a:t>
            </a:r>
            <a:endParaRPr lang="en-US" sz="1400" b="1" dirty="0">
              <a:cs typeface="B Nazanin" pitchFamily="2" charset="-78"/>
            </a:endParaRPr>
          </a:p>
        </p:txBody>
      </p:sp>
      <p:sp>
        <p:nvSpPr>
          <p:cNvPr id="10" name="TextBox 9"/>
          <p:cNvSpPr txBox="1"/>
          <p:nvPr/>
        </p:nvSpPr>
        <p:spPr>
          <a:xfrm>
            <a:off x="827584" y="2420888"/>
            <a:ext cx="3672408" cy="1600438"/>
          </a:xfrm>
          <a:prstGeom prst="rect">
            <a:avLst/>
          </a:prstGeom>
          <a:noFill/>
          <a:ln>
            <a:solidFill>
              <a:schemeClr val="accent1">
                <a:lumMod val="50000"/>
              </a:schemeClr>
            </a:solidFill>
          </a:ln>
        </p:spPr>
        <p:txBody>
          <a:bodyPr wrap="square" rtlCol="0">
            <a:spAutoFit/>
          </a:bodyPr>
          <a:lstStyle/>
          <a:p>
            <a:pPr algn="just" rtl="1">
              <a:buFont typeface="Wingdings" pitchFamily="2" charset="2"/>
              <a:buChar char="§"/>
            </a:pPr>
            <a:endParaRPr lang="fa-IR" sz="1400" b="1" dirty="0" smtClean="0">
              <a:cs typeface="B Nazanin" pitchFamily="2" charset="-78"/>
            </a:endParaRPr>
          </a:p>
          <a:p>
            <a:pPr algn="just" rtl="1">
              <a:buFont typeface="Wingdings" pitchFamily="2" charset="2"/>
              <a:buChar char="§"/>
            </a:pPr>
            <a:r>
              <a:rPr lang="fa-IR" sz="1400" b="1" dirty="0" smtClean="0">
                <a:cs typeface="B Nazanin" pitchFamily="2" charset="-78"/>
              </a:rPr>
              <a:t> کاربردها : </a:t>
            </a:r>
          </a:p>
          <a:p>
            <a:pPr algn="just" rtl="1">
              <a:buFont typeface="Arial" pitchFamily="34" charset="0"/>
              <a:buChar char="•"/>
            </a:pP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a:t>
            </a:r>
            <a:r>
              <a:rPr lang="ar-SA" sz="1400" b="1" dirty="0" smtClean="0">
                <a:cs typeface="B Nazanin" pitchFamily="2" charset="-78"/>
              </a:rPr>
              <a:t>هوشمند سازی کسب‌و‌کار </a:t>
            </a: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a:t>
            </a:r>
            <a:r>
              <a:rPr lang="ar-SA" sz="1400" b="1" dirty="0" smtClean="0">
                <a:cs typeface="B Nazanin" pitchFamily="2" charset="-78"/>
              </a:rPr>
              <a:t>شناخت دقیق از شرایط </a:t>
            </a:r>
            <a:r>
              <a:rPr lang="fa-IR" sz="1400" b="1" dirty="0" smtClean="0">
                <a:cs typeface="B Nazanin" pitchFamily="2" charset="-78"/>
              </a:rPr>
              <a:t>گذشته، حال و پیش بینی آینده</a:t>
            </a:r>
          </a:p>
          <a:p>
            <a:pPr algn="just" rtl="1">
              <a:buFont typeface="Arial" pitchFamily="34" charset="0"/>
              <a:buChar char="•"/>
            </a:pPr>
            <a:r>
              <a:rPr lang="fa-IR" sz="1400" b="1" dirty="0" smtClean="0">
                <a:cs typeface="B Nazanin" pitchFamily="2" charset="-78"/>
              </a:rPr>
              <a:t> </a:t>
            </a:r>
            <a:r>
              <a:rPr lang="ar-SA" sz="1400" b="1" dirty="0" smtClean="0">
                <a:cs typeface="B Nazanin" pitchFamily="2" charset="-78"/>
              </a:rPr>
              <a:t>تصمیم‌گیری موثر و کارا و برنامه ریزی</a:t>
            </a:r>
            <a:endParaRPr lang="fa-IR" sz="1400" b="1" dirty="0" smtClean="0">
              <a:cs typeface="B Nazanin" pitchFamily="2" charset="-78"/>
            </a:endParaRPr>
          </a:p>
          <a:p>
            <a:pPr algn="just" rtl="1"/>
            <a:endParaRPr lang="fa-IR" sz="1400" b="1" dirty="0" smtClean="0">
              <a:cs typeface="B Nazanin" pitchFamily="2" charset="-78"/>
            </a:endParaRPr>
          </a:p>
        </p:txBody>
      </p:sp>
      <p:sp>
        <p:nvSpPr>
          <p:cNvPr id="11" name="TextBox 10"/>
          <p:cNvSpPr txBox="1"/>
          <p:nvPr/>
        </p:nvSpPr>
        <p:spPr>
          <a:xfrm>
            <a:off x="827584" y="4205987"/>
            <a:ext cx="3672408" cy="2031325"/>
          </a:xfrm>
          <a:prstGeom prst="rect">
            <a:avLst/>
          </a:prstGeom>
          <a:noFill/>
          <a:ln>
            <a:solidFill>
              <a:schemeClr val="accent1">
                <a:lumMod val="50000"/>
              </a:schemeClr>
            </a:solidFill>
          </a:ln>
        </p:spPr>
        <p:txBody>
          <a:bodyPr wrap="square" rtlCol="0">
            <a:spAutoFit/>
          </a:bodyPr>
          <a:lstStyle/>
          <a:p>
            <a:pPr algn="just" rtl="1">
              <a:buFont typeface="Wingdings" pitchFamily="2" charset="2"/>
              <a:buChar char="§"/>
            </a:pPr>
            <a:r>
              <a:rPr lang="fa-IR" sz="1400" b="1" dirty="0" smtClean="0">
                <a:cs typeface="B Nazanin" pitchFamily="2" charset="-78"/>
              </a:rPr>
              <a:t> منابع و داده ها :</a:t>
            </a:r>
          </a:p>
          <a:p>
            <a:pPr algn="just" rtl="1">
              <a:buFont typeface="Wingdings" pitchFamily="2" charset="2"/>
              <a:buChar char="§"/>
            </a:pPr>
            <a:endParaRPr lang="fa-IR" sz="1400" b="1" dirty="0" smtClean="0">
              <a:cs typeface="B Nazanin" pitchFamily="2" charset="-78"/>
            </a:endParaRPr>
          </a:p>
          <a:p>
            <a:pPr algn="just" rtl="1">
              <a:buFont typeface="Arial" pitchFamily="34" charset="0"/>
              <a:buChar char="•"/>
            </a:pPr>
            <a:r>
              <a:rPr lang="fa-IR" sz="1400" b="1" dirty="0" smtClean="0">
                <a:cs typeface="B Nazanin" pitchFamily="2" charset="-78"/>
              </a:rPr>
              <a:t> تراکنش های مالی</a:t>
            </a:r>
          </a:p>
          <a:p>
            <a:pPr algn="just" rtl="1">
              <a:buFont typeface="Arial" pitchFamily="34" charset="0"/>
              <a:buChar char="•"/>
            </a:pPr>
            <a:r>
              <a:rPr lang="fa-IR" sz="1400" b="1" dirty="0" smtClean="0">
                <a:cs typeface="B Nazanin" pitchFamily="2" charset="-78"/>
              </a:rPr>
              <a:t> دوربین های دیجیتال</a:t>
            </a:r>
          </a:p>
          <a:p>
            <a:pPr algn="just" rtl="1">
              <a:buFont typeface="Arial" pitchFamily="34" charset="0"/>
              <a:buChar char="•"/>
            </a:pPr>
            <a:r>
              <a:rPr lang="fa-IR" sz="1400" b="1" dirty="0" smtClean="0">
                <a:cs typeface="B Nazanin" pitchFamily="2" charset="-78"/>
              </a:rPr>
              <a:t> بارکد اقلام تجاری</a:t>
            </a:r>
          </a:p>
          <a:p>
            <a:pPr algn="just" rtl="1">
              <a:buFont typeface="Arial" pitchFamily="34" charset="0"/>
              <a:buChar char="•"/>
            </a:pPr>
            <a:r>
              <a:rPr lang="fa-IR" sz="1400" b="1" dirty="0" smtClean="0">
                <a:cs typeface="B Nazanin" pitchFamily="2" charset="-78"/>
              </a:rPr>
              <a:t> متون تصویر برداری شده</a:t>
            </a:r>
          </a:p>
          <a:p>
            <a:pPr algn="just" rtl="1">
              <a:buFont typeface="Arial" pitchFamily="34" charset="0"/>
              <a:buChar char="•"/>
            </a:pPr>
            <a:r>
              <a:rPr lang="fa-IR" sz="1400" b="1" dirty="0" smtClean="0">
                <a:cs typeface="B Nazanin" pitchFamily="2" charset="-78"/>
              </a:rPr>
              <a:t> داده های اینترنتی</a:t>
            </a:r>
          </a:p>
          <a:p>
            <a:pPr algn="just" rtl="1">
              <a:buFont typeface="Arial" pitchFamily="34" charset="0"/>
              <a:buChar char="•"/>
            </a:pPr>
            <a:r>
              <a:rPr lang="fa-IR" sz="1400" b="1" dirty="0" smtClean="0">
                <a:cs typeface="B Nazanin" pitchFamily="2" charset="-78"/>
              </a:rPr>
              <a:t> ثبات های دیجیتال</a:t>
            </a:r>
          </a:p>
          <a:p>
            <a:pPr algn="just" rtl="1"/>
            <a:endParaRPr lang="en-US" sz="1400" b="1" dirty="0">
              <a:cs typeface="B Nazanin" pitchFamily="2" charset="-78"/>
            </a:endParaRPr>
          </a:p>
        </p:txBody>
      </p:sp>
      <p:sp>
        <p:nvSpPr>
          <p:cNvPr id="12" name="Rectangle 11"/>
          <p:cNvSpPr/>
          <p:nvPr/>
        </p:nvSpPr>
        <p:spPr>
          <a:xfrm>
            <a:off x="4716016" y="2440182"/>
            <a:ext cx="3563888" cy="3797130"/>
          </a:xfrm>
          <a:prstGeom prst="rect">
            <a:avLst/>
          </a:prstGeom>
          <a:ln>
            <a:solidFill>
              <a:schemeClr val="accent1">
                <a:lumMod val="50000"/>
              </a:schemeClr>
            </a:solidFill>
          </a:ln>
        </p:spPr>
        <p:txBody>
          <a:bodyPr wrap="square">
            <a:spAutoFit/>
          </a:bodyPr>
          <a:lstStyle/>
          <a:p>
            <a:pPr algn="just" rtl="1">
              <a:lnSpc>
                <a:spcPct val="150000"/>
              </a:lnSpc>
            </a:pPr>
            <a:endParaRPr lang="fa-IR" dirty="0" smtClean="0"/>
          </a:p>
          <a:p>
            <a:pPr algn="just" rtl="1">
              <a:lnSpc>
                <a:spcPct val="150000"/>
              </a:lnSpc>
            </a:pPr>
            <a:r>
              <a:rPr lang="ar-SA" dirty="0" smtClean="0"/>
              <a:t> </a:t>
            </a:r>
            <a:r>
              <a:rPr lang="ar-SA" sz="1400" b="1" dirty="0" smtClean="0">
                <a:cs typeface="B Nazanin" pitchFamily="2" charset="-78"/>
              </a:rPr>
              <a:t>استفاده از اطلاعات و داده های سازمانی، منحصر به سال های اخیر و علم داده کاوی نیست و در طول سالیان گذشته نیز، سازمان ها با استفاده از علم آمار و احتمال، درصدد کشف روابط و ترسیم تصویری از شرایط گذشته و حال سازمان و همچنین پیش بینی آینده بوده اند. اما در سال های اخیر، با گسترش خیره کننده رایانه ها و توانایی پردازش سریع و دقیق اطلاعات توسط رایانه ها، علم داده کاوی با اتکا به ابزارهای ریاضی و آماری به کمک محاسبات نرم افزاری ایجاد گردید.</a:t>
            </a:r>
            <a:endParaRPr lang="fa-IR" sz="1400" b="1" dirty="0" smtClean="0">
              <a:cs typeface="B Nazanin" pitchFamily="2" charset="-78"/>
            </a:endParaRPr>
          </a:p>
          <a:p>
            <a:pPr algn="just" rtl="1">
              <a:lnSpc>
                <a:spcPct val="150000"/>
              </a:lnSpc>
            </a:pPr>
            <a:endParaRPr lang="en-US" sz="1400" b="1" dirty="0" smtClean="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8</a:t>
            </a:fld>
            <a:endParaRPr lang="en-US"/>
          </a:p>
        </p:txBody>
      </p:sp>
      <p:graphicFrame>
        <p:nvGraphicFramePr>
          <p:cNvPr id="6" name="Diagram 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5868144" y="332656"/>
            <a:ext cx="3030958" cy="369332"/>
          </a:xfrm>
          <a:prstGeom prst="rect">
            <a:avLst/>
          </a:prstGeom>
        </p:spPr>
        <p:txBody>
          <a:bodyPr wrap="none">
            <a:spAutoFit/>
          </a:bodyPr>
          <a:lstStyle/>
          <a:p>
            <a:pPr marL="320040" lvl="0" indent="-320040" algn="r" rtl="1">
              <a:spcBef>
                <a:spcPts val="700"/>
              </a:spcBef>
              <a:buClr>
                <a:schemeClr val="accent2"/>
              </a:buClr>
              <a:buSzPct val="60000"/>
              <a:buFont typeface="Wingdings" pitchFamily="2" charset="2"/>
              <a:buChar char="§"/>
              <a:defRPr/>
            </a:pPr>
            <a:r>
              <a:rPr lang="fa-IR" b="1" dirty="0" smtClean="0">
                <a:cs typeface="B Nazanin" pitchFamily="2" charset="-78"/>
              </a:rPr>
              <a:t>روند پیدایش و توسعه داده کاوی</a:t>
            </a:r>
          </a:p>
        </p:txBody>
      </p:sp>
      <p:graphicFrame>
        <p:nvGraphicFramePr>
          <p:cNvPr id="10" name="Table 9"/>
          <p:cNvGraphicFramePr>
            <a:graphicFrameLocks noGrp="1"/>
          </p:cNvGraphicFramePr>
          <p:nvPr/>
        </p:nvGraphicFramePr>
        <p:xfrm>
          <a:off x="539552" y="788070"/>
          <a:ext cx="8352928" cy="6025306"/>
        </p:xfrm>
        <a:graphic>
          <a:graphicData uri="http://schemas.openxmlformats.org/drawingml/2006/table">
            <a:tbl>
              <a:tblPr rtl="1"/>
              <a:tblGrid>
                <a:gridCol w="1087198"/>
                <a:gridCol w="1976327"/>
                <a:gridCol w="5289403"/>
              </a:tblGrid>
              <a:tr h="212395">
                <a:tc>
                  <a:txBody>
                    <a:bodyPr/>
                    <a:lstStyle/>
                    <a:p>
                      <a:pPr algn="ctr" rtl="1">
                        <a:lnSpc>
                          <a:spcPct val="115000"/>
                        </a:lnSpc>
                        <a:spcAft>
                          <a:spcPts val="0"/>
                        </a:spcAft>
                      </a:pPr>
                      <a:r>
                        <a:rPr lang="ar-SA" sz="1200" b="1" i="1" dirty="0">
                          <a:latin typeface="B Lotus"/>
                          <a:ea typeface="Calibri"/>
                          <a:cs typeface="B Lotus"/>
                        </a:rPr>
                        <a:t>تاریخ</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رخداد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a:latin typeface="B Lotus"/>
                          <a:ea typeface="Calibri"/>
                          <a:cs typeface="B Lotus"/>
                        </a:rPr>
                        <a:t>شرح</a:t>
                      </a:r>
                      <a:endParaRPr lang="en-US" sz="1600" b="1">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120">
                <a:tc>
                  <a:txBody>
                    <a:bodyPr/>
                    <a:lstStyle/>
                    <a:p>
                      <a:pPr algn="ctr" rtl="1">
                        <a:lnSpc>
                          <a:spcPct val="115000"/>
                        </a:lnSpc>
                        <a:spcAft>
                          <a:spcPts val="0"/>
                        </a:spcAft>
                      </a:pPr>
                      <a:r>
                        <a:rPr lang="ar-SA" sz="1200" b="1" i="1" dirty="0">
                          <a:latin typeface="B Lotus"/>
                          <a:ea typeface="Calibri"/>
                          <a:cs typeface="B Lotus"/>
                        </a:rPr>
                        <a:t>1763</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انتشار مقاله توماس بیز</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انتشار مقاله ای با موضوع رابطه احتمال وقوع فعلی و احتمال وقوع در گذشته</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2242">
                <a:tc>
                  <a:txBody>
                    <a:bodyPr/>
                    <a:lstStyle/>
                    <a:p>
                      <a:pPr algn="ctr" rtl="1">
                        <a:lnSpc>
                          <a:spcPct val="115000"/>
                        </a:lnSpc>
                        <a:spcAft>
                          <a:spcPts val="0"/>
                        </a:spcAft>
                      </a:pPr>
                      <a:r>
                        <a:rPr lang="ar-SA" sz="1200" b="1" i="1" dirty="0">
                          <a:latin typeface="B Lotus"/>
                          <a:ea typeface="Calibri"/>
                          <a:cs typeface="B Lotus"/>
                        </a:rPr>
                        <a:t>1805</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رگرسیون</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a:latin typeface="B Lotus"/>
                          <a:ea typeface="Calibri"/>
                          <a:cs typeface="B Lotus"/>
                        </a:rPr>
                        <a:t>رگرسیون به عنوان یکی از ابزارهای تعیین روابط بین متغیرها، برای تعیین مدارات منظومه شمسی مورد استفاده قرار گرفت.</a:t>
                      </a:r>
                      <a:endParaRPr lang="en-US" sz="1600" b="1">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120">
                <a:tc>
                  <a:txBody>
                    <a:bodyPr/>
                    <a:lstStyle/>
                    <a:p>
                      <a:pPr algn="ctr" rtl="1">
                        <a:lnSpc>
                          <a:spcPct val="115000"/>
                        </a:lnSpc>
                        <a:spcAft>
                          <a:spcPts val="0"/>
                        </a:spcAft>
                      </a:pPr>
                      <a:r>
                        <a:rPr lang="ar-SA" sz="1200" b="1" i="1" dirty="0">
                          <a:latin typeface="B Lotus"/>
                          <a:ea typeface="Calibri"/>
                          <a:cs typeface="B Lotus"/>
                        </a:rPr>
                        <a:t>1936</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انتشار مقاله آلان تیورینگ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i="1">
                          <a:latin typeface="Times New Roman"/>
                          <a:ea typeface="Calibri"/>
                          <a:cs typeface="B Lotus"/>
                        </a:rPr>
                        <a:t>انتشار مقاله ای با موضوع انجام محاسبات ماشینی</a:t>
                      </a:r>
                      <a:endParaRPr lang="en-US" sz="1600" b="1">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80608">
                <a:tc>
                  <a:txBody>
                    <a:bodyPr/>
                    <a:lstStyle/>
                    <a:p>
                      <a:pPr algn="ctr" rtl="1">
                        <a:lnSpc>
                          <a:spcPct val="115000"/>
                        </a:lnSpc>
                        <a:spcAft>
                          <a:spcPts val="0"/>
                        </a:spcAft>
                      </a:pPr>
                      <a:r>
                        <a:rPr lang="ar-SA" sz="1200" b="1" i="1" dirty="0">
                          <a:latin typeface="B Lotus"/>
                          <a:ea typeface="Calibri"/>
                          <a:cs typeface="B Lotus"/>
                        </a:rPr>
                        <a:t>1943</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انتشار مقاله مک کلوچ و پیتز</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1943 وارن مک کلوچ و والتر پیتز اولین کسی بودند که یک مدل مفهومی از یک شبکه عصبی ایجاد کردند. در مقاله ای تحت عنوان "محاسبه منطقی ایده هایی که در فعالیت عصبی فعال هستند، آنها ایده ی یک نورون را در یک شبکه توصیف می کنند. هر یک از این نورون ها می تواند سه مورد را انجام دهد: ورودی ها، ورودی های پردازشی و تولید خروجی.</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363">
                <a:tc>
                  <a:txBody>
                    <a:bodyPr/>
                    <a:lstStyle/>
                    <a:p>
                      <a:pPr algn="ctr" rtl="1">
                        <a:lnSpc>
                          <a:spcPct val="115000"/>
                        </a:lnSpc>
                        <a:spcAft>
                          <a:spcPts val="0"/>
                        </a:spcAft>
                      </a:pPr>
                      <a:r>
                        <a:rPr lang="ar-SA" sz="1200" b="1" i="1" dirty="0">
                          <a:latin typeface="B Lotus"/>
                          <a:ea typeface="Calibri"/>
                          <a:cs typeface="B Lotus"/>
                        </a:rPr>
                        <a:t>1965</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تاسیس شرکت لارنس جی فوگل</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لارنس جی فوگل یک شرکت جدید به نام تصمیم گیری علمی برای شرکت های برنامه نویسی تکاملی تشکیل داد. این اولین شرکتی بود که به طور خاص محاسبات تکاملی را برای حل مشکلات دنیای واقعی مورد استفاده قرار داد.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2242">
                <a:tc>
                  <a:txBody>
                    <a:bodyPr/>
                    <a:lstStyle/>
                    <a:p>
                      <a:pPr algn="ctr" rtl="1">
                        <a:lnSpc>
                          <a:spcPct val="115000"/>
                        </a:lnSpc>
                        <a:spcAft>
                          <a:spcPts val="0"/>
                        </a:spcAft>
                      </a:pPr>
                      <a:r>
                        <a:rPr lang="ar-SA" sz="1200" b="1" i="1" dirty="0">
                          <a:latin typeface="B Lotus"/>
                          <a:ea typeface="Calibri"/>
                          <a:cs typeface="B Lotus"/>
                        </a:rPr>
                        <a:t>دهه </a:t>
                      </a:r>
                      <a:r>
                        <a:rPr lang="en-US" sz="1200" b="1" i="1" dirty="0">
                          <a:latin typeface="B Lotus"/>
                          <a:ea typeface="Calibri"/>
                          <a:cs typeface="B Lotus"/>
                        </a:rPr>
                        <a:t>1970</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i="1" dirty="0">
                          <a:latin typeface="B Lotus"/>
                          <a:ea typeface="Calibri"/>
                          <a:cs typeface="B Lotus"/>
                        </a:rPr>
                        <a:t>مدیریت پیچیده پایگاه داده</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امکان ذخیره و پایش بانک داده های عظیم فراهم آمده است. با این حالااستخراج مدل های چند بعدی بسیار محدود است.</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363">
                <a:tc>
                  <a:txBody>
                    <a:bodyPr/>
                    <a:lstStyle/>
                    <a:p>
                      <a:pPr algn="ctr" rtl="1">
                        <a:lnSpc>
                          <a:spcPct val="115000"/>
                        </a:lnSpc>
                        <a:spcAft>
                          <a:spcPts val="0"/>
                        </a:spcAft>
                      </a:pPr>
                      <a:r>
                        <a:rPr lang="ar-SA" sz="1200" b="1" i="1" dirty="0">
                          <a:latin typeface="B Lotus"/>
                          <a:ea typeface="Calibri"/>
                          <a:cs typeface="B Lotus"/>
                        </a:rPr>
                        <a:t>1975</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انتشار کتاب جان هنری هلند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وی کتابی تحت عنوان سیستم های طبیعی و مصنوعی، بر اساس الگوریتم ژنتیک نوشت. این کتابی است که در این زمینه مطالعات اولیه را آغاز کرده است و مبانی نظری و برنامه های کاربردی را ارائه می دهد.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7185">
                <a:tc>
                  <a:txBody>
                    <a:bodyPr/>
                    <a:lstStyle/>
                    <a:p>
                      <a:pPr algn="ctr" rtl="1">
                        <a:lnSpc>
                          <a:spcPct val="115000"/>
                        </a:lnSpc>
                        <a:spcAft>
                          <a:spcPts val="0"/>
                        </a:spcAft>
                      </a:pPr>
                      <a:r>
                        <a:rPr lang="ar-SA" sz="1200" b="1" i="1" dirty="0">
                          <a:latin typeface="B Lotus"/>
                          <a:ea typeface="Calibri"/>
                          <a:cs typeface="B Lotus"/>
                        </a:rPr>
                        <a:t>1989</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کشف دانش از بانک داده</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اصطلاح "کشف دانش در پایگاه های داده" </a:t>
                      </a:r>
                      <a:r>
                        <a:rPr lang="ar-SA" sz="1200" b="1" i="1" dirty="0">
                          <a:latin typeface="B Lotus"/>
                          <a:ea typeface="Calibri"/>
                          <a:cs typeface="Times New Roman"/>
                        </a:rPr>
                        <a:t>(</a:t>
                      </a:r>
                      <a:r>
                        <a:rPr lang="en-US" sz="1200" b="1" i="1" dirty="0">
                          <a:latin typeface="Times New Roman"/>
                          <a:ea typeface="Calibri"/>
                          <a:cs typeface="Arial"/>
                        </a:rPr>
                        <a:t>KDD</a:t>
                      </a:r>
                      <a:r>
                        <a:rPr lang="ar-SA" sz="1200" b="1" i="1" dirty="0">
                          <a:latin typeface="B Lotus"/>
                          <a:ea typeface="Calibri"/>
                          <a:cs typeface="Times New Roman"/>
                        </a:rPr>
                        <a:t>)</a:t>
                      </a:r>
                      <a:r>
                        <a:rPr lang="ar-SA" sz="1200" b="1" i="1" dirty="0">
                          <a:latin typeface="B Lotus"/>
                          <a:ea typeface="Calibri"/>
                          <a:cs typeface="B Lotus"/>
                        </a:rPr>
                        <a:t> توسط گرگوری پیاتتسکی-شپیرو ساخته شده است. همچنین در این زمان او اولین کارگاه را نیز به نام </a:t>
                      </a:r>
                      <a:r>
                        <a:rPr lang="en-US" sz="1200" b="1" i="1" dirty="0">
                          <a:latin typeface="Times New Roman"/>
                          <a:ea typeface="Calibri"/>
                          <a:cs typeface="Arial"/>
                        </a:rPr>
                        <a:t>KDD</a:t>
                      </a:r>
                      <a:r>
                        <a:rPr lang="ar-SA" sz="1200" b="1" i="1" dirty="0">
                          <a:latin typeface="B Lotus"/>
                          <a:ea typeface="Calibri"/>
                          <a:cs typeface="B Lotus"/>
                        </a:rPr>
                        <a:t> تاسیس کرد.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363">
                <a:tc>
                  <a:txBody>
                    <a:bodyPr/>
                    <a:lstStyle/>
                    <a:p>
                      <a:pPr algn="ctr" rtl="1">
                        <a:lnSpc>
                          <a:spcPct val="115000"/>
                        </a:lnSpc>
                        <a:spcAft>
                          <a:spcPts val="0"/>
                        </a:spcAft>
                      </a:pPr>
                      <a:r>
                        <a:rPr lang="ar-SA" sz="1200" b="1" i="1" dirty="0">
                          <a:latin typeface="B Lotus"/>
                          <a:ea typeface="Calibri"/>
                          <a:cs typeface="B Lotus"/>
                        </a:rPr>
                        <a:t>دهه 1990</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اصطلاح داده کاوی</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اصطلاح "داده کاوی" در میان متخصصان رواج یافت. شرکت های خرده فروشی و مالی شروع به استفاده از داده کاوی برای تجزیه و تحلیل داده ها و روند ها برای افزایش پایگاه مشتریان خود، پیش بینی تغییر نرخ بهره، قیمت سهام و غیره نمودند.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7185">
                <a:tc>
                  <a:txBody>
                    <a:bodyPr/>
                    <a:lstStyle/>
                    <a:p>
                      <a:pPr algn="ctr" rtl="1">
                        <a:lnSpc>
                          <a:spcPct val="115000"/>
                        </a:lnSpc>
                        <a:spcAft>
                          <a:spcPts val="0"/>
                        </a:spcAft>
                      </a:pPr>
                      <a:r>
                        <a:rPr lang="ar-SA" sz="1200" b="1" i="1" dirty="0">
                          <a:latin typeface="B Lotus"/>
                          <a:ea typeface="Calibri"/>
                          <a:cs typeface="B Lotus"/>
                        </a:rPr>
                        <a:t>2003</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انتشار مقاله مایکل لوئیس</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مقاله توپ پول، توسط مایکل لوئیس منتشر شد و باشگاه بیسبال اوکلند اتلتیکس توانست با استفاده از  یک رویکرد آماری، بازیکنان با کیفیتی را با هزینه یک سوم جذب کند.</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120">
                <a:tc>
                  <a:txBody>
                    <a:bodyPr/>
                    <a:lstStyle/>
                    <a:p>
                      <a:pPr algn="ctr" rtl="1">
                        <a:lnSpc>
                          <a:spcPct val="115000"/>
                        </a:lnSpc>
                        <a:spcAft>
                          <a:spcPts val="0"/>
                        </a:spcAft>
                      </a:pPr>
                      <a:r>
                        <a:rPr lang="ar-SA" sz="1200" b="1" i="1" dirty="0">
                          <a:latin typeface="B Lotus"/>
                          <a:ea typeface="Calibri"/>
                          <a:cs typeface="B Lotus"/>
                        </a:rPr>
                        <a:t>امروزه</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داده کاوی در حال حاضر</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200" b="1" i="1" dirty="0">
                          <a:latin typeface="B Lotus"/>
                          <a:ea typeface="Calibri"/>
                          <a:cs typeface="B Lotus"/>
                        </a:rPr>
                        <a:t>داده کاوی در کسب و کار، مهندسی، علوم، پزشکی و غیره گسترش یافته است.</a:t>
                      </a:r>
                      <a:endParaRPr lang="en-US" sz="1600" b="1" dirty="0">
                        <a:latin typeface="B Lotus"/>
                        <a:ea typeface="Calibri"/>
                        <a:cs typeface="Arial"/>
                      </a:endParaRPr>
                    </a:p>
                  </a:txBody>
                  <a:tcPr marL="76364" marR="76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4AF9948-8439-4978-A56C-920C6C7234C8}" type="slidenum">
              <a:rPr lang="en-US" smtClean="0"/>
              <a:pPr/>
              <a:t>9</a:t>
            </a:fld>
            <a:endParaRPr lang="en-US"/>
          </a:p>
        </p:txBody>
      </p:sp>
      <p:graphicFrame>
        <p:nvGraphicFramePr>
          <p:cNvPr id="6" name="Diagram 5"/>
          <p:cNvGraphicFramePr/>
          <p:nvPr/>
        </p:nvGraphicFramePr>
        <p:xfrm>
          <a:off x="251520" y="188640"/>
          <a:ext cx="864096"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043608" y="188640"/>
          <a:ext cx="1872208" cy="36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6981894" y="188640"/>
            <a:ext cx="1982594" cy="369332"/>
          </a:xfrm>
          <a:prstGeom prst="rect">
            <a:avLst/>
          </a:prstGeom>
        </p:spPr>
        <p:txBody>
          <a:bodyPr wrap="none">
            <a:spAutoFit/>
          </a:bodyPr>
          <a:lstStyle/>
          <a:p>
            <a:pPr marL="320040" lvl="0" indent="-320040" algn="r" rtl="1">
              <a:spcBef>
                <a:spcPts val="700"/>
              </a:spcBef>
              <a:buClr>
                <a:schemeClr val="accent2"/>
              </a:buClr>
              <a:buSzPct val="60000"/>
              <a:buFont typeface="Arial" pitchFamily="34" charset="0"/>
              <a:buChar char="•"/>
              <a:defRPr/>
            </a:pPr>
            <a:r>
              <a:rPr lang="fa-IR" b="1" dirty="0" smtClean="0">
                <a:cs typeface="B Nazanin" pitchFamily="2" charset="-78"/>
              </a:rPr>
              <a:t>ابزارهای داده کاوی</a:t>
            </a:r>
          </a:p>
        </p:txBody>
      </p:sp>
      <p:graphicFrame>
        <p:nvGraphicFramePr>
          <p:cNvPr id="13" name="Table 12"/>
          <p:cNvGraphicFramePr>
            <a:graphicFrameLocks noGrp="1"/>
          </p:cNvGraphicFramePr>
          <p:nvPr/>
        </p:nvGraphicFramePr>
        <p:xfrm>
          <a:off x="351111" y="764704"/>
          <a:ext cx="8685385" cy="5921000"/>
        </p:xfrm>
        <a:graphic>
          <a:graphicData uri="http://schemas.openxmlformats.org/drawingml/2006/table">
            <a:tbl>
              <a:tblPr rtl="1"/>
              <a:tblGrid>
                <a:gridCol w="1737077"/>
                <a:gridCol w="1737077"/>
                <a:gridCol w="1737077"/>
                <a:gridCol w="1737077"/>
                <a:gridCol w="1737077"/>
              </a:tblGrid>
              <a:tr h="196009">
                <a:tc>
                  <a:txBody>
                    <a:bodyPr/>
                    <a:lstStyle/>
                    <a:p>
                      <a:pPr marL="457200" algn="ctr" rtl="1">
                        <a:lnSpc>
                          <a:spcPct val="115000"/>
                        </a:lnSpc>
                        <a:spcAft>
                          <a:spcPts val="0"/>
                        </a:spcAft>
                      </a:pPr>
                      <a:r>
                        <a:rPr lang="fa-IR" sz="1100" b="1" i="1" dirty="0">
                          <a:latin typeface="B Lotus"/>
                          <a:ea typeface="Calibri"/>
                          <a:cs typeface="B Lotus"/>
                        </a:rPr>
                        <a:t>ابزار</a:t>
                      </a: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dirty="0">
                          <a:latin typeface="B Lotus"/>
                          <a:ea typeface="Calibri"/>
                          <a:cs typeface="B Lotus"/>
                        </a:rPr>
                        <a:t>شرح کلی</a:t>
                      </a: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کاربرد</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مزایا</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pPr>
                      <a:r>
                        <a:rPr lang="fa-IR" sz="1100" b="1" i="1">
                          <a:latin typeface="B Lotus"/>
                          <a:ea typeface="Calibri"/>
                          <a:cs typeface="B Lotus"/>
                        </a:rPr>
                        <a:t>معایب</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76057">
                <a:tc>
                  <a:txBody>
                    <a:bodyPr/>
                    <a:lstStyle/>
                    <a:p>
                      <a:pPr marL="457200" algn="ctr" rtl="1">
                        <a:lnSpc>
                          <a:spcPct val="115000"/>
                        </a:lnSpc>
                        <a:spcAft>
                          <a:spcPts val="0"/>
                        </a:spcAft>
                      </a:pPr>
                      <a:r>
                        <a:rPr lang="fa-IR" sz="1100" b="1" i="1" dirty="0">
                          <a:latin typeface="B Lotus"/>
                          <a:ea typeface="Calibri"/>
                          <a:cs typeface="B Lotus"/>
                        </a:rPr>
                        <a:t>خوشه بندی</a:t>
                      </a: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تشخیص گروههای مشابه از رکوردها و ارائه توصیف مفیدی از گروه ها</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معمولا به عنوان ورودی برای تحلیل های بعدی بکار می رود. (بازاریابی و تجارت)</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عدم نیاز به مشخص نمودن متغیر هدف و تعداد گروه ها</a:t>
                      </a:r>
                      <a:endParaRPr lang="en-US" sz="1100" b="1">
                        <a:latin typeface="B Lotus"/>
                        <a:ea typeface="Calibri"/>
                        <a:cs typeface="B Lotus"/>
                      </a:endParaRPr>
                    </a:p>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سریع برای داده های با بعد کم</a:t>
                      </a:r>
                      <a:endParaRPr lang="en-US" sz="1100" b="1">
                        <a:latin typeface="B Lotus"/>
                        <a:ea typeface="Calibri"/>
                        <a:cs typeface="B Lotus"/>
                      </a:endParaRPr>
                    </a:p>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تشخیص نقاط نویز</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1000"/>
                        </a:spcAft>
                        <a:buFont typeface="Calibri"/>
                        <a:buChar char="-"/>
                        <a:tabLst>
                          <a:tab pos="140970" algn="r"/>
                        </a:tabLst>
                      </a:pPr>
                      <a:r>
                        <a:rPr lang="fa-IR" sz="1100" b="1" i="1">
                          <a:latin typeface="B Lotus"/>
                          <a:ea typeface="Calibri"/>
                          <a:cs typeface="B Lotus"/>
                        </a:rPr>
                        <a:t>نقاط مرزی که می‌توانند در دو خوشه نیز باشند، ممکن است به هریک از خوشه‌ها تعلق گیرند .</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84038">
                <a:tc>
                  <a:txBody>
                    <a:bodyPr/>
                    <a:lstStyle/>
                    <a:p>
                      <a:pPr marL="457200" algn="ctr" rtl="1">
                        <a:lnSpc>
                          <a:spcPct val="115000"/>
                        </a:lnSpc>
                        <a:spcAft>
                          <a:spcPts val="0"/>
                        </a:spcAft>
                      </a:pPr>
                      <a:r>
                        <a:rPr lang="fa-IR" sz="1100" b="1" i="1">
                          <a:latin typeface="B Lotus"/>
                          <a:ea typeface="Calibri"/>
                          <a:cs typeface="B Lotus"/>
                        </a:rPr>
                        <a:t>قواعد تلازمی (انجمنی)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باهمآیی ، مطالعه صفات یا ویژگی هایی می باشد که با همدیگر می آیند.</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7620" algn="r"/>
                        </a:tabLst>
                      </a:pPr>
                      <a:r>
                        <a:rPr lang="fa-IR" sz="1100" b="1" i="1" dirty="0">
                          <a:latin typeface="B Lotus"/>
                          <a:ea typeface="Calibri"/>
                          <a:cs typeface="B Lotus"/>
                        </a:rPr>
                        <a:t>تحلیل سبد بازار</a:t>
                      </a:r>
                      <a:endParaRPr lang="en-US" sz="1100" b="1" dirty="0">
                        <a:latin typeface="B Lotus"/>
                        <a:ea typeface="Calibri"/>
                        <a:cs typeface="B Lotus"/>
                      </a:endParaRPr>
                    </a:p>
                    <a:p>
                      <a:pPr marL="342900" lvl="0" indent="-342900" algn="ctr" rtl="1">
                        <a:lnSpc>
                          <a:spcPct val="115000"/>
                        </a:lnSpc>
                        <a:spcAft>
                          <a:spcPts val="0"/>
                        </a:spcAft>
                        <a:buFont typeface="Calibri"/>
                        <a:buChar char="-"/>
                        <a:tabLst>
                          <a:tab pos="7620" algn="r"/>
                        </a:tabLst>
                      </a:pPr>
                      <a:r>
                        <a:rPr lang="fa-IR" sz="1100" b="1" i="1" dirty="0">
                          <a:latin typeface="B Lotus"/>
                          <a:ea typeface="Calibri"/>
                          <a:cs typeface="B Lotus"/>
                        </a:rPr>
                        <a:t>پیش بینی رفتار خرید مشتریان در بازار خرده فروشی</a:t>
                      </a:r>
                      <a:endParaRPr lang="en-US" sz="1100" b="1" dirty="0">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pP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6774">
                <a:tc>
                  <a:txBody>
                    <a:bodyPr/>
                    <a:lstStyle/>
                    <a:p>
                      <a:pPr marL="457200" algn="ctr" rtl="1">
                        <a:lnSpc>
                          <a:spcPct val="115000"/>
                        </a:lnSpc>
                        <a:spcAft>
                          <a:spcPts val="0"/>
                        </a:spcAft>
                      </a:pPr>
                      <a:r>
                        <a:rPr lang="fa-IR" sz="1100" b="1" i="1">
                          <a:latin typeface="B Lotus"/>
                          <a:ea typeface="Calibri"/>
                          <a:cs typeface="B Lotus"/>
                        </a:rPr>
                        <a:t>درخت تصمیم</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پیش بینی و دسته بندی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620" algn="ctr" rtl="1">
                        <a:lnSpc>
                          <a:spcPct val="115000"/>
                        </a:lnSpc>
                        <a:spcAft>
                          <a:spcPts val="0"/>
                        </a:spcAft>
                        <a:tabLst>
                          <a:tab pos="7620" algn="r"/>
                          <a:tab pos="97790" algn="r"/>
                        </a:tabLst>
                      </a:pPr>
                      <a:r>
                        <a:rPr lang="fa-IR" sz="1100" b="1" i="1">
                          <a:latin typeface="B Lotus"/>
                          <a:ea typeface="Calibri"/>
                          <a:cs typeface="B Lotus"/>
                        </a:rPr>
                        <a:t>تصمیم گیری و دسته بندی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مشخص بودن علت دسته بندی</a:t>
                      </a:r>
                      <a:endParaRPr lang="en-US" sz="1100" b="1">
                        <a:latin typeface="B Lotus"/>
                        <a:ea typeface="Calibri"/>
                        <a:cs typeface="B Lotus"/>
                      </a:endParaRPr>
                    </a:p>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شناخت بهتر فیلدهای با اهمیت</a:t>
                      </a:r>
                      <a:endParaRPr lang="en-US" sz="1100" b="1">
                        <a:latin typeface="B Lotus"/>
                        <a:ea typeface="Calibri"/>
                        <a:cs typeface="B Lotus"/>
                      </a:endParaRPr>
                    </a:p>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فهم ساده</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1000"/>
                        </a:spcAft>
                        <a:buFont typeface="Calibri"/>
                        <a:buChar char="-"/>
                        <a:tabLst>
                          <a:tab pos="140970" algn="r"/>
                        </a:tabLst>
                      </a:pPr>
                      <a:r>
                        <a:rPr lang="fa-IR" sz="1100" b="1" i="1">
                          <a:latin typeface="B Lotus"/>
                          <a:ea typeface="Calibri"/>
                          <a:cs typeface="B Lotus"/>
                        </a:rPr>
                        <a:t>رشد نمایی درخت با بزرگ شدن مسئله</a:t>
                      </a:r>
                      <a:endParaRPr lang="en-US" sz="1100" b="1">
                        <a:latin typeface="B Lotus"/>
                        <a:ea typeface="Calibri"/>
                        <a:cs typeface="B Lotus"/>
                      </a:endParaRPr>
                    </a:p>
                    <a:p>
                      <a:pPr marL="342900" lvl="0" indent="-342900" algn="ctr" rtl="1">
                        <a:lnSpc>
                          <a:spcPct val="115000"/>
                        </a:lnSpc>
                        <a:spcAft>
                          <a:spcPts val="1000"/>
                        </a:spcAft>
                        <a:buFont typeface="Calibri"/>
                        <a:buChar char="-"/>
                        <a:tabLst>
                          <a:tab pos="140970" algn="r"/>
                        </a:tabLst>
                      </a:pPr>
                      <a:r>
                        <a:rPr lang="fa-IR" sz="1100" b="1" i="1">
                          <a:latin typeface="B Lotus"/>
                          <a:ea typeface="Calibri"/>
                          <a:cs typeface="B Lotus"/>
                        </a:rPr>
                        <a:t>اشغال حافظه زیاد</a:t>
                      </a:r>
                      <a:endParaRPr lang="en-US" sz="1100" b="1">
                        <a:latin typeface="B Lotus"/>
                        <a:ea typeface="Calibri"/>
                        <a:cs typeface="B Lotus"/>
                      </a:endParaRPr>
                    </a:p>
                    <a:p>
                      <a:pPr marL="342900" lvl="0" indent="-342900" algn="ctr" rtl="1">
                        <a:lnSpc>
                          <a:spcPct val="115000"/>
                        </a:lnSpc>
                        <a:spcAft>
                          <a:spcPts val="1000"/>
                        </a:spcAft>
                        <a:buFont typeface="Calibri"/>
                        <a:buChar char="-"/>
                        <a:tabLst>
                          <a:tab pos="140970" algn="r"/>
                        </a:tabLst>
                      </a:pPr>
                      <a:r>
                        <a:rPr lang="fa-IR" sz="1100" b="1" i="1">
                          <a:latin typeface="B Lotus"/>
                          <a:ea typeface="Calibri"/>
                          <a:cs typeface="B Lotus"/>
                        </a:rPr>
                        <a:t>نامناسب برای مقادیر پیوسته</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8028">
                <a:tc>
                  <a:txBody>
                    <a:bodyPr/>
                    <a:lstStyle/>
                    <a:p>
                      <a:pPr marL="457200" algn="ctr" rtl="1">
                        <a:lnSpc>
                          <a:spcPct val="115000"/>
                        </a:lnSpc>
                        <a:spcAft>
                          <a:spcPts val="0"/>
                        </a:spcAft>
                      </a:pPr>
                      <a:r>
                        <a:rPr lang="fa-IR" sz="1100" b="1" i="1" dirty="0">
                          <a:latin typeface="B Lotus"/>
                          <a:ea typeface="Calibri"/>
                          <a:cs typeface="B Lotus"/>
                        </a:rPr>
                        <a:t>دسته بندی بیزین</a:t>
                      </a: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تفسیر نتایج و پیش بینی داده ها</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dirty="0">
                          <a:latin typeface="B Lotus"/>
                          <a:ea typeface="Calibri"/>
                          <a:cs typeface="B Lotus"/>
                        </a:rPr>
                        <a:t>مواقعی که روشهای مبتنی بر فراوانی در دسترس نیست.</a:t>
                      </a: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استنباط آماری جامع و انعطاف پذیر</a:t>
                      </a:r>
                      <a:endParaRPr lang="en-US" sz="1100" b="1">
                        <a:latin typeface="B Lotus"/>
                        <a:ea typeface="Calibri"/>
                        <a:cs typeface="B Lotus"/>
                      </a:endParaRPr>
                    </a:p>
                    <a:p>
                      <a:pPr marL="342900" lvl="0" indent="-342900" algn="ctr" rtl="1">
                        <a:lnSpc>
                          <a:spcPct val="115000"/>
                        </a:lnSpc>
                        <a:spcAft>
                          <a:spcPts val="0"/>
                        </a:spcAft>
                        <a:buFont typeface="Calibri"/>
                        <a:buChar char="-"/>
                        <a:tabLst>
                          <a:tab pos="74930" algn="r"/>
                        </a:tabLst>
                      </a:pPr>
                      <a:r>
                        <a:rPr lang="fa-IR" sz="1100" b="1" i="1">
                          <a:latin typeface="B Lotus"/>
                          <a:ea typeface="Calibri"/>
                          <a:cs typeface="B Lotus"/>
                        </a:rPr>
                        <a:t>تفسیر شهودی</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pPr>
                      <a:r>
                        <a:rPr lang="fa-IR" sz="1100" b="1" i="1">
                          <a:latin typeface="B Lotus"/>
                          <a:ea typeface="Calibri"/>
                          <a:cs typeface="B Lotus"/>
                        </a:rPr>
                        <a:t>امکان تصریح اطلاعات پیشین به صورت ذهنی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80047">
                <a:tc>
                  <a:txBody>
                    <a:bodyPr/>
                    <a:lstStyle/>
                    <a:p>
                      <a:pPr marL="457200" algn="ctr" rtl="1">
                        <a:lnSpc>
                          <a:spcPct val="115000"/>
                        </a:lnSpc>
                        <a:spcAft>
                          <a:spcPts val="0"/>
                        </a:spcAft>
                      </a:pPr>
                      <a:r>
                        <a:rPr lang="fa-IR" sz="1100" b="1" i="1">
                          <a:latin typeface="B Lotus"/>
                          <a:ea typeface="Calibri"/>
                          <a:cs typeface="B Lotus"/>
                        </a:rPr>
                        <a:t>شبکه های عصبی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پیش بینی بر اساس یادگیری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kumimoji="0" lang="fa-IR" sz="1100" b="1" i="1" kern="1200" dirty="0">
                          <a:solidFill>
                            <a:schemeClr val="tx1"/>
                          </a:solidFill>
                          <a:latin typeface="B Lotus"/>
                          <a:ea typeface="Calibri"/>
                          <a:cs typeface="B Lotus"/>
                        </a:rPr>
                        <a:t>یش‌بینی پاسخ‌های خروجی </a:t>
                      </a:r>
                      <a:r>
                        <a:rPr kumimoji="0" lang="fa-IR" sz="1100" b="1" i="1" kern="1200" dirty="0" smtClean="0">
                          <a:solidFill>
                            <a:schemeClr val="tx1"/>
                          </a:solidFill>
                          <a:latin typeface="B Lotus"/>
                          <a:ea typeface="Calibri"/>
                          <a:cs typeface="B Lotus"/>
                        </a:rPr>
                        <a:t>از</a:t>
                      </a:r>
                      <a:r>
                        <a:rPr kumimoji="0" lang="fa-IR" sz="1100" b="1" i="1" kern="1200" baseline="0" dirty="0" smtClean="0">
                          <a:solidFill>
                            <a:schemeClr val="tx1"/>
                          </a:solidFill>
                          <a:latin typeface="B Lotus"/>
                          <a:ea typeface="Calibri"/>
                          <a:cs typeface="B Lotus"/>
                        </a:rPr>
                        <a:t> سامانه های پیچیده</a:t>
                      </a:r>
                      <a:endParaRPr kumimoji="0" lang="en-US" sz="1100" b="1" i="1" kern="1200" dirty="0">
                        <a:solidFill>
                          <a:schemeClr val="tx1"/>
                        </a:solidFill>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165100" algn="r"/>
                        </a:tabLst>
                      </a:pPr>
                      <a:r>
                        <a:rPr lang="fa-IR" sz="1100" b="1" i="1">
                          <a:latin typeface="B Lotus"/>
                          <a:ea typeface="Calibri"/>
                          <a:cs typeface="B Lotus"/>
                        </a:rPr>
                        <a:t>چشم پوشی از خطا بخاطر عملکرد موازی</a:t>
                      </a:r>
                      <a:endParaRPr lang="en-US" sz="1100" b="1">
                        <a:latin typeface="B Lotus"/>
                        <a:ea typeface="Calibri"/>
                        <a:cs typeface="B Lotus"/>
                      </a:endParaRPr>
                    </a:p>
                    <a:p>
                      <a:pPr marL="342900" lvl="0" indent="-342900" algn="ctr" rtl="1">
                        <a:lnSpc>
                          <a:spcPct val="115000"/>
                        </a:lnSpc>
                        <a:spcAft>
                          <a:spcPts val="0"/>
                        </a:spcAft>
                        <a:buFont typeface="Calibri"/>
                        <a:buChar char="-"/>
                        <a:tabLst>
                          <a:tab pos="165100" algn="r"/>
                        </a:tabLst>
                      </a:pPr>
                      <a:r>
                        <a:rPr lang="fa-IR" sz="1100" b="1" i="1">
                          <a:latin typeface="B Lotus"/>
                          <a:ea typeface="Calibri"/>
                          <a:cs typeface="B Lotus"/>
                        </a:rPr>
                        <a:t>توانایی تعمیم دادن</a:t>
                      </a:r>
                      <a:endParaRPr lang="en-US" sz="1100" b="1">
                        <a:latin typeface="B Lotus"/>
                        <a:ea typeface="Calibri"/>
                        <a:cs typeface="B Lotus"/>
                      </a:endParaRPr>
                    </a:p>
                    <a:p>
                      <a:pPr marL="342900" lvl="0" indent="-342900" algn="ctr" rtl="1">
                        <a:lnSpc>
                          <a:spcPct val="115000"/>
                        </a:lnSpc>
                        <a:spcAft>
                          <a:spcPts val="0"/>
                        </a:spcAft>
                        <a:buFont typeface="Calibri"/>
                        <a:buChar char="-"/>
                        <a:tabLst>
                          <a:tab pos="165100" algn="r"/>
                        </a:tabLst>
                      </a:pPr>
                      <a:r>
                        <a:rPr lang="fa-IR" sz="1100" b="1" i="1">
                          <a:latin typeface="B Lotus"/>
                          <a:ea typeface="Calibri"/>
                          <a:cs typeface="B Lotus"/>
                        </a:rPr>
                        <a:t>مصرف انرژی کم</a:t>
                      </a:r>
                      <a:endParaRPr lang="en-US" sz="1100" b="1">
                        <a:latin typeface="B Lotus"/>
                        <a:ea typeface="Calibri"/>
                        <a:cs typeface="B Lotus"/>
                      </a:endParaRPr>
                    </a:p>
                    <a:p>
                      <a:pPr marL="342900" lvl="0" indent="-342900" algn="ctr" rtl="1">
                        <a:lnSpc>
                          <a:spcPct val="115000"/>
                        </a:lnSpc>
                        <a:spcAft>
                          <a:spcPts val="0"/>
                        </a:spcAft>
                        <a:buFont typeface="Calibri"/>
                        <a:buChar char="-"/>
                        <a:tabLst>
                          <a:tab pos="165100" algn="r"/>
                        </a:tabLst>
                      </a:pPr>
                      <a:r>
                        <a:rPr lang="fa-IR" sz="1100" b="1" i="1">
                          <a:latin typeface="B Lotus"/>
                          <a:ea typeface="Calibri"/>
                          <a:cs typeface="B Lotus"/>
                        </a:rPr>
                        <a:t>قابلیت یادگیری</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140970" algn="r"/>
                        </a:tabLst>
                      </a:pPr>
                      <a:r>
                        <a:rPr lang="fa-IR" sz="1100" b="1" i="1">
                          <a:latin typeface="B Lotus"/>
                          <a:ea typeface="Calibri"/>
                          <a:cs typeface="B Lotus"/>
                        </a:rPr>
                        <a:t>عدم وجود قواعد صریح و واضح</a:t>
                      </a:r>
                      <a:endParaRPr lang="en-US" sz="1100" b="1">
                        <a:latin typeface="B Lotus"/>
                        <a:ea typeface="Calibri"/>
                        <a:cs typeface="B Lotus"/>
                      </a:endParaRPr>
                    </a:p>
                    <a:p>
                      <a:pPr marL="342900" lvl="0" indent="-342900" algn="ctr" rtl="1">
                        <a:lnSpc>
                          <a:spcPct val="115000"/>
                        </a:lnSpc>
                        <a:spcAft>
                          <a:spcPts val="0"/>
                        </a:spcAft>
                        <a:buFont typeface="Calibri"/>
                        <a:buChar char="-"/>
                        <a:tabLst>
                          <a:tab pos="140970" algn="r"/>
                        </a:tabLst>
                      </a:pPr>
                      <a:r>
                        <a:rPr lang="fa-IR" sz="1100" b="1" i="1">
                          <a:latin typeface="B Lotus"/>
                          <a:ea typeface="Calibri"/>
                          <a:cs typeface="B Lotus"/>
                        </a:rPr>
                        <a:t>احتمال سخت بودن یا غیرممکن بودن آموزش</a:t>
                      </a:r>
                      <a:endParaRPr lang="en-US" sz="1100" b="1">
                        <a:latin typeface="B Lotus"/>
                        <a:ea typeface="Calibri"/>
                        <a:cs typeface="B Lotus"/>
                      </a:endParaRPr>
                    </a:p>
                    <a:p>
                      <a:pPr marL="342900" lvl="0" indent="-342900" algn="ctr" rtl="1">
                        <a:lnSpc>
                          <a:spcPct val="115000"/>
                        </a:lnSpc>
                        <a:spcAft>
                          <a:spcPts val="0"/>
                        </a:spcAft>
                        <a:buFont typeface="Calibri"/>
                        <a:buChar char="-"/>
                        <a:tabLst>
                          <a:tab pos="140970" algn="r"/>
                        </a:tabLst>
                      </a:pPr>
                      <a:r>
                        <a:rPr lang="fa-IR" sz="1100" b="1" i="1">
                          <a:latin typeface="B Lotus"/>
                          <a:ea typeface="Calibri"/>
                          <a:cs typeface="B Lotus"/>
                        </a:rPr>
                        <a:t>عملکرد مانند جعبه سیاه</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8028">
                <a:tc>
                  <a:txBody>
                    <a:bodyPr/>
                    <a:lstStyle/>
                    <a:p>
                      <a:pPr marL="457200" algn="ctr" rtl="1">
                        <a:lnSpc>
                          <a:spcPct val="115000"/>
                        </a:lnSpc>
                        <a:spcAft>
                          <a:spcPts val="0"/>
                        </a:spcAft>
                      </a:pPr>
                      <a:r>
                        <a:rPr lang="fa-IR" sz="1100" b="1" i="1">
                          <a:latin typeface="B Lotus"/>
                          <a:ea typeface="Calibri"/>
                          <a:cs typeface="B Lotus"/>
                        </a:rPr>
                        <a:t>ماشین بردار پشتیبان</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دسته بندی مجموعه داده های بزرگ</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تشخیص الگو</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1000"/>
                        </a:spcAft>
                        <a:buFont typeface="Calibri"/>
                        <a:buChar char="-"/>
                        <a:tabLst>
                          <a:tab pos="165100" algn="r"/>
                        </a:tabLst>
                      </a:pPr>
                      <a:r>
                        <a:rPr lang="fa-IR" sz="1100" b="1" i="1">
                          <a:latin typeface="B Lotus"/>
                          <a:ea typeface="Calibri"/>
                          <a:cs typeface="B Lotus"/>
                        </a:rPr>
                        <a:t>آموزش ساده</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ctr" rtl="1">
                        <a:lnSpc>
                          <a:spcPct val="115000"/>
                        </a:lnSpc>
                        <a:spcAft>
                          <a:spcPts val="0"/>
                        </a:spcAft>
                        <a:buFont typeface="Calibri"/>
                        <a:buChar char="-"/>
                        <a:tabLst>
                          <a:tab pos="140970" algn="r"/>
                        </a:tabLst>
                      </a:pPr>
                      <a:r>
                        <a:rPr lang="fa-IR" sz="1100" b="1" i="1">
                          <a:latin typeface="B Lotus"/>
                          <a:ea typeface="Calibri"/>
                          <a:cs typeface="B Lotus"/>
                        </a:rPr>
                        <a:t>اشغال زیاد حافظه</a:t>
                      </a:r>
                      <a:endParaRPr lang="en-US" sz="1100" b="1">
                        <a:latin typeface="B Lotus"/>
                        <a:ea typeface="Calibri"/>
                        <a:cs typeface="B Lotus"/>
                      </a:endParaRPr>
                    </a:p>
                    <a:p>
                      <a:pPr marL="342900" lvl="0" indent="-342900" algn="ctr" rtl="1">
                        <a:lnSpc>
                          <a:spcPct val="115000"/>
                        </a:lnSpc>
                        <a:spcAft>
                          <a:spcPts val="0"/>
                        </a:spcAft>
                        <a:buFont typeface="Calibri"/>
                        <a:buChar char="-"/>
                        <a:tabLst>
                          <a:tab pos="140970" algn="r"/>
                        </a:tabLst>
                      </a:pPr>
                      <a:r>
                        <a:rPr lang="fa-IR" sz="1100" b="1" i="1">
                          <a:latin typeface="B Lotus"/>
                          <a:ea typeface="Calibri"/>
                          <a:cs typeface="B Lotus"/>
                        </a:rPr>
                        <a:t>ناسازگاری با داده های غیر عددی و گسسته</a:t>
                      </a:r>
                      <a:endParaRPr lang="en-US" sz="1100" b="1">
                        <a:latin typeface="B Lotus"/>
                        <a:ea typeface="Calibri"/>
                        <a:cs typeface="B Lotus"/>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2019">
                <a:tc>
                  <a:txBody>
                    <a:bodyPr/>
                    <a:lstStyle/>
                    <a:p>
                      <a:pPr marL="457200" algn="ctr" rtl="1">
                        <a:lnSpc>
                          <a:spcPct val="115000"/>
                        </a:lnSpc>
                        <a:spcAft>
                          <a:spcPts val="0"/>
                        </a:spcAft>
                      </a:pPr>
                      <a:r>
                        <a:rPr lang="fa-IR" sz="1100" b="1" i="1">
                          <a:latin typeface="B Lotus"/>
                          <a:ea typeface="Calibri"/>
                          <a:cs typeface="B Lotus"/>
                        </a:rPr>
                        <a:t>سریهای زمانی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a:latin typeface="B Lotus"/>
                          <a:ea typeface="Calibri"/>
                          <a:cs typeface="B Lotus"/>
                        </a:rPr>
                        <a:t>پیش بینی بر اساس دوره های زمانی</a:t>
                      </a: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r>
                        <a:rPr lang="fa-IR" sz="1100" b="1" i="1" dirty="0">
                          <a:latin typeface="B Lotus"/>
                          <a:ea typeface="Calibri"/>
                          <a:cs typeface="B Lotus"/>
                        </a:rPr>
                        <a:t>بورس، مالی، فروش، الگوی مصرف</a:t>
                      </a: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0"/>
                        </a:spcAft>
                      </a:pPr>
                      <a:endParaRPr lang="en-US" sz="1100" b="1">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pPr>
                      <a:endParaRPr lang="en-US" sz="1100" b="1" dirty="0">
                        <a:latin typeface="B Lotus"/>
                        <a:ea typeface="Calibri"/>
                        <a:cs typeface="Arial"/>
                      </a:endParaRPr>
                    </a:p>
                  </a:txBody>
                  <a:tcPr marL="32159" marR="32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343336"/>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2083</TotalTime>
  <Words>3209</Words>
  <Application>Microsoft Office PowerPoint</Application>
  <PresentationFormat>On-screen Show (4:3)</PresentationFormat>
  <Paragraphs>541</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دانشگاه آزاد اسلامی واحد نجف آباد دانشکده مهندسی صنايع</vt:lpstr>
      <vt:lpstr>مقدمه</vt:lpstr>
      <vt:lpstr>Slide 3</vt:lpstr>
      <vt:lpstr>Slide 4</vt:lpstr>
      <vt:lpstr>مبانی نظری و پیشینه پژوهش</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آزاد اسلامی واحد نجف آباد دانشکده مهندسی صنايع</dc:title>
  <dc:creator>nahavandi</dc:creator>
  <cp:lastModifiedBy>nahavandi</cp:lastModifiedBy>
  <cp:revision>177</cp:revision>
  <dcterms:created xsi:type="dcterms:W3CDTF">2018-08-26T05:36:52Z</dcterms:created>
  <dcterms:modified xsi:type="dcterms:W3CDTF">2018-09-05T07:29:36Z</dcterms:modified>
</cp:coreProperties>
</file>